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8" r:id="rId2"/>
    <p:sldId id="257" r:id="rId3"/>
    <p:sldId id="259" r:id="rId4"/>
    <p:sldId id="260" r:id="rId5"/>
    <p:sldId id="262" r:id="rId6"/>
    <p:sldId id="261" r:id="rId7"/>
    <p:sldId id="265" r:id="rId8"/>
    <p:sldId id="264" r:id="rId9"/>
    <p:sldId id="267" r:id="rId10"/>
    <p:sldId id="263" r:id="rId11"/>
    <p:sldId id="269" r:id="rId12"/>
    <p:sldId id="270" r:id="rId13"/>
    <p:sldId id="273" r:id="rId14"/>
    <p:sldId id="272" r:id="rId15"/>
    <p:sldId id="268" r:id="rId16"/>
    <p:sldId id="271" r:id="rId17"/>
    <p:sldId id="274" r:id="rId18"/>
    <p:sldId id="275" r:id="rId19"/>
    <p:sldId id="276" r:id="rId20"/>
    <p:sldId id="277"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6317" autoAdjust="0"/>
  </p:normalViewPr>
  <p:slideViewPr>
    <p:cSldViewPr>
      <p:cViewPr>
        <p:scale>
          <a:sx n="70" d="100"/>
          <a:sy n="70" d="100"/>
        </p:scale>
        <p:origin x="-1302"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393EBCF-C7B4-4D70-B6CD-A5645E4C1397}" type="doc">
      <dgm:prSet loTypeId="urn:microsoft.com/office/officeart/2005/8/layout/gear1" loCatId="process" qsTypeId="urn:microsoft.com/office/officeart/2005/8/quickstyle/simple4" qsCatId="simple" csTypeId="urn:microsoft.com/office/officeart/2005/8/colors/accent1_2" csCatId="accent1" phldr="1"/>
      <dgm:spPr/>
    </dgm:pt>
    <dgm:pt modelId="{594D0E4D-3247-47DF-B07C-B564053B38FB}">
      <dgm:prSet phldrT="[文本]"/>
      <dgm:spPr/>
      <dgm:t>
        <a:bodyPr/>
        <a:lstStyle/>
        <a:p>
          <a:r>
            <a:rPr lang="zh-CN" altLang="en-US" dirty="0" smtClean="0"/>
            <a:t>信息科技活动</a:t>
          </a:r>
          <a:endParaRPr lang="zh-CN" altLang="en-US" dirty="0"/>
        </a:p>
      </dgm:t>
    </dgm:pt>
    <dgm:pt modelId="{89D3679B-94DD-4344-BF9D-BE2541E5D913}" type="parTrans" cxnId="{D3371E8F-E5FA-40CC-8C3F-6C293C2935CD}">
      <dgm:prSet/>
      <dgm:spPr/>
      <dgm:t>
        <a:bodyPr/>
        <a:lstStyle/>
        <a:p>
          <a:endParaRPr lang="zh-CN" altLang="en-US"/>
        </a:p>
      </dgm:t>
    </dgm:pt>
    <dgm:pt modelId="{42516B9E-0258-4E13-A084-FDE3EBC08382}" type="sibTrans" cxnId="{D3371E8F-E5FA-40CC-8C3F-6C293C2935CD}">
      <dgm:prSet/>
      <dgm:spPr/>
      <dgm:t>
        <a:bodyPr/>
        <a:lstStyle/>
        <a:p>
          <a:endParaRPr lang="zh-CN" altLang="en-US"/>
        </a:p>
      </dgm:t>
    </dgm:pt>
    <dgm:pt modelId="{41E06752-31CF-41A2-B4FB-C95F96450E5E}">
      <dgm:prSet phldrT="[文本]"/>
      <dgm:spPr/>
      <dgm:t>
        <a:bodyPr/>
        <a:lstStyle/>
        <a:p>
          <a:r>
            <a:rPr lang="zh-CN" altLang="en-US" dirty="0" smtClean="0"/>
            <a:t>项目外包</a:t>
          </a:r>
          <a:endParaRPr lang="zh-CN" altLang="en-US" dirty="0"/>
        </a:p>
      </dgm:t>
    </dgm:pt>
    <dgm:pt modelId="{134F72C2-67FB-4ED8-A435-761FE603C53A}" type="parTrans" cxnId="{A3891117-C469-42CA-A9E5-156CCBCEDEFE}">
      <dgm:prSet/>
      <dgm:spPr/>
      <dgm:t>
        <a:bodyPr/>
        <a:lstStyle/>
        <a:p>
          <a:endParaRPr lang="zh-CN" altLang="en-US"/>
        </a:p>
      </dgm:t>
    </dgm:pt>
    <dgm:pt modelId="{CE1778F5-B885-4BA1-BA84-06069D3612C0}" type="sibTrans" cxnId="{A3891117-C469-42CA-A9E5-156CCBCEDEFE}">
      <dgm:prSet/>
      <dgm:spPr/>
      <dgm:t>
        <a:bodyPr/>
        <a:lstStyle/>
        <a:p>
          <a:endParaRPr lang="zh-CN" altLang="en-US"/>
        </a:p>
      </dgm:t>
    </dgm:pt>
    <dgm:pt modelId="{E0B0B15E-F337-47FF-A784-45131E1B6ED7}">
      <dgm:prSet phldrT="[文本]"/>
      <dgm:spPr/>
      <dgm:t>
        <a:bodyPr/>
        <a:lstStyle/>
        <a:p>
          <a:r>
            <a:rPr lang="zh-CN" altLang="en-US" dirty="0" smtClean="0"/>
            <a:t>人力资源外包</a:t>
          </a:r>
          <a:endParaRPr lang="zh-CN" altLang="en-US" dirty="0"/>
        </a:p>
      </dgm:t>
    </dgm:pt>
    <dgm:pt modelId="{AC26527F-B9F4-4861-883D-CF09D45F3956}" type="parTrans" cxnId="{525ADFF5-7DA0-42BC-A4FC-991D676286C0}">
      <dgm:prSet/>
      <dgm:spPr/>
      <dgm:t>
        <a:bodyPr/>
        <a:lstStyle/>
        <a:p>
          <a:endParaRPr lang="zh-CN" altLang="en-US"/>
        </a:p>
      </dgm:t>
    </dgm:pt>
    <dgm:pt modelId="{DCC20BC8-C700-4967-A604-85FD7EACFA9E}" type="sibTrans" cxnId="{525ADFF5-7DA0-42BC-A4FC-991D676286C0}">
      <dgm:prSet/>
      <dgm:spPr/>
      <dgm:t>
        <a:bodyPr/>
        <a:lstStyle/>
        <a:p>
          <a:endParaRPr lang="zh-CN" altLang="en-US"/>
        </a:p>
      </dgm:t>
    </dgm:pt>
    <dgm:pt modelId="{A73FD42C-62B2-42B9-B2F4-754CFA30924D}" type="pres">
      <dgm:prSet presAssocID="{6393EBCF-C7B4-4D70-B6CD-A5645E4C1397}" presName="composite" presStyleCnt="0">
        <dgm:presLayoutVars>
          <dgm:chMax val="3"/>
          <dgm:animLvl val="lvl"/>
          <dgm:resizeHandles val="exact"/>
        </dgm:presLayoutVars>
      </dgm:prSet>
      <dgm:spPr/>
    </dgm:pt>
    <dgm:pt modelId="{2DC7BED0-97DB-49DF-AADE-E9C24A4CCEB1}" type="pres">
      <dgm:prSet presAssocID="{594D0E4D-3247-47DF-B07C-B564053B38FB}" presName="gear1" presStyleLbl="node1" presStyleIdx="0" presStyleCnt="3">
        <dgm:presLayoutVars>
          <dgm:chMax val="1"/>
          <dgm:bulletEnabled val="1"/>
        </dgm:presLayoutVars>
      </dgm:prSet>
      <dgm:spPr/>
      <dgm:t>
        <a:bodyPr/>
        <a:lstStyle/>
        <a:p>
          <a:endParaRPr lang="zh-CN" altLang="en-US"/>
        </a:p>
      </dgm:t>
    </dgm:pt>
    <dgm:pt modelId="{B84A7370-EECA-4712-9510-302EA8E2D782}" type="pres">
      <dgm:prSet presAssocID="{594D0E4D-3247-47DF-B07C-B564053B38FB}" presName="gear1srcNode" presStyleLbl="node1" presStyleIdx="0" presStyleCnt="3"/>
      <dgm:spPr/>
      <dgm:t>
        <a:bodyPr/>
        <a:lstStyle/>
        <a:p>
          <a:endParaRPr lang="zh-CN" altLang="en-US"/>
        </a:p>
      </dgm:t>
    </dgm:pt>
    <dgm:pt modelId="{67ED8820-1CEB-4E5F-8F91-2DB0510780F0}" type="pres">
      <dgm:prSet presAssocID="{594D0E4D-3247-47DF-B07C-B564053B38FB}" presName="gear1dstNode" presStyleLbl="node1" presStyleIdx="0" presStyleCnt="3"/>
      <dgm:spPr/>
      <dgm:t>
        <a:bodyPr/>
        <a:lstStyle/>
        <a:p>
          <a:endParaRPr lang="zh-CN" altLang="en-US"/>
        </a:p>
      </dgm:t>
    </dgm:pt>
    <dgm:pt modelId="{FD53E8AF-1A49-414F-9215-FCD7AFAE4329}" type="pres">
      <dgm:prSet presAssocID="{41E06752-31CF-41A2-B4FB-C95F96450E5E}" presName="gear2" presStyleLbl="node1" presStyleIdx="1" presStyleCnt="3">
        <dgm:presLayoutVars>
          <dgm:chMax val="1"/>
          <dgm:bulletEnabled val="1"/>
        </dgm:presLayoutVars>
      </dgm:prSet>
      <dgm:spPr/>
      <dgm:t>
        <a:bodyPr/>
        <a:lstStyle/>
        <a:p>
          <a:endParaRPr lang="zh-CN" altLang="en-US"/>
        </a:p>
      </dgm:t>
    </dgm:pt>
    <dgm:pt modelId="{38B1BCEB-467D-4C6C-AA81-DA84E8AC3230}" type="pres">
      <dgm:prSet presAssocID="{41E06752-31CF-41A2-B4FB-C95F96450E5E}" presName="gear2srcNode" presStyleLbl="node1" presStyleIdx="1" presStyleCnt="3"/>
      <dgm:spPr/>
      <dgm:t>
        <a:bodyPr/>
        <a:lstStyle/>
        <a:p>
          <a:endParaRPr lang="zh-CN" altLang="en-US"/>
        </a:p>
      </dgm:t>
    </dgm:pt>
    <dgm:pt modelId="{01173EBF-F6E8-4547-9FFD-C2F66B4ACE62}" type="pres">
      <dgm:prSet presAssocID="{41E06752-31CF-41A2-B4FB-C95F96450E5E}" presName="gear2dstNode" presStyleLbl="node1" presStyleIdx="1" presStyleCnt="3"/>
      <dgm:spPr/>
      <dgm:t>
        <a:bodyPr/>
        <a:lstStyle/>
        <a:p>
          <a:endParaRPr lang="zh-CN" altLang="en-US"/>
        </a:p>
      </dgm:t>
    </dgm:pt>
    <dgm:pt modelId="{2A90DDD0-68C5-48DB-8273-4378664FD2DC}" type="pres">
      <dgm:prSet presAssocID="{E0B0B15E-F337-47FF-A784-45131E1B6ED7}" presName="gear3" presStyleLbl="node1" presStyleIdx="2" presStyleCnt="3"/>
      <dgm:spPr/>
      <dgm:t>
        <a:bodyPr/>
        <a:lstStyle/>
        <a:p>
          <a:endParaRPr lang="zh-CN" altLang="en-US"/>
        </a:p>
      </dgm:t>
    </dgm:pt>
    <dgm:pt modelId="{BDBF5469-10D8-4DAC-91F3-796B556FF2DE}" type="pres">
      <dgm:prSet presAssocID="{E0B0B15E-F337-47FF-A784-45131E1B6ED7}" presName="gear3tx" presStyleLbl="node1" presStyleIdx="2" presStyleCnt="3">
        <dgm:presLayoutVars>
          <dgm:chMax val="1"/>
          <dgm:bulletEnabled val="1"/>
        </dgm:presLayoutVars>
      </dgm:prSet>
      <dgm:spPr/>
      <dgm:t>
        <a:bodyPr/>
        <a:lstStyle/>
        <a:p>
          <a:endParaRPr lang="zh-CN" altLang="en-US"/>
        </a:p>
      </dgm:t>
    </dgm:pt>
    <dgm:pt modelId="{F7409755-A123-4484-869F-EF1A2A0B2CC6}" type="pres">
      <dgm:prSet presAssocID="{E0B0B15E-F337-47FF-A784-45131E1B6ED7}" presName="gear3srcNode" presStyleLbl="node1" presStyleIdx="2" presStyleCnt="3"/>
      <dgm:spPr/>
      <dgm:t>
        <a:bodyPr/>
        <a:lstStyle/>
        <a:p>
          <a:endParaRPr lang="zh-CN" altLang="en-US"/>
        </a:p>
      </dgm:t>
    </dgm:pt>
    <dgm:pt modelId="{2DFF5CC3-2B1F-4C5F-BF4E-6CF6D459801D}" type="pres">
      <dgm:prSet presAssocID="{E0B0B15E-F337-47FF-A784-45131E1B6ED7}" presName="gear3dstNode" presStyleLbl="node1" presStyleIdx="2" presStyleCnt="3"/>
      <dgm:spPr/>
      <dgm:t>
        <a:bodyPr/>
        <a:lstStyle/>
        <a:p>
          <a:endParaRPr lang="zh-CN" altLang="en-US"/>
        </a:p>
      </dgm:t>
    </dgm:pt>
    <dgm:pt modelId="{4BA3455C-07B8-4976-BCD6-D5B3A61311BF}" type="pres">
      <dgm:prSet presAssocID="{42516B9E-0258-4E13-A084-FDE3EBC08382}" presName="connector1" presStyleLbl="sibTrans2D1" presStyleIdx="0" presStyleCnt="3"/>
      <dgm:spPr/>
      <dgm:t>
        <a:bodyPr/>
        <a:lstStyle/>
        <a:p>
          <a:endParaRPr lang="zh-CN" altLang="en-US"/>
        </a:p>
      </dgm:t>
    </dgm:pt>
    <dgm:pt modelId="{9B6E5217-B5D2-4893-9783-178301B49B7D}" type="pres">
      <dgm:prSet presAssocID="{CE1778F5-B885-4BA1-BA84-06069D3612C0}" presName="connector2" presStyleLbl="sibTrans2D1" presStyleIdx="1" presStyleCnt="3"/>
      <dgm:spPr/>
      <dgm:t>
        <a:bodyPr/>
        <a:lstStyle/>
        <a:p>
          <a:endParaRPr lang="zh-CN" altLang="en-US"/>
        </a:p>
      </dgm:t>
    </dgm:pt>
    <dgm:pt modelId="{1B76948B-21FE-41C6-9D83-0860A505B93B}" type="pres">
      <dgm:prSet presAssocID="{DCC20BC8-C700-4967-A604-85FD7EACFA9E}" presName="connector3" presStyleLbl="sibTrans2D1" presStyleIdx="2" presStyleCnt="3"/>
      <dgm:spPr/>
      <dgm:t>
        <a:bodyPr/>
        <a:lstStyle/>
        <a:p>
          <a:endParaRPr lang="zh-CN" altLang="en-US"/>
        </a:p>
      </dgm:t>
    </dgm:pt>
  </dgm:ptLst>
  <dgm:cxnLst>
    <dgm:cxn modelId="{A3891117-C469-42CA-A9E5-156CCBCEDEFE}" srcId="{6393EBCF-C7B4-4D70-B6CD-A5645E4C1397}" destId="{41E06752-31CF-41A2-B4FB-C95F96450E5E}" srcOrd="1" destOrd="0" parTransId="{134F72C2-67FB-4ED8-A435-761FE603C53A}" sibTransId="{CE1778F5-B885-4BA1-BA84-06069D3612C0}"/>
    <dgm:cxn modelId="{7B76EEDF-DECD-4FD2-AB62-13203DFE2FFB}" type="presOf" srcId="{6393EBCF-C7B4-4D70-B6CD-A5645E4C1397}" destId="{A73FD42C-62B2-42B9-B2F4-754CFA30924D}" srcOrd="0" destOrd="0" presId="urn:microsoft.com/office/officeart/2005/8/layout/gear1"/>
    <dgm:cxn modelId="{3402B9BC-6AEC-4344-A8E4-261A588DA255}" type="presOf" srcId="{594D0E4D-3247-47DF-B07C-B564053B38FB}" destId="{67ED8820-1CEB-4E5F-8F91-2DB0510780F0}" srcOrd="2" destOrd="0" presId="urn:microsoft.com/office/officeart/2005/8/layout/gear1"/>
    <dgm:cxn modelId="{3A0D5626-0C24-4CE5-B655-1DFF82EDCB42}" type="presOf" srcId="{E0B0B15E-F337-47FF-A784-45131E1B6ED7}" destId="{BDBF5469-10D8-4DAC-91F3-796B556FF2DE}" srcOrd="1" destOrd="0" presId="urn:microsoft.com/office/officeart/2005/8/layout/gear1"/>
    <dgm:cxn modelId="{F40F4AFC-0670-4A23-ABA2-DD6D5032E3A7}" type="presOf" srcId="{594D0E4D-3247-47DF-B07C-B564053B38FB}" destId="{2DC7BED0-97DB-49DF-AADE-E9C24A4CCEB1}" srcOrd="0" destOrd="0" presId="urn:microsoft.com/office/officeart/2005/8/layout/gear1"/>
    <dgm:cxn modelId="{525ADFF5-7DA0-42BC-A4FC-991D676286C0}" srcId="{6393EBCF-C7B4-4D70-B6CD-A5645E4C1397}" destId="{E0B0B15E-F337-47FF-A784-45131E1B6ED7}" srcOrd="2" destOrd="0" parTransId="{AC26527F-B9F4-4861-883D-CF09D45F3956}" sibTransId="{DCC20BC8-C700-4967-A604-85FD7EACFA9E}"/>
    <dgm:cxn modelId="{79012F32-D28C-4A3E-8332-36A939FC8971}" type="presOf" srcId="{594D0E4D-3247-47DF-B07C-B564053B38FB}" destId="{B84A7370-EECA-4712-9510-302EA8E2D782}" srcOrd="1" destOrd="0" presId="urn:microsoft.com/office/officeart/2005/8/layout/gear1"/>
    <dgm:cxn modelId="{90A1800E-8F34-4C80-BA44-F66D4A94D83C}" type="presOf" srcId="{41E06752-31CF-41A2-B4FB-C95F96450E5E}" destId="{38B1BCEB-467D-4C6C-AA81-DA84E8AC3230}" srcOrd="1" destOrd="0" presId="urn:microsoft.com/office/officeart/2005/8/layout/gear1"/>
    <dgm:cxn modelId="{D391DEC9-57F3-4565-81B7-D9461FCED70D}" type="presOf" srcId="{E0B0B15E-F337-47FF-A784-45131E1B6ED7}" destId="{2DFF5CC3-2B1F-4C5F-BF4E-6CF6D459801D}" srcOrd="3" destOrd="0" presId="urn:microsoft.com/office/officeart/2005/8/layout/gear1"/>
    <dgm:cxn modelId="{F2CAE417-821D-4610-B14B-BE91FC1BB127}" type="presOf" srcId="{DCC20BC8-C700-4967-A604-85FD7EACFA9E}" destId="{1B76948B-21FE-41C6-9D83-0860A505B93B}" srcOrd="0" destOrd="0" presId="urn:microsoft.com/office/officeart/2005/8/layout/gear1"/>
    <dgm:cxn modelId="{F2D2EC88-D650-4896-BA48-CBF4609EE773}" type="presOf" srcId="{41E06752-31CF-41A2-B4FB-C95F96450E5E}" destId="{01173EBF-F6E8-4547-9FFD-C2F66B4ACE62}" srcOrd="2" destOrd="0" presId="urn:microsoft.com/office/officeart/2005/8/layout/gear1"/>
    <dgm:cxn modelId="{7C383631-53D9-45DF-994D-9E04296F3A27}" type="presOf" srcId="{CE1778F5-B885-4BA1-BA84-06069D3612C0}" destId="{9B6E5217-B5D2-4893-9783-178301B49B7D}" srcOrd="0" destOrd="0" presId="urn:microsoft.com/office/officeart/2005/8/layout/gear1"/>
    <dgm:cxn modelId="{D3371E8F-E5FA-40CC-8C3F-6C293C2935CD}" srcId="{6393EBCF-C7B4-4D70-B6CD-A5645E4C1397}" destId="{594D0E4D-3247-47DF-B07C-B564053B38FB}" srcOrd="0" destOrd="0" parTransId="{89D3679B-94DD-4344-BF9D-BE2541E5D913}" sibTransId="{42516B9E-0258-4E13-A084-FDE3EBC08382}"/>
    <dgm:cxn modelId="{D51F6CC5-A3F2-42B5-A7AB-EA0DE8BDC475}" type="presOf" srcId="{41E06752-31CF-41A2-B4FB-C95F96450E5E}" destId="{FD53E8AF-1A49-414F-9215-FCD7AFAE4329}" srcOrd="0" destOrd="0" presId="urn:microsoft.com/office/officeart/2005/8/layout/gear1"/>
    <dgm:cxn modelId="{C2EE5374-59B7-401D-A149-B5765030B183}" type="presOf" srcId="{E0B0B15E-F337-47FF-A784-45131E1B6ED7}" destId="{F7409755-A123-4484-869F-EF1A2A0B2CC6}" srcOrd="2" destOrd="0" presId="urn:microsoft.com/office/officeart/2005/8/layout/gear1"/>
    <dgm:cxn modelId="{638214B2-F718-4765-8436-024224444D5F}" type="presOf" srcId="{42516B9E-0258-4E13-A084-FDE3EBC08382}" destId="{4BA3455C-07B8-4976-BCD6-D5B3A61311BF}" srcOrd="0" destOrd="0" presId="urn:microsoft.com/office/officeart/2005/8/layout/gear1"/>
    <dgm:cxn modelId="{E09E71B2-3E72-484A-8284-77886FBAE817}" type="presOf" srcId="{E0B0B15E-F337-47FF-A784-45131E1B6ED7}" destId="{2A90DDD0-68C5-48DB-8273-4378664FD2DC}" srcOrd="0" destOrd="0" presId="urn:microsoft.com/office/officeart/2005/8/layout/gear1"/>
    <dgm:cxn modelId="{BF4C8F05-4A66-4340-A87A-07CC48C27EC0}" type="presParOf" srcId="{A73FD42C-62B2-42B9-B2F4-754CFA30924D}" destId="{2DC7BED0-97DB-49DF-AADE-E9C24A4CCEB1}" srcOrd="0" destOrd="0" presId="urn:microsoft.com/office/officeart/2005/8/layout/gear1"/>
    <dgm:cxn modelId="{C1D2B2AB-69C9-44B9-88B2-3B7F720366A7}" type="presParOf" srcId="{A73FD42C-62B2-42B9-B2F4-754CFA30924D}" destId="{B84A7370-EECA-4712-9510-302EA8E2D782}" srcOrd="1" destOrd="0" presId="urn:microsoft.com/office/officeart/2005/8/layout/gear1"/>
    <dgm:cxn modelId="{FD17F4C4-A8CB-4ABC-A4EC-86ABE550F6DD}" type="presParOf" srcId="{A73FD42C-62B2-42B9-B2F4-754CFA30924D}" destId="{67ED8820-1CEB-4E5F-8F91-2DB0510780F0}" srcOrd="2" destOrd="0" presId="urn:microsoft.com/office/officeart/2005/8/layout/gear1"/>
    <dgm:cxn modelId="{E460E4DF-97D1-4782-9534-5A5015BD012A}" type="presParOf" srcId="{A73FD42C-62B2-42B9-B2F4-754CFA30924D}" destId="{FD53E8AF-1A49-414F-9215-FCD7AFAE4329}" srcOrd="3" destOrd="0" presId="urn:microsoft.com/office/officeart/2005/8/layout/gear1"/>
    <dgm:cxn modelId="{9907B4C5-DB99-4A1D-A1B0-2A9669FB4B4A}" type="presParOf" srcId="{A73FD42C-62B2-42B9-B2F4-754CFA30924D}" destId="{38B1BCEB-467D-4C6C-AA81-DA84E8AC3230}" srcOrd="4" destOrd="0" presId="urn:microsoft.com/office/officeart/2005/8/layout/gear1"/>
    <dgm:cxn modelId="{24053383-7D06-4D06-BBF8-7FEBB9403B05}" type="presParOf" srcId="{A73FD42C-62B2-42B9-B2F4-754CFA30924D}" destId="{01173EBF-F6E8-4547-9FFD-C2F66B4ACE62}" srcOrd="5" destOrd="0" presId="urn:microsoft.com/office/officeart/2005/8/layout/gear1"/>
    <dgm:cxn modelId="{6EE8CB77-EE9D-4414-804A-04AC802D04B8}" type="presParOf" srcId="{A73FD42C-62B2-42B9-B2F4-754CFA30924D}" destId="{2A90DDD0-68C5-48DB-8273-4378664FD2DC}" srcOrd="6" destOrd="0" presId="urn:microsoft.com/office/officeart/2005/8/layout/gear1"/>
    <dgm:cxn modelId="{68DE8945-9977-4E82-9804-F7A4A7E81076}" type="presParOf" srcId="{A73FD42C-62B2-42B9-B2F4-754CFA30924D}" destId="{BDBF5469-10D8-4DAC-91F3-796B556FF2DE}" srcOrd="7" destOrd="0" presId="urn:microsoft.com/office/officeart/2005/8/layout/gear1"/>
    <dgm:cxn modelId="{0FC27EEF-0FC1-4094-BF2C-8106D0B6C303}" type="presParOf" srcId="{A73FD42C-62B2-42B9-B2F4-754CFA30924D}" destId="{F7409755-A123-4484-869F-EF1A2A0B2CC6}" srcOrd="8" destOrd="0" presId="urn:microsoft.com/office/officeart/2005/8/layout/gear1"/>
    <dgm:cxn modelId="{7C1C76D7-49EB-4FA7-AF72-6B8FC7C2B789}" type="presParOf" srcId="{A73FD42C-62B2-42B9-B2F4-754CFA30924D}" destId="{2DFF5CC3-2B1F-4C5F-BF4E-6CF6D459801D}" srcOrd="9" destOrd="0" presId="urn:microsoft.com/office/officeart/2005/8/layout/gear1"/>
    <dgm:cxn modelId="{1919A4E6-3500-4735-8723-DA159AAB840E}" type="presParOf" srcId="{A73FD42C-62B2-42B9-B2F4-754CFA30924D}" destId="{4BA3455C-07B8-4976-BCD6-D5B3A61311BF}" srcOrd="10" destOrd="0" presId="urn:microsoft.com/office/officeart/2005/8/layout/gear1"/>
    <dgm:cxn modelId="{8D4E5FFA-E3E4-49ED-8EC7-3D7F6B640CB7}" type="presParOf" srcId="{A73FD42C-62B2-42B9-B2F4-754CFA30924D}" destId="{9B6E5217-B5D2-4893-9783-178301B49B7D}" srcOrd="11" destOrd="0" presId="urn:microsoft.com/office/officeart/2005/8/layout/gear1"/>
    <dgm:cxn modelId="{0D30C170-EF81-46F0-939D-196378114C8C}" type="presParOf" srcId="{A73FD42C-62B2-42B9-B2F4-754CFA30924D}" destId="{1B76948B-21FE-41C6-9D83-0860A505B93B}"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A2FA04-659D-4DBE-AD4F-B2EE31B72409}"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zh-CN" altLang="en-US"/>
        </a:p>
      </dgm:t>
    </dgm:pt>
    <dgm:pt modelId="{FF1E3233-B1BB-459F-B13A-23498C6F1418}">
      <dgm:prSet custT="1"/>
      <dgm:spPr/>
      <dgm:t>
        <a:bodyPr/>
        <a:lstStyle/>
        <a:p>
          <a:pPr algn="ctr"/>
          <a:r>
            <a:rPr lang="zh-CN" altLang="en-US" sz="1200" dirty="0" smtClean="0">
              <a:latin typeface="微软雅黑" panose="020B0503020204020204" pitchFamily="34" charset="-122"/>
              <a:ea typeface="微软雅黑" panose="020B0503020204020204" pitchFamily="34" charset="-122"/>
            </a:rPr>
            <a:t>科技活动类外包</a:t>
          </a:r>
          <a:endParaRPr lang="zh-CN" altLang="en-US" sz="1200" dirty="0">
            <a:latin typeface="微软雅黑" panose="020B0503020204020204" pitchFamily="34" charset="-122"/>
            <a:ea typeface="微软雅黑" panose="020B0503020204020204" pitchFamily="34" charset="-122"/>
          </a:endParaRPr>
        </a:p>
      </dgm:t>
    </dgm:pt>
    <dgm:pt modelId="{E7C2CAAF-B84D-4F46-A455-EC4089D9F7CC}" type="parTrans" cxnId="{B35BA1A6-33CB-45E9-9C16-C52DD496E9E2}">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989DC54E-DB3C-44C7-9BF6-DB703DD179DF}" type="sibTrans" cxnId="{B35BA1A6-33CB-45E9-9C16-C52DD496E9E2}">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50935CC0-DFA5-46B2-A172-A8E5D55590A9}">
      <dgm:prSet custT="1"/>
      <dgm:spPr/>
      <dgm:t>
        <a:bodyPr/>
        <a:lstStyle/>
        <a:p>
          <a:r>
            <a:rPr lang="zh-CN" altLang="en-US" sz="1200" dirty="0" smtClean="0">
              <a:latin typeface="微软雅黑" panose="020B0503020204020204" pitchFamily="34" charset="-122"/>
              <a:ea typeface="微软雅黑" panose="020B0503020204020204" pitchFamily="34" charset="-122"/>
            </a:rPr>
            <a:t>市场拓展</a:t>
          </a:r>
          <a:endParaRPr lang="zh-CN" altLang="en-US" sz="1200" dirty="0">
            <a:latin typeface="微软雅黑" panose="020B0503020204020204" pitchFamily="34" charset="-122"/>
            <a:ea typeface="微软雅黑" panose="020B0503020204020204" pitchFamily="34" charset="-122"/>
          </a:endParaRPr>
        </a:p>
      </dgm:t>
    </dgm:pt>
    <dgm:pt modelId="{A590BCE3-3E54-44E7-A9EE-48B0320933FC}" type="parTrans" cxnId="{E8473261-924F-4C8A-BD4C-78F4E64E0CAF}">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5F9F30C1-8D04-470E-9B82-B8A63744A1C8}" type="sibTrans" cxnId="{E8473261-924F-4C8A-BD4C-78F4E64E0CAF}">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69D1BA66-C584-41AE-A966-C8C58728C865}">
      <dgm:prSet custT="1"/>
      <dgm:spPr/>
      <dgm:t>
        <a:bodyPr/>
        <a:lstStyle/>
        <a:p>
          <a:r>
            <a:rPr lang="zh-CN" altLang="en-US" sz="1200" dirty="0" smtClean="0">
              <a:latin typeface="微软雅黑" panose="020B0503020204020204" pitchFamily="34" charset="-122"/>
              <a:ea typeface="微软雅黑" panose="020B0503020204020204" pitchFamily="34" charset="-122"/>
            </a:rPr>
            <a:t>业务操作</a:t>
          </a:r>
          <a:endParaRPr lang="zh-CN" altLang="en-US" sz="1200" dirty="0">
            <a:latin typeface="微软雅黑" panose="020B0503020204020204" pitchFamily="34" charset="-122"/>
            <a:ea typeface="微软雅黑" panose="020B0503020204020204" pitchFamily="34" charset="-122"/>
          </a:endParaRPr>
        </a:p>
      </dgm:t>
    </dgm:pt>
    <dgm:pt modelId="{1DBE0D4C-4671-4528-AAFC-400E98F6108D}" type="parTrans" cxnId="{826F1EFC-716E-41D7-A2A1-C12D625AB4F8}">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7B815426-B03C-4B3E-B4EF-403B7A271F30}" type="sibTrans" cxnId="{826F1EFC-716E-41D7-A2A1-C12D625AB4F8}">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52DA3A3C-BDAE-49A0-AE91-7BD82741199F}">
      <dgm:prSet custT="1"/>
      <dgm:spPr/>
      <dgm:t>
        <a:bodyPr/>
        <a:lstStyle/>
        <a:p>
          <a:r>
            <a:rPr lang="zh-CN" altLang="en-US" sz="1200" dirty="0" smtClean="0">
              <a:latin typeface="微软雅黑" panose="020B0503020204020204" pitchFamily="34" charset="-122"/>
              <a:ea typeface="微软雅黑" panose="020B0503020204020204" pitchFamily="34" charset="-122"/>
            </a:rPr>
            <a:t>企业管理</a:t>
          </a:r>
          <a:endParaRPr lang="zh-CN" altLang="en-US" sz="1200" dirty="0">
            <a:latin typeface="微软雅黑" panose="020B0503020204020204" pitchFamily="34" charset="-122"/>
            <a:ea typeface="微软雅黑" panose="020B0503020204020204" pitchFamily="34" charset="-122"/>
          </a:endParaRPr>
        </a:p>
      </dgm:t>
    </dgm:pt>
    <dgm:pt modelId="{B58B7537-3DD1-4A5E-B9A4-40B98D30CAAD}" type="parTrans" cxnId="{2D16A85F-7CB7-4D38-80C3-7B248D094A95}">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C695E425-7FC5-45DB-94D4-2B4362CE8983}" type="sibTrans" cxnId="{2D16A85F-7CB7-4D38-80C3-7B248D094A95}">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ADF2635A-9D7A-4741-9212-159F327C3AD4}">
      <dgm:prSet custT="1"/>
      <dgm:spPr/>
      <dgm:t>
        <a:bodyPr/>
        <a:lstStyle/>
        <a:p>
          <a:r>
            <a:rPr lang="zh-CN" altLang="en-US" sz="1200" dirty="0" smtClean="0">
              <a:latin typeface="微软雅黑" panose="020B0503020204020204" pitchFamily="34" charset="-122"/>
              <a:ea typeface="微软雅黑" panose="020B0503020204020204" pitchFamily="34" charset="-122"/>
            </a:rPr>
            <a:t>资产处置</a:t>
          </a:r>
          <a:endParaRPr lang="zh-CN" altLang="en-US" sz="1200" dirty="0">
            <a:latin typeface="微软雅黑" panose="020B0503020204020204" pitchFamily="34" charset="-122"/>
            <a:ea typeface="微软雅黑" panose="020B0503020204020204" pitchFamily="34" charset="-122"/>
          </a:endParaRPr>
        </a:p>
      </dgm:t>
    </dgm:pt>
    <dgm:pt modelId="{67EED475-2A99-41B1-9A95-4F0D668F0C28}" type="parTrans" cxnId="{251194F9-F92A-4B11-ACAC-5EEA00466887}">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FAB487B6-0CE4-4817-AA71-A96226922F8F}" type="sibTrans" cxnId="{251194F9-F92A-4B11-ACAC-5EEA00466887}">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72C5640D-4DC0-485A-9B5C-6F857CF2B13B}">
      <dgm:prSet custT="1"/>
      <dgm:spPr/>
      <dgm:t>
        <a:bodyPr/>
        <a:lstStyle/>
        <a:p>
          <a:r>
            <a:rPr lang="en-US" altLang="zh-CN" sz="1200" dirty="0" smtClean="0">
              <a:latin typeface="微软雅黑" panose="020B0503020204020204" pitchFamily="34" charset="-122"/>
              <a:ea typeface="微软雅黑" panose="020B0503020204020204" pitchFamily="34" charset="-122"/>
            </a:rPr>
            <a:t>……</a:t>
          </a:r>
          <a:endParaRPr lang="zh-CN" altLang="en-US" sz="1200" dirty="0">
            <a:latin typeface="微软雅黑" panose="020B0503020204020204" pitchFamily="34" charset="-122"/>
            <a:ea typeface="微软雅黑" panose="020B0503020204020204" pitchFamily="34" charset="-122"/>
          </a:endParaRPr>
        </a:p>
      </dgm:t>
    </dgm:pt>
    <dgm:pt modelId="{8A376B83-A349-4DBA-BB72-C3CD98EDCA56}" type="parTrans" cxnId="{464B23E8-7D5F-4421-A559-EE411D208AAE}">
      <dgm:prSet/>
      <dgm:spPr/>
      <dgm:t>
        <a:bodyPr/>
        <a:lstStyle/>
        <a:p>
          <a:endParaRPr lang="zh-CN" altLang="en-US">
            <a:latin typeface="微软雅黑" panose="020B0503020204020204" pitchFamily="34" charset="-122"/>
            <a:ea typeface="微软雅黑" panose="020B0503020204020204" pitchFamily="34" charset="-122"/>
          </a:endParaRPr>
        </a:p>
      </dgm:t>
    </dgm:pt>
    <dgm:pt modelId="{4E450CF8-0FA4-4F8C-835E-65ADE872384E}" type="sibTrans" cxnId="{464B23E8-7D5F-4421-A559-EE411D208AAE}">
      <dgm:prSet/>
      <dgm:spPr/>
      <dgm:t>
        <a:bodyPr/>
        <a:lstStyle/>
        <a:p>
          <a:endParaRPr lang="zh-CN" altLang="en-US">
            <a:latin typeface="微软雅黑" panose="020B0503020204020204" pitchFamily="34" charset="-122"/>
            <a:ea typeface="微软雅黑" panose="020B0503020204020204" pitchFamily="34" charset="-122"/>
          </a:endParaRPr>
        </a:p>
      </dgm:t>
    </dgm:pt>
    <dgm:pt modelId="{EBD46672-74AF-425D-B6E1-2C3B531B1DF6}" type="pres">
      <dgm:prSet presAssocID="{09A2FA04-659D-4DBE-AD4F-B2EE31B72409}" presName="linear" presStyleCnt="0">
        <dgm:presLayoutVars>
          <dgm:dir/>
          <dgm:animLvl val="lvl"/>
          <dgm:resizeHandles val="exact"/>
        </dgm:presLayoutVars>
      </dgm:prSet>
      <dgm:spPr/>
      <dgm:t>
        <a:bodyPr/>
        <a:lstStyle/>
        <a:p>
          <a:endParaRPr lang="zh-CN" altLang="en-US"/>
        </a:p>
      </dgm:t>
    </dgm:pt>
    <dgm:pt modelId="{7B1ED432-6CDB-47B5-9A0F-7928C40685CD}" type="pres">
      <dgm:prSet presAssocID="{FF1E3233-B1BB-459F-B13A-23498C6F1418}" presName="parentLin" presStyleCnt="0"/>
      <dgm:spPr/>
    </dgm:pt>
    <dgm:pt modelId="{61D0879A-94E1-4AF6-861D-EC31141865AB}" type="pres">
      <dgm:prSet presAssocID="{FF1E3233-B1BB-459F-B13A-23498C6F1418}" presName="parentLeftMargin" presStyleLbl="node1" presStyleIdx="0" presStyleCnt="1"/>
      <dgm:spPr/>
      <dgm:t>
        <a:bodyPr/>
        <a:lstStyle/>
        <a:p>
          <a:endParaRPr lang="zh-CN" altLang="en-US"/>
        </a:p>
      </dgm:t>
    </dgm:pt>
    <dgm:pt modelId="{F5EC6BD7-1126-4784-B744-75BC569EC7FE}" type="pres">
      <dgm:prSet presAssocID="{FF1E3233-B1BB-459F-B13A-23498C6F1418}" presName="parentText" presStyleLbl="node1" presStyleIdx="0" presStyleCnt="1" custScaleY="249380">
        <dgm:presLayoutVars>
          <dgm:chMax val="0"/>
          <dgm:bulletEnabled val="1"/>
        </dgm:presLayoutVars>
      </dgm:prSet>
      <dgm:spPr/>
      <dgm:t>
        <a:bodyPr/>
        <a:lstStyle/>
        <a:p>
          <a:endParaRPr lang="zh-CN" altLang="en-US"/>
        </a:p>
      </dgm:t>
    </dgm:pt>
    <dgm:pt modelId="{4B1B5E15-A58E-47C9-9121-A8A935451CCA}" type="pres">
      <dgm:prSet presAssocID="{FF1E3233-B1BB-459F-B13A-23498C6F1418}" presName="negativeSpace" presStyleCnt="0"/>
      <dgm:spPr/>
    </dgm:pt>
    <dgm:pt modelId="{456AE383-831F-4E07-AB89-11F8D6B18D62}" type="pres">
      <dgm:prSet presAssocID="{FF1E3233-B1BB-459F-B13A-23498C6F1418}" presName="childText" presStyleLbl="conFgAcc1" presStyleIdx="0" presStyleCnt="1" custScaleX="96336" custScaleY="107437">
        <dgm:presLayoutVars>
          <dgm:bulletEnabled val="1"/>
        </dgm:presLayoutVars>
      </dgm:prSet>
      <dgm:spPr/>
      <dgm:t>
        <a:bodyPr/>
        <a:lstStyle/>
        <a:p>
          <a:endParaRPr lang="zh-CN" altLang="en-US"/>
        </a:p>
      </dgm:t>
    </dgm:pt>
  </dgm:ptLst>
  <dgm:cxnLst>
    <dgm:cxn modelId="{5FC1C7D8-FC7E-463F-B10E-9F1252F78998}" type="presOf" srcId="{50935CC0-DFA5-46B2-A172-A8E5D55590A9}" destId="{456AE383-831F-4E07-AB89-11F8D6B18D62}" srcOrd="0" destOrd="0" presId="urn:microsoft.com/office/officeart/2005/8/layout/list1"/>
    <dgm:cxn modelId="{E773993B-FA4D-4FB5-8548-87E9E74191BB}" type="presOf" srcId="{FF1E3233-B1BB-459F-B13A-23498C6F1418}" destId="{61D0879A-94E1-4AF6-861D-EC31141865AB}" srcOrd="0" destOrd="0" presId="urn:microsoft.com/office/officeart/2005/8/layout/list1"/>
    <dgm:cxn modelId="{251194F9-F92A-4B11-ACAC-5EEA00466887}" srcId="{FF1E3233-B1BB-459F-B13A-23498C6F1418}" destId="{ADF2635A-9D7A-4741-9212-159F327C3AD4}" srcOrd="3" destOrd="0" parTransId="{67EED475-2A99-41B1-9A95-4F0D668F0C28}" sibTransId="{FAB487B6-0CE4-4817-AA71-A96226922F8F}"/>
    <dgm:cxn modelId="{2D16A85F-7CB7-4D38-80C3-7B248D094A95}" srcId="{FF1E3233-B1BB-459F-B13A-23498C6F1418}" destId="{52DA3A3C-BDAE-49A0-AE91-7BD82741199F}" srcOrd="2" destOrd="0" parTransId="{B58B7537-3DD1-4A5E-B9A4-40B98D30CAAD}" sibTransId="{C695E425-7FC5-45DB-94D4-2B4362CE8983}"/>
    <dgm:cxn modelId="{5170C4C4-2495-45CB-8740-13E09589347F}" type="presOf" srcId="{FF1E3233-B1BB-459F-B13A-23498C6F1418}" destId="{F5EC6BD7-1126-4784-B744-75BC569EC7FE}" srcOrd="1" destOrd="0" presId="urn:microsoft.com/office/officeart/2005/8/layout/list1"/>
    <dgm:cxn modelId="{CE73EFBE-FC39-4083-8723-D2442D3D67EF}" type="presOf" srcId="{72C5640D-4DC0-485A-9B5C-6F857CF2B13B}" destId="{456AE383-831F-4E07-AB89-11F8D6B18D62}" srcOrd="0" destOrd="4" presId="urn:microsoft.com/office/officeart/2005/8/layout/list1"/>
    <dgm:cxn modelId="{262513E2-8F48-4268-BE7B-B06148F7C988}" type="presOf" srcId="{09A2FA04-659D-4DBE-AD4F-B2EE31B72409}" destId="{EBD46672-74AF-425D-B6E1-2C3B531B1DF6}" srcOrd="0" destOrd="0" presId="urn:microsoft.com/office/officeart/2005/8/layout/list1"/>
    <dgm:cxn modelId="{170D514A-58F5-4628-B9EE-9903E5E47369}" type="presOf" srcId="{69D1BA66-C584-41AE-A966-C8C58728C865}" destId="{456AE383-831F-4E07-AB89-11F8D6B18D62}" srcOrd="0" destOrd="1" presId="urn:microsoft.com/office/officeart/2005/8/layout/list1"/>
    <dgm:cxn modelId="{9A5902B4-A02B-4691-A9AF-94661E431E51}" type="presOf" srcId="{52DA3A3C-BDAE-49A0-AE91-7BD82741199F}" destId="{456AE383-831F-4E07-AB89-11F8D6B18D62}" srcOrd="0" destOrd="2" presId="urn:microsoft.com/office/officeart/2005/8/layout/list1"/>
    <dgm:cxn modelId="{B35BA1A6-33CB-45E9-9C16-C52DD496E9E2}" srcId="{09A2FA04-659D-4DBE-AD4F-B2EE31B72409}" destId="{FF1E3233-B1BB-459F-B13A-23498C6F1418}" srcOrd="0" destOrd="0" parTransId="{E7C2CAAF-B84D-4F46-A455-EC4089D9F7CC}" sibTransId="{989DC54E-DB3C-44C7-9BF6-DB703DD179DF}"/>
    <dgm:cxn modelId="{826F1EFC-716E-41D7-A2A1-C12D625AB4F8}" srcId="{FF1E3233-B1BB-459F-B13A-23498C6F1418}" destId="{69D1BA66-C584-41AE-A966-C8C58728C865}" srcOrd="1" destOrd="0" parTransId="{1DBE0D4C-4671-4528-AAFC-400E98F6108D}" sibTransId="{7B815426-B03C-4B3E-B4EF-403B7A271F30}"/>
    <dgm:cxn modelId="{464B23E8-7D5F-4421-A559-EE411D208AAE}" srcId="{FF1E3233-B1BB-459F-B13A-23498C6F1418}" destId="{72C5640D-4DC0-485A-9B5C-6F857CF2B13B}" srcOrd="4" destOrd="0" parTransId="{8A376B83-A349-4DBA-BB72-C3CD98EDCA56}" sibTransId="{4E450CF8-0FA4-4F8C-835E-65ADE872384E}"/>
    <dgm:cxn modelId="{E8473261-924F-4C8A-BD4C-78F4E64E0CAF}" srcId="{FF1E3233-B1BB-459F-B13A-23498C6F1418}" destId="{50935CC0-DFA5-46B2-A172-A8E5D55590A9}" srcOrd="0" destOrd="0" parTransId="{A590BCE3-3E54-44E7-A9EE-48B0320933FC}" sibTransId="{5F9F30C1-8D04-470E-9B82-B8A63744A1C8}"/>
    <dgm:cxn modelId="{98F377D0-7F58-4AD9-BE33-1E7F34990417}" type="presOf" srcId="{ADF2635A-9D7A-4741-9212-159F327C3AD4}" destId="{456AE383-831F-4E07-AB89-11F8D6B18D62}" srcOrd="0" destOrd="3" presId="urn:microsoft.com/office/officeart/2005/8/layout/list1"/>
    <dgm:cxn modelId="{5AD80F19-3786-4250-ACA6-AC4A123A7B7D}" type="presParOf" srcId="{EBD46672-74AF-425D-B6E1-2C3B531B1DF6}" destId="{7B1ED432-6CDB-47B5-9A0F-7928C40685CD}" srcOrd="0" destOrd="0" presId="urn:microsoft.com/office/officeart/2005/8/layout/list1"/>
    <dgm:cxn modelId="{196391C9-2FA0-4F85-BDE2-8379F5E68EA6}" type="presParOf" srcId="{7B1ED432-6CDB-47B5-9A0F-7928C40685CD}" destId="{61D0879A-94E1-4AF6-861D-EC31141865AB}" srcOrd="0" destOrd="0" presId="urn:microsoft.com/office/officeart/2005/8/layout/list1"/>
    <dgm:cxn modelId="{ED627877-4621-44C0-8F52-EA7B1B12D91B}" type="presParOf" srcId="{7B1ED432-6CDB-47B5-9A0F-7928C40685CD}" destId="{F5EC6BD7-1126-4784-B744-75BC569EC7FE}" srcOrd="1" destOrd="0" presId="urn:microsoft.com/office/officeart/2005/8/layout/list1"/>
    <dgm:cxn modelId="{FC86F55A-483E-4286-9E15-C380B1ACCB79}" type="presParOf" srcId="{EBD46672-74AF-425D-B6E1-2C3B531B1DF6}" destId="{4B1B5E15-A58E-47C9-9121-A8A935451CCA}" srcOrd="1" destOrd="0" presId="urn:microsoft.com/office/officeart/2005/8/layout/list1"/>
    <dgm:cxn modelId="{C2DCD04E-EB15-445F-BDC0-6159EAD4A02C}" type="presParOf" srcId="{EBD46672-74AF-425D-B6E1-2C3B531B1DF6}" destId="{456AE383-831F-4E07-AB89-11F8D6B18D62}" srcOrd="2" destOrd="0" presId="urn:microsoft.com/office/officeart/2005/8/layout/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9A2FA04-659D-4DBE-AD4F-B2EE31B72409}"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zh-CN" altLang="en-US"/>
        </a:p>
      </dgm:t>
    </dgm:pt>
    <dgm:pt modelId="{FF1E3233-B1BB-459F-B13A-23498C6F1418}">
      <dgm:prSet custT="1"/>
      <dgm:spPr/>
      <dgm:t>
        <a:bodyPr/>
        <a:lstStyle/>
        <a:p>
          <a:pPr algn="ctr"/>
          <a:r>
            <a:rPr lang="zh-CN" altLang="en-US" sz="1200" dirty="0" smtClean="0">
              <a:latin typeface="微软雅黑" panose="020B0503020204020204" pitchFamily="34" charset="-122"/>
              <a:ea typeface="微软雅黑" panose="020B0503020204020204" pitchFamily="34" charset="-122"/>
            </a:rPr>
            <a:t>研发咨询类外包</a:t>
          </a:r>
          <a:endParaRPr lang="zh-CN" altLang="en-US" sz="1200" dirty="0">
            <a:latin typeface="微软雅黑" panose="020B0503020204020204" pitchFamily="34" charset="-122"/>
            <a:ea typeface="微软雅黑" panose="020B0503020204020204" pitchFamily="34" charset="-122"/>
          </a:endParaRPr>
        </a:p>
      </dgm:t>
    </dgm:pt>
    <dgm:pt modelId="{E7C2CAAF-B84D-4F46-A455-EC4089D9F7CC}" type="parTrans" cxnId="{B35BA1A6-33CB-45E9-9C16-C52DD496E9E2}">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989DC54E-DB3C-44C7-9BF6-DB703DD179DF}" type="sibTrans" cxnId="{B35BA1A6-33CB-45E9-9C16-C52DD496E9E2}">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72C5640D-4DC0-485A-9B5C-6F857CF2B13B}">
      <dgm:prSet custT="1"/>
      <dgm:spPr/>
      <dgm:t>
        <a:bodyPr/>
        <a:lstStyle/>
        <a:p>
          <a:pPr algn="l"/>
          <a:r>
            <a:rPr lang="en-US" altLang="zh-CN" sz="1200" dirty="0" smtClean="0">
              <a:latin typeface="微软雅黑" panose="020B0503020204020204" pitchFamily="34" charset="-122"/>
              <a:ea typeface="微软雅黑" panose="020B0503020204020204" pitchFamily="34" charset="-122"/>
            </a:rPr>
            <a:t>……</a:t>
          </a:r>
          <a:endParaRPr lang="zh-CN" altLang="en-US" sz="1200" dirty="0">
            <a:latin typeface="微软雅黑" panose="020B0503020204020204" pitchFamily="34" charset="-122"/>
            <a:ea typeface="微软雅黑" panose="020B0503020204020204" pitchFamily="34" charset="-122"/>
          </a:endParaRPr>
        </a:p>
      </dgm:t>
    </dgm:pt>
    <dgm:pt modelId="{8A376B83-A349-4DBA-BB72-C3CD98EDCA56}" type="parTrans" cxnId="{464B23E8-7D5F-4421-A559-EE411D208AAE}">
      <dgm:prSet/>
      <dgm:spPr/>
      <dgm:t>
        <a:bodyPr/>
        <a:lstStyle/>
        <a:p>
          <a:endParaRPr lang="zh-CN" altLang="en-US">
            <a:latin typeface="微软雅黑" panose="020B0503020204020204" pitchFamily="34" charset="-122"/>
            <a:ea typeface="微软雅黑" panose="020B0503020204020204" pitchFamily="34" charset="-122"/>
          </a:endParaRPr>
        </a:p>
      </dgm:t>
    </dgm:pt>
    <dgm:pt modelId="{4E450CF8-0FA4-4F8C-835E-65ADE872384E}" type="sibTrans" cxnId="{464B23E8-7D5F-4421-A559-EE411D208AAE}">
      <dgm:prSet/>
      <dgm:spPr/>
      <dgm:t>
        <a:bodyPr/>
        <a:lstStyle/>
        <a:p>
          <a:endParaRPr lang="zh-CN" altLang="en-US">
            <a:latin typeface="微软雅黑" panose="020B0503020204020204" pitchFamily="34" charset="-122"/>
            <a:ea typeface="微软雅黑" panose="020B0503020204020204" pitchFamily="34" charset="-122"/>
          </a:endParaRPr>
        </a:p>
      </dgm:t>
    </dgm:pt>
    <dgm:pt modelId="{B937C5D6-C0AE-48A7-8039-1223D8930769}">
      <dgm:prSet custT="1"/>
      <dgm:spPr/>
      <dgm:t>
        <a:bodyPr/>
        <a:lstStyle/>
        <a:p>
          <a:pPr algn="l"/>
          <a:r>
            <a:rPr lang="zh-CN" altLang="en-US" sz="1200" dirty="0" smtClean="0">
              <a:latin typeface="微软雅黑" panose="020B0503020204020204" pitchFamily="34" charset="-122"/>
              <a:ea typeface="微软雅黑" panose="020B0503020204020204" pitchFamily="34" charset="-122"/>
            </a:rPr>
            <a:t>科技管理及科技治理等咨询设计外包</a:t>
          </a:r>
          <a:endParaRPr lang="zh-CN" altLang="en-US" sz="1200" dirty="0">
            <a:latin typeface="微软雅黑" panose="020B0503020204020204" pitchFamily="34" charset="-122"/>
            <a:ea typeface="微软雅黑" panose="020B0503020204020204" pitchFamily="34" charset="-122"/>
          </a:endParaRPr>
        </a:p>
      </dgm:t>
    </dgm:pt>
    <dgm:pt modelId="{B59D4607-2A86-4892-84FD-519900F20153}" type="parTrans" cxnId="{A88E7FF1-4D7D-4B7D-9D22-92BF50903803}">
      <dgm:prSet/>
      <dgm:spPr/>
      <dgm:t>
        <a:bodyPr/>
        <a:lstStyle/>
        <a:p>
          <a:endParaRPr lang="zh-CN" altLang="en-US">
            <a:latin typeface="微软雅黑" panose="020B0503020204020204" pitchFamily="34" charset="-122"/>
            <a:ea typeface="微软雅黑" panose="020B0503020204020204" pitchFamily="34" charset="-122"/>
          </a:endParaRPr>
        </a:p>
      </dgm:t>
    </dgm:pt>
    <dgm:pt modelId="{72532EFC-4E84-4207-AF28-143D25CD0CB1}" type="sibTrans" cxnId="{A88E7FF1-4D7D-4B7D-9D22-92BF50903803}">
      <dgm:prSet/>
      <dgm:spPr/>
      <dgm:t>
        <a:bodyPr/>
        <a:lstStyle/>
        <a:p>
          <a:endParaRPr lang="zh-CN" altLang="en-US">
            <a:latin typeface="微软雅黑" panose="020B0503020204020204" pitchFamily="34" charset="-122"/>
            <a:ea typeface="微软雅黑" panose="020B0503020204020204" pitchFamily="34" charset="-122"/>
          </a:endParaRPr>
        </a:p>
      </dgm:t>
    </dgm:pt>
    <dgm:pt modelId="{48668997-64A0-42C4-A7AA-D9A7B11F98BF}">
      <dgm:prSet custT="1"/>
      <dgm:spPr/>
      <dgm:t>
        <a:bodyPr/>
        <a:lstStyle/>
        <a:p>
          <a:pPr algn="l"/>
          <a:r>
            <a:rPr lang="zh-CN" altLang="en-US" sz="1200" dirty="0" smtClean="0">
              <a:latin typeface="微软雅黑" panose="020B0503020204020204" pitchFamily="34" charset="-122"/>
              <a:ea typeface="微软雅黑" panose="020B0503020204020204" pitchFamily="34" charset="-122"/>
            </a:rPr>
            <a:t>规划、需求、系统开发、测试外包</a:t>
          </a:r>
          <a:endParaRPr lang="zh-CN" altLang="en-US" sz="1200" dirty="0">
            <a:latin typeface="微软雅黑" panose="020B0503020204020204" pitchFamily="34" charset="-122"/>
            <a:ea typeface="微软雅黑" panose="020B0503020204020204" pitchFamily="34" charset="-122"/>
          </a:endParaRPr>
        </a:p>
      </dgm:t>
    </dgm:pt>
    <dgm:pt modelId="{BF5F54FD-296E-4D76-A97B-11DAF50E7CBA}" type="parTrans" cxnId="{3798B9E0-B345-42BA-A3B9-F57F0609C69A}">
      <dgm:prSet/>
      <dgm:spPr/>
      <dgm:t>
        <a:bodyPr/>
        <a:lstStyle/>
        <a:p>
          <a:endParaRPr lang="zh-CN" altLang="en-US">
            <a:latin typeface="微软雅黑" panose="020B0503020204020204" pitchFamily="34" charset="-122"/>
            <a:ea typeface="微软雅黑" panose="020B0503020204020204" pitchFamily="34" charset="-122"/>
          </a:endParaRPr>
        </a:p>
      </dgm:t>
    </dgm:pt>
    <dgm:pt modelId="{E4F349E2-1D8A-4EB5-9C22-B17646513FA8}" type="sibTrans" cxnId="{3798B9E0-B345-42BA-A3B9-F57F0609C69A}">
      <dgm:prSet/>
      <dgm:spPr/>
      <dgm:t>
        <a:bodyPr/>
        <a:lstStyle/>
        <a:p>
          <a:endParaRPr lang="zh-CN" altLang="en-US">
            <a:latin typeface="微软雅黑" panose="020B0503020204020204" pitchFamily="34" charset="-122"/>
            <a:ea typeface="微软雅黑" panose="020B0503020204020204" pitchFamily="34" charset="-122"/>
          </a:endParaRPr>
        </a:p>
      </dgm:t>
    </dgm:pt>
    <dgm:pt modelId="{EBD46672-74AF-425D-B6E1-2C3B531B1DF6}" type="pres">
      <dgm:prSet presAssocID="{09A2FA04-659D-4DBE-AD4F-B2EE31B72409}" presName="linear" presStyleCnt="0">
        <dgm:presLayoutVars>
          <dgm:dir/>
          <dgm:animLvl val="lvl"/>
          <dgm:resizeHandles val="exact"/>
        </dgm:presLayoutVars>
      </dgm:prSet>
      <dgm:spPr/>
      <dgm:t>
        <a:bodyPr/>
        <a:lstStyle/>
        <a:p>
          <a:endParaRPr lang="zh-CN" altLang="en-US"/>
        </a:p>
      </dgm:t>
    </dgm:pt>
    <dgm:pt modelId="{7B1ED432-6CDB-47B5-9A0F-7928C40685CD}" type="pres">
      <dgm:prSet presAssocID="{FF1E3233-B1BB-459F-B13A-23498C6F1418}" presName="parentLin" presStyleCnt="0"/>
      <dgm:spPr/>
    </dgm:pt>
    <dgm:pt modelId="{61D0879A-94E1-4AF6-861D-EC31141865AB}" type="pres">
      <dgm:prSet presAssocID="{FF1E3233-B1BB-459F-B13A-23498C6F1418}" presName="parentLeftMargin" presStyleLbl="node1" presStyleIdx="0" presStyleCnt="1"/>
      <dgm:spPr/>
      <dgm:t>
        <a:bodyPr/>
        <a:lstStyle/>
        <a:p>
          <a:endParaRPr lang="zh-CN" altLang="en-US"/>
        </a:p>
      </dgm:t>
    </dgm:pt>
    <dgm:pt modelId="{F5EC6BD7-1126-4784-B744-75BC569EC7FE}" type="pres">
      <dgm:prSet presAssocID="{FF1E3233-B1BB-459F-B13A-23498C6F1418}" presName="parentText" presStyleLbl="node1" presStyleIdx="0" presStyleCnt="1" custScaleY="235699">
        <dgm:presLayoutVars>
          <dgm:chMax val="0"/>
          <dgm:bulletEnabled val="1"/>
        </dgm:presLayoutVars>
      </dgm:prSet>
      <dgm:spPr/>
      <dgm:t>
        <a:bodyPr/>
        <a:lstStyle/>
        <a:p>
          <a:endParaRPr lang="zh-CN" altLang="en-US"/>
        </a:p>
      </dgm:t>
    </dgm:pt>
    <dgm:pt modelId="{4B1B5E15-A58E-47C9-9121-A8A935451CCA}" type="pres">
      <dgm:prSet presAssocID="{FF1E3233-B1BB-459F-B13A-23498C6F1418}" presName="negativeSpace" presStyleCnt="0"/>
      <dgm:spPr/>
    </dgm:pt>
    <dgm:pt modelId="{456AE383-831F-4E07-AB89-11F8D6B18D62}" type="pres">
      <dgm:prSet presAssocID="{FF1E3233-B1BB-459F-B13A-23498C6F1418}" presName="childText" presStyleLbl="conFgAcc1" presStyleIdx="0" presStyleCnt="1">
        <dgm:presLayoutVars>
          <dgm:bulletEnabled val="1"/>
        </dgm:presLayoutVars>
      </dgm:prSet>
      <dgm:spPr/>
      <dgm:t>
        <a:bodyPr/>
        <a:lstStyle/>
        <a:p>
          <a:endParaRPr lang="zh-CN" altLang="en-US"/>
        </a:p>
      </dgm:t>
    </dgm:pt>
  </dgm:ptLst>
  <dgm:cxnLst>
    <dgm:cxn modelId="{B017EE71-E45C-45FA-A309-C48F029C357A}" type="presOf" srcId="{FF1E3233-B1BB-459F-B13A-23498C6F1418}" destId="{61D0879A-94E1-4AF6-861D-EC31141865AB}" srcOrd="0" destOrd="0" presId="urn:microsoft.com/office/officeart/2005/8/layout/list1"/>
    <dgm:cxn modelId="{39E0108D-2F68-4436-838A-32F1DBFB210F}" type="presOf" srcId="{B937C5D6-C0AE-48A7-8039-1223D8930769}" destId="{456AE383-831F-4E07-AB89-11F8D6B18D62}" srcOrd="0" destOrd="0" presId="urn:microsoft.com/office/officeart/2005/8/layout/list1"/>
    <dgm:cxn modelId="{DE344E78-F545-4B07-83D4-8513FE40705A}" type="presOf" srcId="{72C5640D-4DC0-485A-9B5C-6F857CF2B13B}" destId="{456AE383-831F-4E07-AB89-11F8D6B18D62}" srcOrd="0" destOrd="2" presId="urn:microsoft.com/office/officeart/2005/8/layout/list1"/>
    <dgm:cxn modelId="{B8E8777C-470A-49AB-A6F4-9D55F6C500CA}" type="presOf" srcId="{09A2FA04-659D-4DBE-AD4F-B2EE31B72409}" destId="{EBD46672-74AF-425D-B6E1-2C3B531B1DF6}" srcOrd="0" destOrd="0" presId="urn:microsoft.com/office/officeart/2005/8/layout/list1"/>
    <dgm:cxn modelId="{A88E7FF1-4D7D-4B7D-9D22-92BF50903803}" srcId="{FF1E3233-B1BB-459F-B13A-23498C6F1418}" destId="{B937C5D6-C0AE-48A7-8039-1223D8930769}" srcOrd="0" destOrd="0" parTransId="{B59D4607-2A86-4892-84FD-519900F20153}" sibTransId="{72532EFC-4E84-4207-AF28-143D25CD0CB1}"/>
    <dgm:cxn modelId="{0D47E097-370E-4A78-BF92-C5B28F30CE2C}" type="presOf" srcId="{FF1E3233-B1BB-459F-B13A-23498C6F1418}" destId="{F5EC6BD7-1126-4784-B744-75BC569EC7FE}" srcOrd="1" destOrd="0" presId="urn:microsoft.com/office/officeart/2005/8/layout/list1"/>
    <dgm:cxn modelId="{3798B9E0-B345-42BA-A3B9-F57F0609C69A}" srcId="{FF1E3233-B1BB-459F-B13A-23498C6F1418}" destId="{48668997-64A0-42C4-A7AA-D9A7B11F98BF}" srcOrd="1" destOrd="0" parTransId="{BF5F54FD-296E-4D76-A97B-11DAF50E7CBA}" sibTransId="{E4F349E2-1D8A-4EB5-9C22-B17646513FA8}"/>
    <dgm:cxn modelId="{7A97F672-B7E1-46BC-8301-227BB9B97B61}" type="presOf" srcId="{48668997-64A0-42C4-A7AA-D9A7B11F98BF}" destId="{456AE383-831F-4E07-AB89-11F8D6B18D62}" srcOrd="0" destOrd="1" presId="urn:microsoft.com/office/officeart/2005/8/layout/list1"/>
    <dgm:cxn modelId="{B35BA1A6-33CB-45E9-9C16-C52DD496E9E2}" srcId="{09A2FA04-659D-4DBE-AD4F-B2EE31B72409}" destId="{FF1E3233-B1BB-459F-B13A-23498C6F1418}" srcOrd="0" destOrd="0" parTransId="{E7C2CAAF-B84D-4F46-A455-EC4089D9F7CC}" sibTransId="{989DC54E-DB3C-44C7-9BF6-DB703DD179DF}"/>
    <dgm:cxn modelId="{464B23E8-7D5F-4421-A559-EE411D208AAE}" srcId="{FF1E3233-B1BB-459F-B13A-23498C6F1418}" destId="{72C5640D-4DC0-485A-9B5C-6F857CF2B13B}" srcOrd="2" destOrd="0" parTransId="{8A376B83-A349-4DBA-BB72-C3CD98EDCA56}" sibTransId="{4E450CF8-0FA4-4F8C-835E-65ADE872384E}"/>
    <dgm:cxn modelId="{0F65C59E-E861-4E53-A490-FCB4829F90C7}" type="presParOf" srcId="{EBD46672-74AF-425D-B6E1-2C3B531B1DF6}" destId="{7B1ED432-6CDB-47B5-9A0F-7928C40685CD}" srcOrd="0" destOrd="0" presId="urn:microsoft.com/office/officeart/2005/8/layout/list1"/>
    <dgm:cxn modelId="{9CF22E58-9F2D-4274-82A0-C65308DD954E}" type="presParOf" srcId="{7B1ED432-6CDB-47B5-9A0F-7928C40685CD}" destId="{61D0879A-94E1-4AF6-861D-EC31141865AB}" srcOrd="0" destOrd="0" presId="urn:microsoft.com/office/officeart/2005/8/layout/list1"/>
    <dgm:cxn modelId="{2814DDBA-3F5A-4CD9-A703-1C73444DEDA5}" type="presParOf" srcId="{7B1ED432-6CDB-47B5-9A0F-7928C40685CD}" destId="{F5EC6BD7-1126-4784-B744-75BC569EC7FE}" srcOrd="1" destOrd="0" presId="urn:microsoft.com/office/officeart/2005/8/layout/list1"/>
    <dgm:cxn modelId="{D1286925-60B4-4CD7-9500-F04BECB1F228}" type="presParOf" srcId="{EBD46672-74AF-425D-B6E1-2C3B531B1DF6}" destId="{4B1B5E15-A58E-47C9-9121-A8A935451CCA}" srcOrd="1" destOrd="0" presId="urn:microsoft.com/office/officeart/2005/8/layout/list1"/>
    <dgm:cxn modelId="{0E76193D-5DA5-4342-8712-970353DFDDCB}" type="presParOf" srcId="{EBD46672-74AF-425D-B6E1-2C3B531B1DF6}" destId="{456AE383-831F-4E07-AB89-11F8D6B18D62}" srcOrd="2" destOrd="0" presId="urn:microsoft.com/office/officeart/2005/8/layout/list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9A2FA04-659D-4DBE-AD4F-B2EE31B72409}" type="doc">
      <dgm:prSet loTypeId="urn:microsoft.com/office/officeart/2005/8/layout/list1" loCatId="list" qsTypeId="urn:microsoft.com/office/officeart/2005/8/quickstyle/simple4" qsCatId="simple" csTypeId="urn:microsoft.com/office/officeart/2005/8/colors/accent2_2" csCatId="accent2" phldr="1"/>
      <dgm:spPr/>
      <dgm:t>
        <a:bodyPr/>
        <a:lstStyle/>
        <a:p>
          <a:endParaRPr lang="zh-CN" altLang="en-US"/>
        </a:p>
      </dgm:t>
    </dgm:pt>
    <dgm:pt modelId="{FF1E3233-B1BB-459F-B13A-23498C6F1418}">
      <dgm:prSet custT="1"/>
      <dgm:spPr/>
      <dgm:t>
        <a:bodyPr/>
        <a:lstStyle/>
        <a:p>
          <a:pPr algn="ctr"/>
          <a:r>
            <a:rPr lang="zh-CN" altLang="en-US" sz="1200" dirty="0" smtClean="0">
              <a:latin typeface="微软雅黑" panose="020B0503020204020204" pitchFamily="34" charset="-122"/>
              <a:ea typeface="微软雅黑" panose="020B0503020204020204" pitchFamily="34" charset="-122"/>
            </a:rPr>
            <a:t>系统运行维护类外包</a:t>
          </a:r>
          <a:endParaRPr lang="zh-CN" altLang="en-US" sz="1200" dirty="0">
            <a:latin typeface="微软雅黑" panose="020B0503020204020204" pitchFamily="34" charset="-122"/>
            <a:ea typeface="微软雅黑" panose="020B0503020204020204" pitchFamily="34" charset="-122"/>
          </a:endParaRPr>
        </a:p>
      </dgm:t>
    </dgm:pt>
    <dgm:pt modelId="{E7C2CAAF-B84D-4F46-A455-EC4089D9F7CC}" type="parTrans" cxnId="{B35BA1A6-33CB-45E9-9C16-C52DD496E9E2}">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989DC54E-DB3C-44C7-9BF6-DB703DD179DF}" type="sibTrans" cxnId="{B35BA1A6-33CB-45E9-9C16-C52DD496E9E2}">
      <dgm:prSet/>
      <dgm:spPr/>
      <dgm:t>
        <a:bodyPr/>
        <a:lstStyle/>
        <a:p>
          <a:endParaRPr lang="zh-CN" altLang="en-US" sz="1200">
            <a:latin typeface="微软雅黑" panose="020B0503020204020204" pitchFamily="34" charset="-122"/>
            <a:ea typeface="微软雅黑" panose="020B0503020204020204" pitchFamily="34" charset="-122"/>
          </a:endParaRPr>
        </a:p>
      </dgm:t>
    </dgm:pt>
    <dgm:pt modelId="{72C5640D-4DC0-485A-9B5C-6F857CF2B13B}">
      <dgm:prSet custT="1"/>
      <dgm:spPr/>
      <dgm:t>
        <a:bodyPr/>
        <a:lstStyle/>
        <a:p>
          <a:pPr algn="l"/>
          <a:r>
            <a:rPr lang="en-US" altLang="zh-CN" sz="1200" dirty="0" smtClean="0">
              <a:latin typeface="微软雅黑" panose="020B0503020204020204" pitchFamily="34" charset="-122"/>
              <a:ea typeface="微软雅黑" panose="020B0503020204020204" pitchFamily="34" charset="-122"/>
            </a:rPr>
            <a:t>……</a:t>
          </a:r>
          <a:endParaRPr lang="zh-CN" altLang="en-US" sz="1200" dirty="0">
            <a:latin typeface="微软雅黑" panose="020B0503020204020204" pitchFamily="34" charset="-122"/>
            <a:ea typeface="微软雅黑" panose="020B0503020204020204" pitchFamily="34" charset="-122"/>
          </a:endParaRPr>
        </a:p>
      </dgm:t>
    </dgm:pt>
    <dgm:pt modelId="{8A376B83-A349-4DBA-BB72-C3CD98EDCA56}" type="parTrans" cxnId="{464B23E8-7D5F-4421-A559-EE411D208AAE}">
      <dgm:prSet/>
      <dgm:spPr/>
      <dgm:t>
        <a:bodyPr/>
        <a:lstStyle/>
        <a:p>
          <a:endParaRPr lang="zh-CN" altLang="en-US">
            <a:latin typeface="微软雅黑" panose="020B0503020204020204" pitchFamily="34" charset="-122"/>
            <a:ea typeface="微软雅黑" panose="020B0503020204020204" pitchFamily="34" charset="-122"/>
          </a:endParaRPr>
        </a:p>
      </dgm:t>
    </dgm:pt>
    <dgm:pt modelId="{4E450CF8-0FA4-4F8C-835E-65ADE872384E}" type="sibTrans" cxnId="{464B23E8-7D5F-4421-A559-EE411D208AAE}">
      <dgm:prSet/>
      <dgm:spPr/>
      <dgm:t>
        <a:bodyPr/>
        <a:lstStyle/>
        <a:p>
          <a:endParaRPr lang="zh-CN" altLang="en-US">
            <a:latin typeface="微软雅黑" panose="020B0503020204020204" pitchFamily="34" charset="-122"/>
            <a:ea typeface="微软雅黑" panose="020B0503020204020204" pitchFamily="34" charset="-122"/>
          </a:endParaRPr>
        </a:p>
      </dgm:t>
    </dgm:pt>
    <dgm:pt modelId="{961AF0AB-4018-4D1C-9C36-BC0E60DC873A}">
      <dgm:prSet custT="1"/>
      <dgm:spPr/>
      <dgm:t>
        <a:bodyPr/>
        <a:lstStyle/>
        <a:p>
          <a:pPr algn="l"/>
          <a:r>
            <a:rPr lang="zh-CN" altLang="en-US" sz="1200" dirty="0" smtClean="0">
              <a:latin typeface="微软雅黑" panose="020B0503020204020204" pitchFamily="34" charset="-122"/>
              <a:ea typeface="微软雅黑" panose="020B0503020204020204" pitchFamily="34" charset="-122"/>
            </a:rPr>
            <a:t>数据中心（灾备中心）的运维外包</a:t>
          </a:r>
          <a:endParaRPr lang="zh-CN" altLang="en-US" sz="1200" dirty="0">
            <a:latin typeface="微软雅黑" panose="020B0503020204020204" pitchFamily="34" charset="-122"/>
            <a:ea typeface="微软雅黑" panose="020B0503020204020204" pitchFamily="34" charset="-122"/>
          </a:endParaRPr>
        </a:p>
      </dgm:t>
    </dgm:pt>
    <dgm:pt modelId="{A00F0196-C833-4DCD-BCE0-B22624EB36E7}" type="parTrans" cxnId="{5A9CC554-A608-461A-B8AE-450D87FDA4CA}">
      <dgm:prSet/>
      <dgm:spPr/>
      <dgm:t>
        <a:bodyPr/>
        <a:lstStyle/>
        <a:p>
          <a:endParaRPr lang="zh-CN" altLang="en-US">
            <a:latin typeface="微软雅黑" panose="020B0503020204020204" pitchFamily="34" charset="-122"/>
            <a:ea typeface="微软雅黑" panose="020B0503020204020204" pitchFamily="34" charset="-122"/>
          </a:endParaRPr>
        </a:p>
      </dgm:t>
    </dgm:pt>
    <dgm:pt modelId="{469A9304-57F3-4430-8805-23F5F137957A}" type="sibTrans" cxnId="{5A9CC554-A608-461A-B8AE-450D87FDA4CA}">
      <dgm:prSet/>
      <dgm:spPr/>
      <dgm:t>
        <a:bodyPr/>
        <a:lstStyle/>
        <a:p>
          <a:endParaRPr lang="zh-CN" altLang="en-US">
            <a:latin typeface="微软雅黑" panose="020B0503020204020204" pitchFamily="34" charset="-122"/>
            <a:ea typeface="微软雅黑" panose="020B0503020204020204" pitchFamily="34" charset="-122"/>
          </a:endParaRPr>
        </a:p>
      </dgm:t>
    </dgm:pt>
    <dgm:pt modelId="{EF877323-3921-48F6-9CB3-F05E6BDCFE4D}">
      <dgm:prSet custT="1"/>
      <dgm:spPr/>
      <dgm:t>
        <a:bodyPr/>
        <a:lstStyle/>
        <a:p>
          <a:pPr algn="l"/>
          <a:r>
            <a:rPr lang="zh-CN" altLang="en-US" sz="1200" dirty="0" smtClean="0">
              <a:latin typeface="微软雅黑" panose="020B0503020204020204" pitchFamily="34" charset="-122"/>
              <a:ea typeface="微软雅黑" panose="020B0503020204020204" pitchFamily="34" charset="-122"/>
            </a:rPr>
            <a:t>机房配套设施的运维外包</a:t>
          </a:r>
          <a:endParaRPr lang="zh-CN" altLang="en-US" sz="1200" dirty="0">
            <a:latin typeface="微软雅黑" panose="020B0503020204020204" pitchFamily="34" charset="-122"/>
            <a:ea typeface="微软雅黑" panose="020B0503020204020204" pitchFamily="34" charset="-122"/>
          </a:endParaRPr>
        </a:p>
      </dgm:t>
    </dgm:pt>
    <dgm:pt modelId="{C5126364-C190-4BF9-8E83-C0DAB9CA0249}" type="parTrans" cxnId="{6B266753-D40B-4643-BBDB-9DC14038840C}">
      <dgm:prSet/>
      <dgm:spPr/>
      <dgm:t>
        <a:bodyPr/>
        <a:lstStyle/>
        <a:p>
          <a:endParaRPr lang="zh-CN" altLang="en-US">
            <a:latin typeface="微软雅黑" panose="020B0503020204020204" pitchFamily="34" charset="-122"/>
            <a:ea typeface="微软雅黑" panose="020B0503020204020204" pitchFamily="34" charset="-122"/>
          </a:endParaRPr>
        </a:p>
      </dgm:t>
    </dgm:pt>
    <dgm:pt modelId="{B073AE60-80D1-44E9-81E8-5CA4120F88A8}" type="sibTrans" cxnId="{6B266753-D40B-4643-BBDB-9DC14038840C}">
      <dgm:prSet/>
      <dgm:spPr/>
      <dgm:t>
        <a:bodyPr/>
        <a:lstStyle/>
        <a:p>
          <a:endParaRPr lang="zh-CN" altLang="en-US">
            <a:latin typeface="微软雅黑" panose="020B0503020204020204" pitchFamily="34" charset="-122"/>
            <a:ea typeface="微软雅黑" panose="020B0503020204020204" pitchFamily="34" charset="-122"/>
          </a:endParaRPr>
        </a:p>
      </dgm:t>
    </dgm:pt>
    <dgm:pt modelId="{CF8C78E8-246E-46BE-BACE-3E285EEF7E42}">
      <dgm:prSet custT="1"/>
      <dgm:spPr/>
      <dgm:t>
        <a:bodyPr/>
        <a:lstStyle/>
        <a:p>
          <a:pPr algn="l"/>
          <a:r>
            <a:rPr lang="zh-CN" altLang="en-US" sz="1200" dirty="0" smtClean="0">
              <a:latin typeface="微软雅黑" panose="020B0503020204020204" pitchFamily="34" charset="-122"/>
              <a:ea typeface="微软雅黑" panose="020B0503020204020204" pitchFamily="34" charset="-122"/>
            </a:rPr>
            <a:t>自助设备、</a:t>
          </a:r>
          <a:r>
            <a:rPr lang="en-US" altLang="zh-CN" sz="1200" dirty="0" smtClean="0">
              <a:latin typeface="微软雅黑" panose="020B0503020204020204" pitchFamily="34" charset="-122"/>
              <a:ea typeface="微软雅黑" panose="020B0503020204020204" pitchFamily="34" charset="-122"/>
            </a:rPr>
            <a:t>POS</a:t>
          </a:r>
          <a:r>
            <a:rPr lang="zh-CN" altLang="en-US" sz="1200" dirty="0" smtClean="0">
              <a:latin typeface="微软雅黑" panose="020B0503020204020204" pitchFamily="34" charset="-122"/>
              <a:ea typeface="微软雅黑" panose="020B0503020204020204" pitchFamily="34" charset="-122"/>
            </a:rPr>
            <a:t>机等远程终端及办公设备的运维外包</a:t>
          </a:r>
          <a:endParaRPr lang="zh-CN" altLang="en-US" sz="1200" dirty="0">
            <a:latin typeface="微软雅黑" panose="020B0503020204020204" pitchFamily="34" charset="-122"/>
            <a:ea typeface="微软雅黑" panose="020B0503020204020204" pitchFamily="34" charset="-122"/>
          </a:endParaRPr>
        </a:p>
      </dgm:t>
    </dgm:pt>
    <dgm:pt modelId="{ACA2578F-CA11-4DCD-9709-0C94D701D23D}" type="parTrans" cxnId="{EA080687-B9E5-43B7-B588-BB2E682C0C73}">
      <dgm:prSet/>
      <dgm:spPr/>
      <dgm:t>
        <a:bodyPr/>
        <a:lstStyle/>
        <a:p>
          <a:endParaRPr lang="zh-CN" altLang="en-US">
            <a:latin typeface="微软雅黑" panose="020B0503020204020204" pitchFamily="34" charset="-122"/>
            <a:ea typeface="微软雅黑" panose="020B0503020204020204" pitchFamily="34" charset="-122"/>
          </a:endParaRPr>
        </a:p>
      </dgm:t>
    </dgm:pt>
    <dgm:pt modelId="{15080634-2171-4AC8-BDC7-9559F93DC0A3}" type="sibTrans" cxnId="{EA080687-B9E5-43B7-B588-BB2E682C0C73}">
      <dgm:prSet/>
      <dgm:spPr/>
      <dgm:t>
        <a:bodyPr/>
        <a:lstStyle/>
        <a:p>
          <a:endParaRPr lang="zh-CN" altLang="en-US">
            <a:latin typeface="微软雅黑" panose="020B0503020204020204" pitchFamily="34" charset="-122"/>
            <a:ea typeface="微软雅黑" panose="020B0503020204020204" pitchFamily="34" charset="-122"/>
          </a:endParaRPr>
        </a:p>
      </dgm:t>
    </dgm:pt>
    <dgm:pt modelId="{77F63AA6-34CF-46E2-9869-91DF3D7B1429}">
      <dgm:prSet custT="1"/>
      <dgm:spPr/>
      <dgm:t>
        <a:bodyPr/>
        <a:lstStyle/>
        <a:p>
          <a:pPr algn="l"/>
          <a:r>
            <a:rPr lang="zh-CN" altLang="en-US" sz="1200" dirty="0" smtClean="0">
              <a:latin typeface="微软雅黑" panose="020B0503020204020204" pitchFamily="34" charset="-122"/>
              <a:ea typeface="微软雅黑" panose="020B0503020204020204" pitchFamily="34" charset="-122"/>
            </a:rPr>
            <a:t>网络、系统的运维外包</a:t>
          </a:r>
          <a:endParaRPr lang="zh-CN" altLang="en-US" sz="1200" dirty="0">
            <a:latin typeface="微软雅黑" panose="020B0503020204020204" pitchFamily="34" charset="-122"/>
            <a:ea typeface="微软雅黑" panose="020B0503020204020204" pitchFamily="34" charset="-122"/>
          </a:endParaRPr>
        </a:p>
      </dgm:t>
    </dgm:pt>
    <dgm:pt modelId="{EDE0AAC3-DABC-4185-BBA9-50C44759D4D6}" type="parTrans" cxnId="{7D437038-CB89-401F-B172-C9B569EA882D}">
      <dgm:prSet/>
      <dgm:spPr/>
      <dgm:t>
        <a:bodyPr/>
        <a:lstStyle/>
        <a:p>
          <a:endParaRPr lang="zh-CN" altLang="en-US">
            <a:latin typeface="微软雅黑" panose="020B0503020204020204" pitchFamily="34" charset="-122"/>
            <a:ea typeface="微软雅黑" panose="020B0503020204020204" pitchFamily="34" charset="-122"/>
          </a:endParaRPr>
        </a:p>
      </dgm:t>
    </dgm:pt>
    <dgm:pt modelId="{7CA74312-37FA-4C0F-BCF3-AD39405F5E39}" type="sibTrans" cxnId="{7D437038-CB89-401F-B172-C9B569EA882D}">
      <dgm:prSet/>
      <dgm:spPr/>
      <dgm:t>
        <a:bodyPr/>
        <a:lstStyle/>
        <a:p>
          <a:endParaRPr lang="zh-CN" altLang="en-US">
            <a:latin typeface="微软雅黑" panose="020B0503020204020204" pitchFamily="34" charset="-122"/>
            <a:ea typeface="微软雅黑" panose="020B0503020204020204" pitchFamily="34" charset="-122"/>
          </a:endParaRPr>
        </a:p>
      </dgm:t>
    </dgm:pt>
    <dgm:pt modelId="{EBD46672-74AF-425D-B6E1-2C3B531B1DF6}" type="pres">
      <dgm:prSet presAssocID="{09A2FA04-659D-4DBE-AD4F-B2EE31B72409}" presName="linear" presStyleCnt="0">
        <dgm:presLayoutVars>
          <dgm:dir/>
          <dgm:animLvl val="lvl"/>
          <dgm:resizeHandles val="exact"/>
        </dgm:presLayoutVars>
      </dgm:prSet>
      <dgm:spPr/>
      <dgm:t>
        <a:bodyPr/>
        <a:lstStyle/>
        <a:p>
          <a:endParaRPr lang="zh-CN" altLang="en-US"/>
        </a:p>
      </dgm:t>
    </dgm:pt>
    <dgm:pt modelId="{7B1ED432-6CDB-47B5-9A0F-7928C40685CD}" type="pres">
      <dgm:prSet presAssocID="{FF1E3233-B1BB-459F-B13A-23498C6F1418}" presName="parentLin" presStyleCnt="0"/>
      <dgm:spPr/>
    </dgm:pt>
    <dgm:pt modelId="{61D0879A-94E1-4AF6-861D-EC31141865AB}" type="pres">
      <dgm:prSet presAssocID="{FF1E3233-B1BB-459F-B13A-23498C6F1418}" presName="parentLeftMargin" presStyleLbl="node1" presStyleIdx="0" presStyleCnt="1"/>
      <dgm:spPr/>
      <dgm:t>
        <a:bodyPr/>
        <a:lstStyle/>
        <a:p>
          <a:endParaRPr lang="zh-CN" altLang="en-US"/>
        </a:p>
      </dgm:t>
    </dgm:pt>
    <dgm:pt modelId="{F5EC6BD7-1126-4784-B744-75BC569EC7FE}" type="pres">
      <dgm:prSet presAssocID="{FF1E3233-B1BB-459F-B13A-23498C6F1418}" presName="parentText" presStyleLbl="node1" presStyleIdx="0" presStyleCnt="1" custScaleY="220882">
        <dgm:presLayoutVars>
          <dgm:chMax val="0"/>
          <dgm:bulletEnabled val="1"/>
        </dgm:presLayoutVars>
      </dgm:prSet>
      <dgm:spPr/>
      <dgm:t>
        <a:bodyPr/>
        <a:lstStyle/>
        <a:p>
          <a:endParaRPr lang="zh-CN" altLang="en-US"/>
        </a:p>
      </dgm:t>
    </dgm:pt>
    <dgm:pt modelId="{4B1B5E15-A58E-47C9-9121-A8A935451CCA}" type="pres">
      <dgm:prSet presAssocID="{FF1E3233-B1BB-459F-B13A-23498C6F1418}" presName="negativeSpace" presStyleCnt="0"/>
      <dgm:spPr/>
    </dgm:pt>
    <dgm:pt modelId="{456AE383-831F-4E07-AB89-11F8D6B18D62}" type="pres">
      <dgm:prSet presAssocID="{FF1E3233-B1BB-459F-B13A-23498C6F1418}" presName="childText" presStyleLbl="conFgAcc1" presStyleIdx="0" presStyleCnt="1">
        <dgm:presLayoutVars>
          <dgm:bulletEnabled val="1"/>
        </dgm:presLayoutVars>
      </dgm:prSet>
      <dgm:spPr/>
      <dgm:t>
        <a:bodyPr/>
        <a:lstStyle/>
        <a:p>
          <a:endParaRPr lang="zh-CN" altLang="en-US"/>
        </a:p>
      </dgm:t>
    </dgm:pt>
  </dgm:ptLst>
  <dgm:cxnLst>
    <dgm:cxn modelId="{08A1752A-001C-4942-A559-FBE86FE741B2}" type="presOf" srcId="{09A2FA04-659D-4DBE-AD4F-B2EE31B72409}" destId="{EBD46672-74AF-425D-B6E1-2C3B531B1DF6}" srcOrd="0" destOrd="0" presId="urn:microsoft.com/office/officeart/2005/8/layout/list1"/>
    <dgm:cxn modelId="{7D437038-CB89-401F-B172-C9B569EA882D}" srcId="{FF1E3233-B1BB-459F-B13A-23498C6F1418}" destId="{77F63AA6-34CF-46E2-9869-91DF3D7B1429}" srcOrd="2" destOrd="0" parTransId="{EDE0AAC3-DABC-4185-BBA9-50C44759D4D6}" sibTransId="{7CA74312-37FA-4C0F-BCF3-AD39405F5E39}"/>
    <dgm:cxn modelId="{EA080687-B9E5-43B7-B588-BB2E682C0C73}" srcId="{FF1E3233-B1BB-459F-B13A-23498C6F1418}" destId="{CF8C78E8-246E-46BE-BACE-3E285EEF7E42}" srcOrd="3" destOrd="0" parTransId="{ACA2578F-CA11-4DCD-9709-0C94D701D23D}" sibTransId="{15080634-2171-4AC8-BDC7-9559F93DC0A3}"/>
    <dgm:cxn modelId="{F350557F-1CC0-4A00-B5B0-CB1821DEE2AA}" type="presOf" srcId="{961AF0AB-4018-4D1C-9C36-BC0E60DC873A}" destId="{456AE383-831F-4E07-AB89-11F8D6B18D62}" srcOrd="0" destOrd="0" presId="urn:microsoft.com/office/officeart/2005/8/layout/list1"/>
    <dgm:cxn modelId="{D2E6D728-7734-49FF-9490-59D9AC323ECA}" type="presOf" srcId="{CF8C78E8-246E-46BE-BACE-3E285EEF7E42}" destId="{456AE383-831F-4E07-AB89-11F8D6B18D62}" srcOrd="0" destOrd="3" presId="urn:microsoft.com/office/officeart/2005/8/layout/list1"/>
    <dgm:cxn modelId="{B35BA1A6-33CB-45E9-9C16-C52DD496E9E2}" srcId="{09A2FA04-659D-4DBE-AD4F-B2EE31B72409}" destId="{FF1E3233-B1BB-459F-B13A-23498C6F1418}" srcOrd="0" destOrd="0" parTransId="{E7C2CAAF-B84D-4F46-A455-EC4089D9F7CC}" sibTransId="{989DC54E-DB3C-44C7-9BF6-DB703DD179DF}"/>
    <dgm:cxn modelId="{5A9CC554-A608-461A-B8AE-450D87FDA4CA}" srcId="{FF1E3233-B1BB-459F-B13A-23498C6F1418}" destId="{961AF0AB-4018-4D1C-9C36-BC0E60DC873A}" srcOrd="0" destOrd="0" parTransId="{A00F0196-C833-4DCD-BCE0-B22624EB36E7}" sibTransId="{469A9304-57F3-4430-8805-23F5F137957A}"/>
    <dgm:cxn modelId="{7A9494BE-4A22-4C28-A44F-14FB47BD8722}" type="presOf" srcId="{FF1E3233-B1BB-459F-B13A-23498C6F1418}" destId="{F5EC6BD7-1126-4784-B744-75BC569EC7FE}" srcOrd="1" destOrd="0" presId="urn:microsoft.com/office/officeart/2005/8/layout/list1"/>
    <dgm:cxn modelId="{2B38CEAC-2BB5-47FE-AB52-44A96599213A}" type="presOf" srcId="{77F63AA6-34CF-46E2-9869-91DF3D7B1429}" destId="{456AE383-831F-4E07-AB89-11F8D6B18D62}" srcOrd="0" destOrd="2" presId="urn:microsoft.com/office/officeart/2005/8/layout/list1"/>
    <dgm:cxn modelId="{464B23E8-7D5F-4421-A559-EE411D208AAE}" srcId="{FF1E3233-B1BB-459F-B13A-23498C6F1418}" destId="{72C5640D-4DC0-485A-9B5C-6F857CF2B13B}" srcOrd="4" destOrd="0" parTransId="{8A376B83-A349-4DBA-BB72-C3CD98EDCA56}" sibTransId="{4E450CF8-0FA4-4F8C-835E-65ADE872384E}"/>
    <dgm:cxn modelId="{6B266753-D40B-4643-BBDB-9DC14038840C}" srcId="{FF1E3233-B1BB-459F-B13A-23498C6F1418}" destId="{EF877323-3921-48F6-9CB3-F05E6BDCFE4D}" srcOrd="1" destOrd="0" parTransId="{C5126364-C190-4BF9-8E83-C0DAB9CA0249}" sibTransId="{B073AE60-80D1-44E9-81E8-5CA4120F88A8}"/>
    <dgm:cxn modelId="{F856FECD-F72C-4F93-8B48-73CD6A878C2D}" type="presOf" srcId="{72C5640D-4DC0-485A-9B5C-6F857CF2B13B}" destId="{456AE383-831F-4E07-AB89-11F8D6B18D62}" srcOrd="0" destOrd="4" presId="urn:microsoft.com/office/officeart/2005/8/layout/list1"/>
    <dgm:cxn modelId="{F04DD3B3-3883-4F66-8CC6-30F90FD2BD79}" type="presOf" srcId="{EF877323-3921-48F6-9CB3-F05E6BDCFE4D}" destId="{456AE383-831F-4E07-AB89-11F8D6B18D62}" srcOrd="0" destOrd="1" presId="urn:microsoft.com/office/officeart/2005/8/layout/list1"/>
    <dgm:cxn modelId="{DDD006AC-B50B-4278-A468-9F12C19A54FD}" type="presOf" srcId="{FF1E3233-B1BB-459F-B13A-23498C6F1418}" destId="{61D0879A-94E1-4AF6-861D-EC31141865AB}" srcOrd="0" destOrd="0" presId="urn:microsoft.com/office/officeart/2005/8/layout/list1"/>
    <dgm:cxn modelId="{E02D3E2B-A33C-4801-98A2-013CA234E37A}" type="presParOf" srcId="{EBD46672-74AF-425D-B6E1-2C3B531B1DF6}" destId="{7B1ED432-6CDB-47B5-9A0F-7928C40685CD}" srcOrd="0" destOrd="0" presId="urn:microsoft.com/office/officeart/2005/8/layout/list1"/>
    <dgm:cxn modelId="{35A879DB-AEB9-4B99-B378-BA9940AE77DF}" type="presParOf" srcId="{7B1ED432-6CDB-47B5-9A0F-7928C40685CD}" destId="{61D0879A-94E1-4AF6-861D-EC31141865AB}" srcOrd="0" destOrd="0" presId="urn:microsoft.com/office/officeart/2005/8/layout/list1"/>
    <dgm:cxn modelId="{C04B96F1-91AD-4869-BC79-8650A18F627D}" type="presParOf" srcId="{7B1ED432-6CDB-47B5-9A0F-7928C40685CD}" destId="{F5EC6BD7-1126-4784-B744-75BC569EC7FE}" srcOrd="1" destOrd="0" presId="urn:microsoft.com/office/officeart/2005/8/layout/list1"/>
    <dgm:cxn modelId="{1B9DE935-29BC-42FD-8491-778D8DD618DC}" type="presParOf" srcId="{EBD46672-74AF-425D-B6E1-2C3B531B1DF6}" destId="{4B1B5E15-A58E-47C9-9121-A8A935451CCA}" srcOrd="1" destOrd="0" presId="urn:microsoft.com/office/officeart/2005/8/layout/list1"/>
    <dgm:cxn modelId="{2A0519A0-A69A-4855-AA9C-B85EDCF9B820}" type="presParOf" srcId="{EBD46672-74AF-425D-B6E1-2C3B531B1DF6}" destId="{456AE383-831F-4E07-AB89-11F8D6B18D62}" srcOrd="2" destOrd="0" presId="urn:microsoft.com/office/officeart/2005/8/layout/list1"/>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2EFE1F9-9177-4C43-9CC9-E4671D74DBB2}" type="doc">
      <dgm:prSet loTypeId="urn:microsoft.com/office/officeart/2008/layout/SquareAccentList" loCatId="list" qsTypeId="urn:microsoft.com/office/officeart/2005/8/quickstyle/simple1" qsCatId="simple" csTypeId="urn:microsoft.com/office/officeart/2005/8/colors/colorful4" csCatId="colorful" phldr="1"/>
      <dgm:spPr/>
      <dgm:t>
        <a:bodyPr/>
        <a:lstStyle/>
        <a:p>
          <a:endParaRPr lang="zh-CN" altLang="en-US"/>
        </a:p>
      </dgm:t>
    </dgm:pt>
    <dgm:pt modelId="{15D3B6B7-424F-4963-AC6D-A51FE9927BB9}">
      <dgm:prSet phldrT="[文本]" custT="1"/>
      <dgm:spPr/>
      <dgm:t>
        <a:bodyPr/>
        <a:lstStyle/>
        <a:p>
          <a:r>
            <a:rPr lang="zh-CN" altLang="en-US" sz="2800" u="sng" dirty="0" smtClean="0"/>
            <a:t>金融机构关注点</a:t>
          </a:r>
          <a:endParaRPr lang="zh-CN" altLang="en-US" sz="2800" dirty="0"/>
        </a:p>
      </dgm:t>
    </dgm:pt>
    <dgm:pt modelId="{2D71E2E7-4010-4C09-942E-802A26D58CAB}" type="parTrans" cxnId="{51B17235-BF83-4D93-BD21-EAE077C951EC}">
      <dgm:prSet/>
      <dgm:spPr/>
      <dgm:t>
        <a:bodyPr/>
        <a:lstStyle/>
        <a:p>
          <a:endParaRPr lang="zh-CN" altLang="en-US"/>
        </a:p>
      </dgm:t>
    </dgm:pt>
    <dgm:pt modelId="{3FF6FCB7-406F-4F97-AB13-424B118B7C9A}" type="sibTrans" cxnId="{51B17235-BF83-4D93-BD21-EAE077C951EC}">
      <dgm:prSet/>
      <dgm:spPr/>
      <dgm:t>
        <a:bodyPr/>
        <a:lstStyle/>
        <a:p>
          <a:endParaRPr lang="zh-CN" altLang="en-US"/>
        </a:p>
      </dgm:t>
    </dgm:pt>
    <dgm:pt modelId="{C07D7C41-475A-435E-A56F-C1A61E0D06C9}">
      <dgm:prSet phldrT="[文本]"/>
      <dgm:spPr/>
      <dgm:t>
        <a:bodyPr/>
        <a:lstStyle/>
        <a:p>
          <a:r>
            <a:rPr lang="zh-CN" altLang="zh-CN" dirty="0" smtClean="0">
              <a:solidFill>
                <a:srgbClr val="0070C0"/>
              </a:solidFill>
            </a:rPr>
            <a:t>基于信息科技战略、外包市场环境、自身风险控制能力和风险偏好制定信息科技外包战略</a:t>
          </a:r>
          <a:endParaRPr lang="zh-CN" altLang="en-US" dirty="0"/>
        </a:p>
      </dgm:t>
    </dgm:pt>
    <dgm:pt modelId="{5909C53F-C0C8-4DA6-988F-0F17EED197CC}" type="parTrans" cxnId="{646B0F6B-68D3-4090-B34B-572C04569A92}">
      <dgm:prSet/>
      <dgm:spPr/>
      <dgm:t>
        <a:bodyPr/>
        <a:lstStyle/>
        <a:p>
          <a:endParaRPr lang="zh-CN" altLang="en-US"/>
        </a:p>
      </dgm:t>
    </dgm:pt>
    <dgm:pt modelId="{DDA70412-F26A-42E2-9537-1FC08A2207F3}" type="sibTrans" cxnId="{646B0F6B-68D3-4090-B34B-572C04569A92}">
      <dgm:prSet/>
      <dgm:spPr/>
      <dgm:t>
        <a:bodyPr/>
        <a:lstStyle/>
        <a:p>
          <a:endParaRPr lang="zh-CN" altLang="en-US"/>
        </a:p>
      </dgm:t>
    </dgm:pt>
    <dgm:pt modelId="{D9E43066-A278-49AD-9FDC-C7D2B4650C72}">
      <dgm:prSet phldrT="[文本]"/>
      <dgm:spPr/>
      <dgm:t>
        <a:bodyPr/>
        <a:lstStyle/>
        <a:p>
          <a:r>
            <a:rPr lang="zh-CN" altLang="zh-CN" dirty="0" smtClean="0">
              <a:solidFill>
                <a:srgbClr val="0070C0"/>
              </a:solidFill>
            </a:rPr>
            <a:t>根据自身信息科技战略明确不能外包的职能</a:t>
          </a:r>
          <a:endParaRPr lang="zh-CN" altLang="en-US" dirty="0"/>
        </a:p>
      </dgm:t>
    </dgm:pt>
    <dgm:pt modelId="{4270D445-F809-4D28-9526-8B4BCE113210}" type="parTrans" cxnId="{E174CD50-7E04-4841-BEB8-6FB2199C6E7C}">
      <dgm:prSet/>
      <dgm:spPr/>
      <dgm:t>
        <a:bodyPr/>
        <a:lstStyle/>
        <a:p>
          <a:endParaRPr lang="zh-CN" altLang="en-US"/>
        </a:p>
      </dgm:t>
    </dgm:pt>
    <dgm:pt modelId="{2EE0CB29-3372-439D-BFA2-2B9F8487CE1A}" type="sibTrans" cxnId="{E174CD50-7E04-4841-BEB8-6FB2199C6E7C}">
      <dgm:prSet/>
      <dgm:spPr/>
      <dgm:t>
        <a:bodyPr/>
        <a:lstStyle/>
        <a:p>
          <a:endParaRPr lang="zh-CN" altLang="en-US"/>
        </a:p>
      </dgm:t>
    </dgm:pt>
    <dgm:pt modelId="{F61731B1-CD3E-4307-98E0-949D21D4CA66}">
      <dgm:prSet phldrT="[文本]"/>
      <dgm:spPr/>
      <dgm:t>
        <a:bodyPr/>
        <a:lstStyle/>
        <a:p>
          <a:r>
            <a:rPr lang="zh-CN" altLang="zh-CN" dirty="0" smtClean="0">
              <a:solidFill>
                <a:srgbClr val="0070C0"/>
              </a:solidFill>
            </a:rPr>
            <a:t>根据外包战略制定资源、能力建设方案</a:t>
          </a:r>
          <a:endParaRPr lang="zh-CN" altLang="en-US" dirty="0"/>
        </a:p>
      </dgm:t>
    </dgm:pt>
    <dgm:pt modelId="{B69BAFF5-22F7-4BA0-AE22-D8A84E9B2B6B}" type="parTrans" cxnId="{25EE4657-CE1F-4645-AD0B-EB0A5BDA8CFB}">
      <dgm:prSet/>
      <dgm:spPr/>
      <dgm:t>
        <a:bodyPr/>
        <a:lstStyle/>
        <a:p>
          <a:endParaRPr lang="zh-CN" altLang="en-US"/>
        </a:p>
      </dgm:t>
    </dgm:pt>
    <dgm:pt modelId="{42612369-81E0-4ACD-A55E-AE7D027D9F21}" type="sibTrans" cxnId="{25EE4657-CE1F-4645-AD0B-EB0A5BDA8CFB}">
      <dgm:prSet/>
      <dgm:spPr/>
      <dgm:t>
        <a:bodyPr/>
        <a:lstStyle/>
        <a:p>
          <a:endParaRPr lang="zh-CN" altLang="en-US"/>
        </a:p>
      </dgm:t>
    </dgm:pt>
    <dgm:pt modelId="{B503B0D1-22CA-49BE-880B-0323F3FDBA16}">
      <dgm:prSet phldrT="[文本]" custT="1"/>
      <dgm:spPr/>
      <dgm:t>
        <a:bodyPr/>
        <a:lstStyle/>
        <a:p>
          <a:r>
            <a:rPr lang="zh-CN" altLang="en-US" sz="2800" u="sng" dirty="0" smtClean="0"/>
            <a:t>供应商关注点</a:t>
          </a:r>
          <a:endParaRPr lang="zh-CN" altLang="en-US" sz="2800" dirty="0"/>
        </a:p>
      </dgm:t>
    </dgm:pt>
    <dgm:pt modelId="{A2448CBD-3AB5-43C2-A606-4397FB3C5A34}" type="parTrans" cxnId="{9BE9EA1E-DAC5-47C1-A6FC-4FCC82602685}">
      <dgm:prSet/>
      <dgm:spPr/>
      <dgm:t>
        <a:bodyPr/>
        <a:lstStyle/>
        <a:p>
          <a:endParaRPr lang="zh-CN" altLang="en-US"/>
        </a:p>
      </dgm:t>
    </dgm:pt>
    <dgm:pt modelId="{F0C06B12-DA7C-40E5-9970-EFE79DEC7C03}" type="sibTrans" cxnId="{9BE9EA1E-DAC5-47C1-A6FC-4FCC82602685}">
      <dgm:prSet/>
      <dgm:spPr/>
      <dgm:t>
        <a:bodyPr/>
        <a:lstStyle/>
        <a:p>
          <a:endParaRPr lang="zh-CN" altLang="en-US"/>
        </a:p>
      </dgm:t>
    </dgm:pt>
    <dgm:pt modelId="{66B24ABC-3E64-4CC2-BCF7-B2C59E3BD38C}">
      <dgm:prSet phldrT="[文本]"/>
      <dgm:spPr/>
      <dgm:t>
        <a:bodyPr/>
        <a:lstStyle/>
        <a:p>
          <a:r>
            <a:rPr lang="zh-CN" altLang="zh-CN" dirty="0" smtClean="0">
              <a:solidFill>
                <a:srgbClr val="0070C0"/>
              </a:solidFill>
            </a:rPr>
            <a:t>提升信息科技队伍能力，提高科技管理及创新水平</a:t>
          </a:r>
          <a:endParaRPr lang="zh-CN" altLang="en-US" dirty="0"/>
        </a:p>
      </dgm:t>
    </dgm:pt>
    <dgm:pt modelId="{D7D780C3-9644-4EE4-A37F-AE037ADED575}" type="parTrans" cxnId="{E488D0A8-9937-4B50-883E-166980890DCE}">
      <dgm:prSet/>
      <dgm:spPr/>
      <dgm:t>
        <a:bodyPr/>
        <a:lstStyle/>
        <a:p>
          <a:endParaRPr lang="zh-CN" altLang="en-US"/>
        </a:p>
      </dgm:t>
    </dgm:pt>
    <dgm:pt modelId="{6B45A3FA-C487-4755-B4AB-8E5D46F39CC6}" type="sibTrans" cxnId="{E488D0A8-9937-4B50-883E-166980890DCE}">
      <dgm:prSet/>
      <dgm:spPr/>
      <dgm:t>
        <a:bodyPr/>
        <a:lstStyle/>
        <a:p>
          <a:endParaRPr lang="zh-CN" altLang="en-US"/>
        </a:p>
      </dgm:t>
    </dgm:pt>
    <dgm:pt modelId="{52FE9546-DB07-4E59-A17F-61314B829851}">
      <dgm:prSet phldrT="[文本]"/>
      <dgm:spPr/>
      <dgm:t>
        <a:bodyPr/>
        <a:lstStyle/>
        <a:p>
          <a:r>
            <a:rPr lang="zh-CN" altLang="en-US" dirty="0" smtClean="0">
              <a:solidFill>
                <a:srgbClr val="0070C0"/>
              </a:solidFill>
            </a:rPr>
            <a:t>提高行业业务能力，提升业务竞争力</a:t>
          </a:r>
          <a:endParaRPr lang="zh-CN" altLang="en-US" dirty="0"/>
        </a:p>
      </dgm:t>
    </dgm:pt>
    <dgm:pt modelId="{93069157-B5F6-424A-BEA8-8B46D747CF00}" type="parTrans" cxnId="{097145F2-1DB4-445C-B979-A96C333873FB}">
      <dgm:prSet/>
      <dgm:spPr/>
      <dgm:t>
        <a:bodyPr/>
        <a:lstStyle/>
        <a:p>
          <a:endParaRPr lang="zh-CN" altLang="en-US"/>
        </a:p>
      </dgm:t>
    </dgm:pt>
    <dgm:pt modelId="{43E35FDE-6D4C-4281-935E-218A58B61475}" type="sibTrans" cxnId="{097145F2-1DB4-445C-B979-A96C333873FB}">
      <dgm:prSet/>
      <dgm:spPr/>
      <dgm:t>
        <a:bodyPr/>
        <a:lstStyle/>
        <a:p>
          <a:endParaRPr lang="zh-CN" altLang="en-US"/>
        </a:p>
      </dgm:t>
    </dgm:pt>
    <dgm:pt modelId="{AF31A415-169E-4599-84CD-797A507C1522}">
      <dgm:prSet phldrT="[文本]"/>
      <dgm:spPr/>
      <dgm:t>
        <a:bodyPr/>
        <a:lstStyle/>
        <a:p>
          <a:r>
            <a:rPr lang="zh-CN" altLang="en-US" dirty="0" smtClean="0">
              <a:solidFill>
                <a:srgbClr val="0070C0"/>
              </a:solidFill>
            </a:rPr>
            <a:t>具备必要的能力资质认证</a:t>
          </a:r>
          <a:endParaRPr lang="zh-CN" altLang="en-US" dirty="0"/>
        </a:p>
      </dgm:t>
    </dgm:pt>
    <dgm:pt modelId="{2794D916-5971-4374-819D-25DBD163AA1F}" type="parTrans" cxnId="{B033370B-35F5-41A7-86EE-325B7492F009}">
      <dgm:prSet/>
      <dgm:spPr/>
      <dgm:t>
        <a:bodyPr/>
        <a:lstStyle/>
        <a:p>
          <a:endParaRPr lang="zh-CN" altLang="en-US"/>
        </a:p>
      </dgm:t>
    </dgm:pt>
    <dgm:pt modelId="{8CE58324-7008-4450-9F8F-A080FB785BD3}" type="sibTrans" cxnId="{B033370B-35F5-41A7-86EE-325B7492F009}">
      <dgm:prSet/>
      <dgm:spPr/>
      <dgm:t>
        <a:bodyPr/>
        <a:lstStyle/>
        <a:p>
          <a:endParaRPr lang="zh-CN" altLang="en-US"/>
        </a:p>
      </dgm:t>
    </dgm:pt>
    <dgm:pt modelId="{9645B65F-5DD3-48D8-BF61-998C9F428E67}">
      <dgm:prSet phldrT="[文本]"/>
      <dgm:spPr/>
      <dgm:t>
        <a:bodyPr/>
        <a:lstStyle/>
        <a:p>
          <a:r>
            <a:rPr lang="zh-CN" altLang="zh-CN" dirty="0" smtClean="0">
              <a:solidFill>
                <a:srgbClr val="0070C0"/>
              </a:solidFill>
            </a:rPr>
            <a:t>建立与自身规模、市场地位相适应的供应商关系管理策略</a:t>
          </a:r>
          <a:endParaRPr lang="zh-CN" altLang="en-US" dirty="0"/>
        </a:p>
      </dgm:t>
    </dgm:pt>
    <dgm:pt modelId="{86FBCF24-1EFC-4424-BAE5-5AB3E28FEFBE}" type="parTrans" cxnId="{FD597176-ED03-438A-BD84-A08F25C61727}">
      <dgm:prSet/>
      <dgm:spPr/>
      <dgm:t>
        <a:bodyPr/>
        <a:lstStyle/>
        <a:p>
          <a:endParaRPr lang="zh-CN" altLang="en-US"/>
        </a:p>
      </dgm:t>
    </dgm:pt>
    <dgm:pt modelId="{79160F7F-28F9-4869-B92B-551C66F10A1F}" type="sibTrans" cxnId="{FD597176-ED03-438A-BD84-A08F25C61727}">
      <dgm:prSet/>
      <dgm:spPr/>
      <dgm:t>
        <a:bodyPr/>
        <a:lstStyle/>
        <a:p>
          <a:endParaRPr lang="zh-CN" altLang="en-US"/>
        </a:p>
      </dgm:t>
    </dgm:pt>
    <dgm:pt modelId="{053A5C1E-0870-4F66-8538-F909634CBDBF}">
      <dgm:prSet phldrT="[文本]"/>
      <dgm:spPr/>
      <dgm:t>
        <a:bodyPr/>
        <a:lstStyle/>
        <a:p>
          <a:r>
            <a:rPr lang="zh-CN" altLang="zh-CN" dirty="0" smtClean="0">
              <a:solidFill>
                <a:srgbClr val="0070C0"/>
              </a:solidFill>
            </a:rPr>
            <a:t>按照外包服务性质和重要性程度对服务提供商进行差异化</a:t>
          </a:r>
          <a:r>
            <a:rPr lang="zh-CN" altLang="en-US" dirty="0" smtClean="0">
              <a:solidFill>
                <a:srgbClr val="0070C0"/>
              </a:solidFill>
            </a:rPr>
            <a:t>管理</a:t>
          </a:r>
          <a:endParaRPr lang="zh-CN" altLang="en-US" dirty="0"/>
        </a:p>
      </dgm:t>
    </dgm:pt>
    <dgm:pt modelId="{A2C0A046-D6AE-43E0-AE5F-0D7F190C3962}" type="parTrans" cxnId="{D86BCFAE-DB24-4B02-8634-F6A4B6777C29}">
      <dgm:prSet/>
      <dgm:spPr/>
      <dgm:t>
        <a:bodyPr/>
        <a:lstStyle/>
        <a:p>
          <a:endParaRPr lang="zh-CN" altLang="en-US"/>
        </a:p>
      </dgm:t>
    </dgm:pt>
    <dgm:pt modelId="{43B0D8D8-47BB-4A14-8C0B-949825B269EC}" type="sibTrans" cxnId="{D86BCFAE-DB24-4B02-8634-F6A4B6777C29}">
      <dgm:prSet/>
      <dgm:spPr/>
      <dgm:t>
        <a:bodyPr/>
        <a:lstStyle/>
        <a:p>
          <a:endParaRPr lang="zh-CN" altLang="en-US"/>
        </a:p>
      </dgm:t>
    </dgm:pt>
    <dgm:pt modelId="{14D87B76-6E4C-4D8C-A769-4DC82F337B8C}">
      <dgm:prSet phldrT="[文本]"/>
      <dgm:spPr/>
      <dgm:t>
        <a:bodyPr/>
        <a:lstStyle/>
        <a:p>
          <a:r>
            <a:rPr lang="zh-CN" altLang="en-US" dirty="0" smtClean="0">
              <a:solidFill>
                <a:srgbClr val="0070C0"/>
              </a:solidFill>
            </a:rPr>
            <a:t>建立</a:t>
          </a:r>
          <a:r>
            <a:rPr lang="zh-CN" altLang="zh-CN" dirty="0" smtClean="0">
              <a:solidFill>
                <a:srgbClr val="0070C0"/>
              </a:solidFill>
            </a:rPr>
            <a:t>风险管理、</a:t>
          </a:r>
          <a:r>
            <a:rPr lang="zh-CN" altLang="en-US" dirty="0" smtClean="0">
              <a:solidFill>
                <a:srgbClr val="0070C0"/>
              </a:solidFill>
            </a:rPr>
            <a:t>安全管理、</a:t>
          </a:r>
          <a:r>
            <a:rPr lang="zh-CN" altLang="zh-CN" dirty="0" smtClean="0">
              <a:solidFill>
                <a:srgbClr val="0070C0"/>
              </a:solidFill>
            </a:rPr>
            <a:t>内部审计</a:t>
          </a:r>
          <a:r>
            <a:rPr lang="zh-CN" altLang="en-US" dirty="0" smtClean="0">
              <a:solidFill>
                <a:srgbClr val="0070C0"/>
              </a:solidFill>
            </a:rPr>
            <a:t>相关职能团队</a:t>
          </a:r>
          <a:endParaRPr lang="zh-CN" altLang="en-US" dirty="0"/>
        </a:p>
      </dgm:t>
    </dgm:pt>
    <dgm:pt modelId="{CDC84A41-3832-4209-9805-25E3233CB21D}" type="parTrans" cxnId="{B7B06776-686A-4930-BA28-B36DC586D96B}">
      <dgm:prSet/>
      <dgm:spPr/>
      <dgm:t>
        <a:bodyPr/>
        <a:lstStyle/>
        <a:p>
          <a:endParaRPr lang="zh-CN" altLang="en-US"/>
        </a:p>
      </dgm:t>
    </dgm:pt>
    <dgm:pt modelId="{4972EC16-E557-4E3D-AE60-E7CE5E507E01}" type="sibTrans" cxnId="{B7B06776-686A-4930-BA28-B36DC586D96B}">
      <dgm:prSet/>
      <dgm:spPr/>
      <dgm:t>
        <a:bodyPr/>
        <a:lstStyle/>
        <a:p>
          <a:endParaRPr lang="zh-CN" altLang="en-US"/>
        </a:p>
      </dgm:t>
    </dgm:pt>
    <dgm:pt modelId="{A6F2752F-919E-4B3D-ACC3-80FD88279591}">
      <dgm:prSet phldrT="[文本]"/>
      <dgm:spPr/>
      <dgm:t>
        <a:bodyPr/>
        <a:lstStyle/>
        <a:p>
          <a:r>
            <a:rPr lang="zh-CN" altLang="en-US" dirty="0" smtClean="0">
              <a:solidFill>
                <a:srgbClr val="0070C0"/>
              </a:solidFill>
            </a:rPr>
            <a:t>有效配合供应商准入评估、供应商尽职调查</a:t>
          </a:r>
          <a:endParaRPr lang="zh-CN" altLang="en-US" dirty="0"/>
        </a:p>
      </dgm:t>
    </dgm:pt>
    <dgm:pt modelId="{9461D575-2F3B-4CC7-AAB7-A3F9EA6F927C}" type="parTrans" cxnId="{5E312B82-074E-4614-8C11-7897967A2161}">
      <dgm:prSet/>
      <dgm:spPr/>
      <dgm:t>
        <a:bodyPr/>
        <a:lstStyle/>
        <a:p>
          <a:endParaRPr lang="zh-CN" altLang="en-US"/>
        </a:p>
      </dgm:t>
    </dgm:pt>
    <dgm:pt modelId="{6369EE3F-A71C-402F-B797-B30CA7D8C1B7}" type="sibTrans" cxnId="{5E312B82-074E-4614-8C11-7897967A2161}">
      <dgm:prSet/>
      <dgm:spPr/>
      <dgm:t>
        <a:bodyPr/>
        <a:lstStyle/>
        <a:p>
          <a:endParaRPr lang="zh-CN" altLang="en-US"/>
        </a:p>
      </dgm:t>
    </dgm:pt>
    <dgm:pt modelId="{6FB713D4-4A51-4D11-85B3-54E4A40EB36D}">
      <dgm:prSet phldrT="[文本]"/>
      <dgm:spPr/>
      <dgm:t>
        <a:bodyPr/>
        <a:lstStyle/>
        <a:p>
          <a:r>
            <a:rPr lang="zh-CN" altLang="en-US" smtClean="0">
              <a:solidFill>
                <a:srgbClr val="0070C0"/>
              </a:solidFill>
            </a:rPr>
            <a:t>提高服务过程管理能力，提升服务交付质量</a:t>
          </a:r>
          <a:endParaRPr lang="zh-CN" altLang="en-US" dirty="0"/>
        </a:p>
      </dgm:t>
    </dgm:pt>
    <dgm:pt modelId="{1F19589B-00A8-4238-AE5A-205A25A315CC}" type="parTrans" cxnId="{C75C82A2-60DF-4782-874C-821F0ED676B1}">
      <dgm:prSet/>
      <dgm:spPr/>
      <dgm:t>
        <a:bodyPr/>
        <a:lstStyle/>
        <a:p>
          <a:endParaRPr lang="zh-CN" altLang="en-US"/>
        </a:p>
      </dgm:t>
    </dgm:pt>
    <dgm:pt modelId="{A113D49A-FF8D-4FBC-AB0E-149F17094DA1}" type="sibTrans" cxnId="{C75C82A2-60DF-4782-874C-821F0ED676B1}">
      <dgm:prSet/>
      <dgm:spPr/>
      <dgm:t>
        <a:bodyPr/>
        <a:lstStyle/>
        <a:p>
          <a:endParaRPr lang="zh-CN" altLang="en-US"/>
        </a:p>
      </dgm:t>
    </dgm:pt>
    <dgm:pt modelId="{E74A252E-D824-4AB1-94C5-E1BF8AA1EB71}" type="pres">
      <dgm:prSet presAssocID="{B2EFE1F9-9177-4C43-9CC9-E4671D74DBB2}" presName="layout" presStyleCnt="0">
        <dgm:presLayoutVars>
          <dgm:chMax/>
          <dgm:chPref/>
          <dgm:dir/>
          <dgm:resizeHandles/>
        </dgm:presLayoutVars>
      </dgm:prSet>
      <dgm:spPr/>
      <dgm:t>
        <a:bodyPr/>
        <a:lstStyle/>
        <a:p>
          <a:endParaRPr lang="zh-CN" altLang="en-US"/>
        </a:p>
      </dgm:t>
    </dgm:pt>
    <dgm:pt modelId="{EFC95787-DD65-4E1A-A0D4-52D4FE7E7346}" type="pres">
      <dgm:prSet presAssocID="{15D3B6B7-424F-4963-AC6D-A51FE9927BB9}" presName="root" presStyleCnt="0">
        <dgm:presLayoutVars>
          <dgm:chMax/>
          <dgm:chPref/>
        </dgm:presLayoutVars>
      </dgm:prSet>
      <dgm:spPr/>
    </dgm:pt>
    <dgm:pt modelId="{6997445D-1F32-4C01-9DFC-34E6720CE52E}" type="pres">
      <dgm:prSet presAssocID="{15D3B6B7-424F-4963-AC6D-A51FE9927BB9}" presName="rootComposite" presStyleCnt="0">
        <dgm:presLayoutVars/>
      </dgm:prSet>
      <dgm:spPr/>
    </dgm:pt>
    <dgm:pt modelId="{3C7C1903-7613-4278-AC90-C907913F5BCF}" type="pres">
      <dgm:prSet presAssocID="{15D3B6B7-424F-4963-AC6D-A51FE9927BB9}" presName="ParentAccent" presStyleLbl="alignNode1" presStyleIdx="0" presStyleCnt="2"/>
      <dgm:spPr/>
    </dgm:pt>
    <dgm:pt modelId="{C9B5E2D2-5D0F-46C5-9B7E-ED7EC6B9ABCD}" type="pres">
      <dgm:prSet presAssocID="{15D3B6B7-424F-4963-AC6D-A51FE9927BB9}" presName="ParentSmallAccent" presStyleLbl="fgAcc1" presStyleIdx="0" presStyleCnt="2"/>
      <dgm:spPr/>
    </dgm:pt>
    <dgm:pt modelId="{98315988-8AFC-4819-B715-AC62A5153E11}" type="pres">
      <dgm:prSet presAssocID="{15D3B6B7-424F-4963-AC6D-A51FE9927BB9}" presName="Parent" presStyleLbl="revTx" presStyleIdx="0" presStyleCnt="13">
        <dgm:presLayoutVars>
          <dgm:chMax/>
          <dgm:chPref val="4"/>
          <dgm:bulletEnabled val="1"/>
        </dgm:presLayoutVars>
      </dgm:prSet>
      <dgm:spPr/>
      <dgm:t>
        <a:bodyPr/>
        <a:lstStyle/>
        <a:p>
          <a:endParaRPr lang="zh-CN" altLang="en-US"/>
        </a:p>
      </dgm:t>
    </dgm:pt>
    <dgm:pt modelId="{7279DE6C-8681-4B45-9025-9F1583D2374B}" type="pres">
      <dgm:prSet presAssocID="{15D3B6B7-424F-4963-AC6D-A51FE9927BB9}" presName="childShape" presStyleCnt="0">
        <dgm:presLayoutVars>
          <dgm:chMax val="0"/>
          <dgm:chPref val="0"/>
        </dgm:presLayoutVars>
      </dgm:prSet>
      <dgm:spPr/>
    </dgm:pt>
    <dgm:pt modelId="{45264516-E6EA-4766-B531-E1E9BB9B26CA}" type="pres">
      <dgm:prSet presAssocID="{C07D7C41-475A-435E-A56F-C1A61E0D06C9}" presName="childComposite" presStyleCnt="0">
        <dgm:presLayoutVars>
          <dgm:chMax val="0"/>
          <dgm:chPref val="0"/>
        </dgm:presLayoutVars>
      </dgm:prSet>
      <dgm:spPr/>
    </dgm:pt>
    <dgm:pt modelId="{B30C330D-33F4-4689-A144-FD62DC215B33}" type="pres">
      <dgm:prSet presAssocID="{C07D7C41-475A-435E-A56F-C1A61E0D06C9}" presName="ChildAccent" presStyleLbl="solidFgAcc1" presStyleIdx="0" presStyleCnt="11"/>
      <dgm:spPr/>
    </dgm:pt>
    <dgm:pt modelId="{61AB6B2A-4F56-48FB-BC33-B585F41E5548}" type="pres">
      <dgm:prSet presAssocID="{C07D7C41-475A-435E-A56F-C1A61E0D06C9}" presName="Child" presStyleLbl="revTx" presStyleIdx="1" presStyleCnt="13">
        <dgm:presLayoutVars>
          <dgm:chMax val="0"/>
          <dgm:chPref val="0"/>
          <dgm:bulletEnabled val="1"/>
        </dgm:presLayoutVars>
      </dgm:prSet>
      <dgm:spPr/>
      <dgm:t>
        <a:bodyPr/>
        <a:lstStyle/>
        <a:p>
          <a:endParaRPr lang="zh-CN" altLang="en-US"/>
        </a:p>
      </dgm:t>
    </dgm:pt>
    <dgm:pt modelId="{2B4242C7-C0DE-40AC-ACCE-45E9D909AE28}" type="pres">
      <dgm:prSet presAssocID="{D9E43066-A278-49AD-9FDC-C7D2B4650C72}" presName="childComposite" presStyleCnt="0">
        <dgm:presLayoutVars>
          <dgm:chMax val="0"/>
          <dgm:chPref val="0"/>
        </dgm:presLayoutVars>
      </dgm:prSet>
      <dgm:spPr/>
    </dgm:pt>
    <dgm:pt modelId="{33B04C81-E7DE-4A56-A332-D36B543BD2FE}" type="pres">
      <dgm:prSet presAssocID="{D9E43066-A278-49AD-9FDC-C7D2B4650C72}" presName="ChildAccent" presStyleLbl="solidFgAcc1" presStyleIdx="1" presStyleCnt="11"/>
      <dgm:spPr/>
    </dgm:pt>
    <dgm:pt modelId="{7955FD45-72C8-4F02-B3F5-A0F0740F9FFD}" type="pres">
      <dgm:prSet presAssocID="{D9E43066-A278-49AD-9FDC-C7D2B4650C72}" presName="Child" presStyleLbl="revTx" presStyleIdx="2" presStyleCnt="13">
        <dgm:presLayoutVars>
          <dgm:chMax val="0"/>
          <dgm:chPref val="0"/>
          <dgm:bulletEnabled val="1"/>
        </dgm:presLayoutVars>
      </dgm:prSet>
      <dgm:spPr/>
      <dgm:t>
        <a:bodyPr/>
        <a:lstStyle/>
        <a:p>
          <a:endParaRPr lang="zh-CN" altLang="en-US"/>
        </a:p>
      </dgm:t>
    </dgm:pt>
    <dgm:pt modelId="{D160D3E5-C82B-4ABE-8AEA-A206BFEBBF22}" type="pres">
      <dgm:prSet presAssocID="{F61731B1-CD3E-4307-98E0-949D21D4CA66}" presName="childComposite" presStyleCnt="0">
        <dgm:presLayoutVars>
          <dgm:chMax val="0"/>
          <dgm:chPref val="0"/>
        </dgm:presLayoutVars>
      </dgm:prSet>
      <dgm:spPr/>
    </dgm:pt>
    <dgm:pt modelId="{EA96AC55-2C1C-4E50-BB43-C8E6EA9E75AC}" type="pres">
      <dgm:prSet presAssocID="{F61731B1-CD3E-4307-98E0-949D21D4CA66}" presName="ChildAccent" presStyleLbl="solidFgAcc1" presStyleIdx="2" presStyleCnt="11"/>
      <dgm:spPr/>
    </dgm:pt>
    <dgm:pt modelId="{5CFB428B-47D5-453A-A3C1-5A03352CBE8C}" type="pres">
      <dgm:prSet presAssocID="{F61731B1-CD3E-4307-98E0-949D21D4CA66}" presName="Child" presStyleLbl="revTx" presStyleIdx="3" presStyleCnt="13">
        <dgm:presLayoutVars>
          <dgm:chMax val="0"/>
          <dgm:chPref val="0"/>
          <dgm:bulletEnabled val="1"/>
        </dgm:presLayoutVars>
      </dgm:prSet>
      <dgm:spPr/>
      <dgm:t>
        <a:bodyPr/>
        <a:lstStyle/>
        <a:p>
          <a:endParaRPr lang="zh-CN" altLang="en-US"/>
        </a:p>
      </dgm:t>
    </dgm:pt>
    <dgm:pt modelId="{B604EED5-0969-467B-9EE9-B4485D6DAAD2}" type="pres">
      <dgm:prSet presAssocID="{9645B65F-5DD3-48D8-BF61-998C9F428E67}" presName="childComposite" presStyleCnt="0">
        <dgm:presLayoutVars>
          <dgm:chMax val="0"/>
          <dgm:chPref val="0"/>
        </dgm:presLayoutVars>
      </dgm:prSet>
      <dgm:spPr/>
    </dgm:pt>
    <dgm:pt modelId="{6D6ADBB9-6A8B-451E-BDD9-6BC82EB6AA05}" type="pres">
      <dgm:prSet presAssocID="{9645B65F-5DD3-48D8-BF61-998C9F428E67}" presName="ChildAccent" presStyleLbl="solidFgAcc1" presStyleIdx="3" presStyleCnt="11"/>
      <dgm:spPr/>
    </dgm:pt>
    <dgm:pt modelId="{179C3D81-6D62-4573-B9A3-A58267098A66}" type="pres">
      <dgm:prSet presAssocID="{9645B65F-5DD3-48D8-BF61-998C9F428E67}" presName="Child" presStyleLbl="revTx" presStyleIdx="4" presStyleCnt="13">
        <dgm:presLayoutVars>
          <dgm:chMax val="0"/>
          <dgm:chPref val="0"/>
          <dgm:bulletEnabled val="1"/>
        </dgm:presLayoutVars>
      </dgm:prSet>
      <dgm:spPr/>
      <dgm:t>
        <a:bodyPr/>
        <a:lstStyle/>
        <a:p>
          <a:endParaRPr lang="zh-CN" altLang="en-US"/>
        </a:p>
      </dgm:t>
    </dgm:pt>
    <dgm:pt modelId="{6CFACA74-4407-4B60-95C0-A009EF0D8894}" type="pres">
      <dgm:prSet presAssocID="{053A5C1E-0870-4F66-8538-F909634CBDBF}" presName="childComposite" presStyleCnt="0">
        <dgm:presLayoutVars>
          <dgm:chMax val="0"/>
          <dgm:chPref val="0"/>
        </dgm:presLayoutVars>
      </dgm:prSet>
      <dgm:spPr/>
    </dgm:pt>
    <dgm:pt modelId="{AE218354-138D-4177-81E3-DFE5CDE22B1E}" type="pres">
      <dgm:prSet presAssocID="{053A5C1E-0870-4F66-8538-F909634CBDBF}" presName="ChildAccent" presStyleLbl="solidFgAcc1" presStyleIdx="4" presStyleCnt="11"/>
      <dgm:spPr/>
    </dgm:pt>
    <dgm:pt modelId="{0152D228-7AE8-4985-9FAB-9D217CBCDEE0}" type="pres">
      <dgm:prSet presAssocID="{053A5C1E-0870-4F66-8538-F909634CBDBF}" presName="Child" presStyleLbl="revTx" presStyleIdx="5" presStyleCnt="13">
        <dgm:presLayoutVars>
          <dgm:chMax val="0"/>
          <dgm:chPref val="0"/>
          <dgm:bulletEnabled val="1"/>
        </dgm:presLayoutVars>
      </dgm:prSet>
      <dgm:spPr/>
      <dgm:t>
        <a:bodyPr/>
        <a:lstStyle/>
        <a:p>
          <a:endParaRPr lang="zh-CN" altLang="en-US"/>
        </a:p>
      </dgm:t>
    </dgm:pt>
    <dgm:pt modelId="{B39C0577-70C9-4FF2-A75C-AD80A1B32436}" type="pres">
      <dgm:prSet presAssocID="{B503B0D1-22CA-49BE-880B-0323F3FDBA16}" presName="root" presStyleCnt="0">
        <dgm:presLayoutVars>
          <dgm:chMax/>
          <dgm:chPref/>
        </dgm:presLayoutVars>
      </dgm:prSet>
      <dgm:spPr/>
    </dgm:pt>
    <dgm:pt modelId="{44195ACA-DDDC-417A-A261-3D7A49D742E8}" type="pres">
      <dgm:prSet presAssocID="{B503B0D1-22CA-49BE-880B-0323F3FDBA16}" presName="rootComposite" presStyleCnt="0">
        <dgm:presLayoutVars/>
      </dgm:prSet>
      <dgm:spPr/>
    </dgm:pt>
    <dgm:pt modelId="{F3A0FCC5-BF41-4615-A72F-C89C09B40FD3}" type="pres">
      <dgm:prSet presAssocID="{B503B0D1-22CA-49BE-880B-0323F3FDBA16}" presName="ParentAccent" presStyleLbl="alignNode1" presStyleIdx="1" presStyleCnt="2"/>
      <dgm:spPr/>
    </dgm:pt>
    <dgm:pt modelId="{B37A2D84-4712-4241-B061-10F031B856AD}" type="pres">
      <dgm:prSet presAssocID="{B503B0D1-22CA-49BE-880B-0323F3FDBA16}" presName="ParentSmallAccent" presStyleLbl="fgAcc1" presStyleIdx="1" presStyleCnt="2"/>
      <dgm:spPr/>
    </dgm:pt>
    <dgm:pt modelId="{643BD06C-473F-4700-B87B-FCA40B79B6E1}" type="pres">
      <dgm:prSet presAssocID="{B503B0D1-22CA-49BE-880B-0323F3FDBA16}" presName="Parent" presStyleLbl="revTx" presStyleIdx="6" presStyleCnt="13">
        <dgm:presLayoutVars>
          <dgm:chMax/>
          <dgm:chPref val="4"/>
          <dgm:bulletEnabled val="1"/>
        </dgm:presLayoutVars>
      </dgm:prSet>
      <dgm:spPr/>
      <dgm:t>
        <a:bodyPr/>
        <a:lstStyle/>
        <a:p>
          <a:endParaRPr lang="zh-CN" altLang="en-US"/>
        </a:p>
      </dgm:t>
    </dgm:pt>
    <dgm:pt modelId="{95BA1059-22D5-4BC3-BF2E-07216D270554}" type="pres">
      <dgm:prSet presAssocID="{B503B0D1-22CA-49BE-880B-0323F3FDBA16}" presName="childShape" presStyleCnt="0">
        <dgm:presLayoutVars>
          <dgm:chMax val="0"/>
          <dgm:chPref val="0"/>
        </dgm:presLayoutVars>
      </dgm:prSet>
      <dgm:spPr/>
    </dgm:pt>
    <dgm:pt modelId="{0F42039D-D19A-42C0-AB2A-D4549CBBA2FE}" type="pres">
      <dgm:prSet presAssocID="{66B24ABC-3E64-4CC2-BCF7-B2C59E3BD38C}" presName="childComposite" presStyleCnt="0">
        <dgm:presLayoutVars>
          <dgm:chMax val="0"/>
          <dgm:chPref val="0"/>
        </dgm:presLayoutVars>
      </dgm:prSet>
      <dgm:spPr/>
    </dgm:pt>
    <dgm:pt modelId="{D11690B1-DDE2-4F36-B12B-5D5D3B61F22E}" type="pres">
      <dgm:prSet presAssocID="{66B24ABC-3E64-4CC2-BCF7-B2C59E3BD38C}" presName="ChildAccent" presStyleLbl="solidFgAcc1" presStyleIdx="5" presStyleCnt="11"/>
      <dgm:spPr/>
    </dgm:pt>
    <dgm:pt modelId="{F98F0FE0-45C6-4F1F-8525-7E20D2521103}" type="pres">
      <dgm:prSet presAssocID="{66B24ABC-3E64-4CC2-BCF7-B2C59E3BD38C}" presName="Child" presStyleLbl="revTx" presStyleIdx="7" presStyleCnt="13">
        <dgm:presLayoutVars>
          <dgm:chMax val="0"/>
          <dgm:chPref val="0"/>
          <dgm:bulletEnabled val="1"/>
        </dgm:presLayoutVars>
      </dgm:prSet>
      <dgm:spPr/>
      <dgm:t>
        <a:bodyPr/>
        <a:lstStyle/>
        <a:p>
          <a:endParaRPr lang="zh-CN" altLang="en-US"/>
        </a:p>
      </dgm:t>
    </dgm:pt>
    <dgm:pt modelId="{8A5228CD-8AF6-4FB1-B6EF-505213A78335}" type="pres">
      <dgm:prSet presAssocID="{52FE9546-DB07-4E59-A17F-61314B829851}" presName="childComposite" presStyleCnt="0">
        <dgm:presLayoutVars>
          <dgm:chMax val="0"/>
          <dgm:chPref val="0"/>
        </dgm:presLayoutVars>
      </dgm:prSet>
      <dgm:spPr/>
    </dgm:pt>
    <dgm:pt modelId="{4928DFF1-8005-43EC-8872-E5BC21B01A61}" type="pres">
      <dgm:prSet presAssocID="{52FE9546-DB07-4E59-A17F-61314B829851}" presName="ChildAccent" presStyleLbl="solidFgAcc1" presStyleIdx="6" presStyleCnt="11"/>
      <dgm:spPr/>
    </dgm:pt>
    <dgm:pt modelId="{83A1007C-6EEA-4FDA-8DF9-B76C0E88B563}" type="pres">
      <dgm:prSet presAssocID="{52FE9546-DB07-4E59-A17F-61314B829851}" presName="Child" presStyleLbl="revTx" presStyleIdx="8" presStyleCnt="13">
        <dgm:presLayoutVars>
          <dgm:chMax val="0"/>
          <dgm:chPref val="0"/>
          <dgm:bulletEnabled val="1"/>
        </dgm:presLayoutVars>
      </dgm:prSet>
      <dgm:spPr/>
      <dgm:t>
        <a:bodyPr/>
        <a:lstStyle/>
        <a:p>
          <a:endParaRPr lang="zh-CN" altLang="en-US"/>
        </a:p>
      </dgm:t>
    </dgm:pt>
    <dgm:pt modelId="{8536DB0A-1D06-43BE-ADA7-FD3C8071225F}" type="pres">
      <dgm:prSet presAssocID="{AF31A415-169E-4599-84CD-797A507C1522}" presName="childComposite" presStyleCnt="0">
        <dgm:presLayoutVars>
          <dgm:chMax val="0"/>
          <dgm:chPref val="0"/>
        </dgm:presLayoutVars>
      </dgm:prSet>
      <dgm:spPr/>
    </dgm:pt>
    <dgm:pt modelId="{21DB2F19-D757-44C1-AAC9-45B636BD1B95}" type="pres">
      <dgm:prSet presAssocID="{AF31A415-169E-4599-84CD-797A507C1522}" presName="ChildAccent" presStyleLbl="solidFgAcc1" presStyleIdx="7" presStyleCnt="11"/>
      <dgm:spPr/>
    </dgm:pt>
    <dgm:pt modelId="{FECE1744-3AD1-4882-A495-EF69D315F340}" type="pres">
      <dgm:prSet presAssocID="{AF31A415-169E-4599-84CD-797A507C1522}" presName="Child" presStyleLbl="revTx" presStyleIdx="9" presStyleCnt="13">
        <dgm:presLayoutVars>
          <dgm:chMax val="0"/>
          <dgm:chPref val="0"/>
          <dgm:bulletEnabled val="1"/>
        </dgm:presLayoutVars>
      </dgm:prSet>
      <dgm:spPr/>
      <dgm:t>
        <a:bodyPr/>
        <a:lstStyle/>
        <a:p>
          <a:endParaRPr lang="zh-CN" altLang="en-US"/>
        </a:p>
      </dgm:t>
    </dgm:pt>
    <dgm:pt modelId="{8A8ED189-23C6-4FCC-8CCE-462B82FB0964}" type="pres">
      <dgm:prSet presAssocID="{14D87B76-6E4C-4D8C-A769-4DC82F337B8C}" presName="childComposite" presStyleCnt="0">
        <dgm:presLayoutVars>
          <dgm:chMax val="0"/>
          <dgm:chPref val="0"/>
        </dgm:presLayoutVars>
      </dgm:prSet>
      <dgm:spPr/>
    </dgm:pt>
    <dgm:pt modelId="{FAC46F4E-E93D-4E8E-A7F7-457C4E4E95FC}" type="pres">
      <dgm:prSet presAssocID="{14D87B76-6E4C-4D8C-A769-4DC82F337B8C}" presName="ChildAccent" presStyleLbl="solidFgAcc1" presStyleIdx="8" presStyleCnt="11"/>
      <dgm:spPr/>
    </dgm:pt>
    <dgm:pt modelId="{A6BE9C5D-3D7D-4386-B8D5-88EB3DF2FDCC}" type="pres">
      <dgm:prSet presAssocID="{14D87B76-6E4C-4D8C-A769-4DC82F337B8C}" presName="Child" presStyleLbl="revTx" presStyleIdx="10" presStyleCnt="13">
        <dgm:presLayoutVars>
          <dgm:chMax val="0"/>
          <dgm:chPref val="0"/>
          <dgm:bulletEnabled val="1"/>
        </dgm:presLayoutVars>
      </dgm:prSet>
      <dgm:spPr/>
      <dgm:t>
        <a:bodyPr/>
        <a:lstStyle/>
        <a:p>
          <a:endParaRPr lang="zh-CN" altLang="en-US"/>
        </a:p>
      </dgm:t>
    </dgm:pt>
    <dgm:pt modelId="{0781A213-9750-45CA-AB61-62FEE4F7F01B}" type="pres">
      <dgm:prSet presAssocID="{A6F2752F-919E-4B3D-ACC3-80FD88279591}" presName="childComposite" presStyleCnt="0">
        <dgm:presLayoutVars>
          <dgm:chMax val="0"/>
          <dgm:chPref val="0"/>
        </dgm:presLayoutVars>
      </dgm:prSet>
      <dgm:spPr/>
    </dgm:pt>
    <dgm:pt modelId="{6BB8A0D3-DDA5-45DB-9DE0-9CC52E5B1D62}" type="pres">
      <dgm:prSet presAssocID="{A6F2752F-919E-4B3D-ACC3-80FD88279591}" presName="ChildAccent" presStyleLbl="solidFgAcc1" presStyleIdx="9" presStyleCnt="11"/>
      <dgm:spPr/>
    </dgm:pt>
    <dgm:pt modelId="{7DB914C1-4AC4-412D-88A6-6B678316579F}" type="pres">
      <dgm:prSet presAssocID="{A6F2752F-919E-4B3D-ACC3-80FD88279591}" presName="Child" presStyleLbl="revTx" presStyleIdx="11" presStyleCnt="13">
        <dgm:presLayoutVars>
          <dgm:chMax val="0"/>
          <dgm:chPref val="0"/>
          <dgm:bulletEnabled val="1"/>
        </dgm:presLayoutVars>
      </dgm:prSet>
      <dgm:spPr/>
      <dgm:t>
        <a:bodyPr/>
        <a:lstStyle/>
        <a:p>
          <a:endParaRPr lang="zh-CN" altLang="en-US"/>
        </a:p>
      </dgm:t>
    </dgm:pt>
    <dgm:pt modelId="{53C131F7-69DF-4EF8-8141-B89D6ABA8103}" type="pres">
      <dgm:prSet presAssocID="{6FB713D4-4A51-4D11-85B3-54E4A40EB36D}" presName="childComposite" presStyleCnt="0">
        <dgm:presLayoutVars>
          <dgm:chMax val="0"/>
          <dgm:chPref val="0"/>
        </dgm:presLayoutVars>
      </dgm:prSet>
      <dgm:spPr/>
    </dgm:pt>
    <dgm:pt modelId="{672DA690-F48C-4A02-AD96-033AE842925D}" type="pres">
      <dgm:prSet presAssocID="{6FB713D4-4A51-4D11-85B3-54E4A40EB36D}" presName="ChildAccent" presStyleLbl="solidFgAcc1" presStyleIdx="10" presStyleCnt="11"/>
      <dgm:spPr/>
    </dgm:pt>
    <dgm:pt modelId="{3DAF76A1-67AD-47F9-863F-0A724229BD7B}" type="pres">
      <dgm:prSet presAssocID="{6FB713D4-4A51-4D11-85B3-54E4A40EB36D}" presName="Child" presStyleLbl="revTx" presStyleIdx="12" presStyleCnt="13">
        <dgm:presLayoutVars>
          <dgm:chMax val="0"/>
          <dgm:chPref val="0"/>
          <dgm:bulletEnabled val="1"/>
        </dgm:presLayoutVars>
      </dgm:prSet>
      <dgm:spPr/>
      <dgm:t>
        <a:bodyPr/>
        <a:lstStyle/>
        <a:p>
          <a:endParaRPr lang="zh-CN" altLang="en-US"/>
        </a:p>
      </dgm:t>
    </dgm:pt>
  </dgm:ptLst>
  <dgm:cxnLst>
    <dgm:cxn modelId="{646B0F6B-68D3-4090-B34B-572C04569A92}" srcId="{15D3B6B7-424F-4963-AC6D-A51FE9927BB9}" destId="{C07D7C41-475A-435E-A56F-C1A61E0D06C9}" srcOrd="0" destOrd="0" parTransId="{5909C53F-C0C8-4DA6-988F-0F17EED197CC}" sibTransId="{DDA70412-F26A-42E2-9537-1FC08A2207F3}"/>
    <dgm:cxn modelId="{E488D0A8-9937-4B50-883E-166980890DCE}" srcId="{B503B0D1-22CA-49BE-880B-0323F3FDBA16}" destId="{66B24ABC-3E64-4CC2-BCF7-B2C59E3BD38C}" srcOrd="0" destOrd="0" parTransId="{D7D780C3-9644-4EE4-A37F-AE037ADED575}" sibTransId="{6B45A3FA-C487-4755-B4AB-8E5D46F39CC6}"/>
    <dgm:cxn modelId="{C75C82A2-60DF-4782-874C-821F0ED676B1}" srcId="{B503B0D1-22CA-49BE-880B-0323F3FDBA16}" destId="{6FB713D4-4A51-4D11-85B3-54E4A40EB36D}" srcOrd="5" destOrd="0" parTransId="{1F19589B-00A8-4238-AE5A-205A25A315CC}" sibTransId="{A113D49A-FF8D-4FBC-AB0E-149F17094DA1}"/>
    <dgm:cxn modelId="{9BE9EA1E-DAC5-47C1-A6FC-4FCC82602685}" srcId="{B2EFE1F9-9177-4C43-9CC9-E4671D74DBB2}" destId="{B503B0D1-22CA-49BE-880B-0323F3FDBA16}" srcOrd="1" destOrd="0" parTransId="{A2448CBD-3AB5-43C2-A606-4397FB3C5A34}" sibTransId="{F0C06B12-DA7C-40E5-9970-EFE79DEC7C03}"/>
    <dgm:cxn modelId="{E174CD50-7E04-4841-BEB8-6FB2199C6E7C}" srcId="{15D3B6B7-424F-4963-AC6D-A51FE9927BB9}" destId="{D9E43066-A278-49AD-9FDC-C7D2B4650C72}" srcOrd="1" destOrd="0" parTransId="{4270D445-F809-4D28-9526-8B4BCE113210}" sibTransId="{2EE0CB29-3372-439D-BFA2-2B9F8487CE1A}"/>
    <dgm:cxn modelId="{2688F585-B41E-49BE-92D9-7EBB1E3BBB32}" type="presOf" srcId="{A6F2752F-919E-4B3D-ACC3-80FD88279591}" destId="{7DB914C1-4AC4-412D-88A6-6B678316579F}" srcOrd="0" destOrd="0" presId="urn:microsoft.com/office/officeart/2008/layout/SquareAccentList"/>
    <dgm:cxn modelId="{B5032479-B84A-4DFE-946C-CDBF2A4B72FA}" type="presOf" srcId="{C07D7C41-475A-435E-A56F-C1A61E0D06C9}" destId="{61AB6B2A-4F56-48FB-BC33-B585F41E5548}" srcOrd="0" destOrd="0" presId="urn:microsoft.com/office/officeart/2008/layout/SquareAccentList"/>
    <dgm:cxn modelId="{25EE4657-CE1F-4645-AD0B-EB0A5BDA8CFB}" srcId="{15D3B6B7-424F-4963-AC6D-A51FE9927BB9}" destId="{F61731B1-CD3E-4307-98E0-949D21D4CA66}" srcOrd="2" destOrd="0" parTransId="{B69BAFF5-22F7-4BA0-AE22-D8A84E9B2B6B}" sibTransId="{42612369-81E0-4ACD-A55E-AE7D027D9F21}"/>
    <dgm:cxn modelId="{0F90F41F-CD2B-4640-AD30-D5B3CB84AF8A}" type="presOf" srcId="{053A5C1E-0870-4F66-8538-F909634CBDBF}" destId="{0152D228-7AE8-4985-9FAB-9D217CBCDEE0}" srcOrd="0" destOrd="0" presId="urn:microsoft.com/office/officeart/2008/layout/SquareAccentList"/>
    <dgm:cxn modelId="{0F19CE79-891C-4C81-82F2-43BC5F567E04}" type="presOf" srcId="{B503B0D1-22CA-49BE-880B-0323F3FDBA16}" destId="{643BD06C-473F-4700-B87B-FCA40B79B6E1}" srcOrd="0" destOrd="0" presId="urn:microsoft.com/office/officeart/2008/layout/SquareAccentList"/>
    <dgm:cxn modelId="{B7B06776-686A-4930-BA28-B36DC586D96B}" srcId="{B503B0D1-22CA-49BE-880B-0323F3FDBA16}" destId="{14D87B76-6E4C-4D8C-A769-4DC82F337B8C}" srcOrd="3" destOrd="0" parTransId="{CDC84A41-3832-4209-9805-25E3233CB21D}" sibTransId="{4972EC16-E557-4E3D-AE60-E7CE5E507E01}"/>
    <dgm:cxn modelId="{B5460A72-0294-4C01-AAEF-6C0FEF3AF1A9}" type="presOf" srcId="{6FB713D4-4A51-4D11-85B3-54E4A40EB36D}" destId="{3DAF76A1-67AD-47F9-863F-0A724229BD7B}" srcOrd="0" destOrd="0" presId="urn:microsoft.com/office/officeart/2008/layout/SquareAccentList"/>
    <dgm:cxn modelId="{CB5442F2-B22F-4A39-A32F-B4AC774B1E9E}" type="presOf" srcId="{15D3B6B7-424F-4963-AC6D-A51FE9927BB9}" destId="{98315988-8AFC-4819-B715-AC62A5153E11}" srcOrd="0" destOrd="0" presId="urn:microsoft.com/office/officeart/2008/layout/SquareAccentList"/>
    <dgm:cxn modelId="{8CA3E483-139E-41E0-A829-7DE3B9B6B44B}" type="presOf" srcId="{D9E43066-A278-49AD-9FDC-C7D2B4650C72}" destId="{7955FD45-72C8-4F02-B3F5-A0F0740F9FFD}" srcOrd="0" destOrd="0" presId="urn:microsoft.com/office/officeart/2008/layout/SquareAccentList"/>
    <dgm:cxn modelId="{CD837830-5646-4956-9754-EB3BCD264B9B}" type="presOf" srcId="{9645B65F-5DD3-48D8-BF61-998C9F428E67}" destId="{179C3D81-6D62-4573-B9A3-A58267098A66}" srcOrd="0" destOrd="0" presId="urn:microsoft.com/office/officeart/2008/layout/SquareAccentList"/>
    <dgm:cxn modelId="{894094D8-BFB3-400D-855C-BBBFFFCB6EE6}" type="presOf" srcId="{52FE9546-DB07-4E59-A17F-61314B829851}" destId="{83A1007C-6EEA-4FDA-8DF9-B76C0E88B563}" srcOrd="0" destOrd="0" presId="urn:microsoft.com/office/officeart/2008/layout/SquareAccentList"/>
    <dgm:cxn modelId="{5E312B82-074E-4614-8C11-7897967A2161}" srcId="{B503B0D1-22CA-49BE-880B-0323F3FDBA16}" destId="{A6F2752F-919E-4B3D-ACC3-80FD88279591}" srcOrd="4" destOrd="0" parTransId="{9461D575-2F3B-4CC7-AAB7-A3F9EA6F927C}" sibTransId="{6369EE3F-A71C-402F-B797-B30CA7D8C1B7}"/>
    <dgm:cxn modelId="{51B17235-BF83-4D93-BD21-EAE077C951EC}" srcId="{B2EFE1F9-9177-4C43-9CC9-E4671D74DBB2}" destId="{15D3B6B7-424F-4963-AC6D-A51FE9927BB9}" srcOrd="0" destOrd="0" parTransId="{2D71E2E7-4010-4C09-942E-802A26D58CAB}" sibTransId="{3FF6FCB7-406F-4F97-AB13-424B118B7C9A}"/>
    <dgm:cxn modelId="{38E7E030-64F5-4DBE-B554-E7293D1927C1}" type="presOf" srcId="{B2EFE1F9-9177-4C43-9CC9-E4671D74DBB2}" destId="{E74A252E-D824-4AB1-94C5-E1BF8AA1EB71}" srcOrd="0" destOrd="0" presId="urn:microsoft.com/office/officeart/2008/layout/SquareAccentList"/>
    <dgm:cxn modelId="{D86BCFAE-DB24-4B02-8634-F6A4B6777C29}" srcId="{15D3B6B7-424F-4963-AC6D-A51FE9927BB9}" destId="{053A5C1E-0870-4F66-8538-F909634CBDBF}" srcOrd="4" destOrd="0" parTransId="{A2C0A046-D6AE-43E0-AE5F-0D7F190C3962}" sibTransId="{43B0D8D8-47BB-4A14-8C0B-949825B269EC}"/>
    <dgm:cxn modelId="{5E42E1B4-B410-47BD-98C4-0BE5D58B67A6}" type="presOf" srcId="{14D87B76-6E4C-4D8C-A769-4DC82F337B8C}" destId="{A6BE9C5D-3D7D-4386-B8D5-88EB3DF2FDCC}" srcOrd="0" destOrd="0" presId="urn:microsoft.com/office/officeart/2008/layout/SquareAccentList"/>
    <dgm:cxn modelId="{FD597176-ED03-438A-BD84-A08F25C61727}" srcId="{15D3B6B7-424F-4963-AC6D-A51FE9927BB9}" destId="{9645B65F-5DD3-48D8-BF61-998C9F428E67}" srcOrd="3" destOrd="0" parTransId="{86FBCF24-1EFC-4424-BAE5-5AB3E28FEFBE}" sibTransId="{79160F7F-28F9-4869-B92B-551C66F10A1F}"/>
    <dgm:cxn modelId="{FA5CD185-F070-4D33-90B6-2926E10B5CDF}" type="presOf" srcId="{AF31A415-169E-4599-84CD-797A507C1522}" destId="{FECE1744-3AD1-4882-A495-EF69D315F340}" srcOrd="0" destOrd="0" presId="urn:microsoft.com/office/officeart/2008/layout/SquareAccentList"/>
    <dgm:cxn modelId="{B033370B-35F5-41A7-86EE-325B7492F009}" srcId="{B503B0D1-22CA-49BE-880B-0323F3FDBA16}" destId="{AF31A415-169E-4599-84CD-797A507C1522}" srcOrd="2" destOrd="0" parTransId="{2794D916-5971-4374-819D-25DBD163AA1F}" sibTransId="{8CE58324-7008-4450-9F8F-A080FB785BD3}"/>
    <dgm:cxn modelId="{097145F2-1DB4-445C-B979-A96C333873FB}" srcId="{B503B0D1-22CA-49BE-880B-0323F3FDBA16}" destId="{52FE9546-DB07-4E59-A17F-61314B829851}" srcOrd="1" destOrd="0" parTransId="{93069157-B5F6-424A-BEA8-8B46D747CF00}" sibTransId="{43E35FDE-6D4C-4281-935E-218A58B61475}"/>
    <dgm:cxn modelId="{082665A7-361D-405B-A7CB-F3CF3C8CFBC1}" type="presOf" srcId="{F61731B1-CD3E-4307-98E0-949D21D4CA66}" destId="{5CFB428B-47D5-453A-A3C1-5A03352CBE8C}" srcOrd="0" destOrd="0" presId="urn:microsoft.com/office/officeart/2008/layout/SquareAccentList"/>
    <dgm:cxn modelId="{DA31180B-6A4F-4032-B9A5-C9A9AF58147D}" type="presOf" srcId="{66B24ABC-3E64-4CC2-BCF7-B2C59E3BD38C}" destId="{F98F0FE0-45C6-4F1F-8525-7E20D2521103}" srcOrd="0" destOrd="0" presId="urn:microsoft.com/office/officeart/2008/layout/SquareAccentList"/>
    <dgm:cxn modelId="{6849B2BC-BAD5-4550-8808-ED93C6C5C217}" type="presParOf" srcId="{E74A252E-D824-4AB1-94C5-E1BF8AA1EB71}" destId="{EFC95787-DD65-4E1A-A0D4-52D4FE7E7346}" srcOrd="0" destOrd="0" presId="urn:microsoft.com/office/officeart/2008/layout/SquareAccentList"/>
    <dgm:cxn modelId="{180F49FD-B05C-41D4-B673-E827565F8534}" type="presParOf" srcId="{EFC95787-DD65-4E1A-A0D4-52D4FE7E7346}" destId="{6997445D-1F32-4C01-9DFC-34E6720CE52E}" srcOrd="0" destOrd="0" presId="urn:microsoft.com/office/officeart/2008/layout/SquareAccentList"/>
    <dgm:cxn modelId="{2FA6F630-E48F-4D55-BF66-5D8516EC6223}" type="presParOf" srcId="{6997445D-1F32-4C01-9DFC-34E6720CE52E}" destId="{3C7C1903-7613-4278-AC90-C907913F5BCF}" srcOrd="0" destOrd="0" presId="urn:microsoft.com/office/officeart/2008/layout/SquareAccentList"/>
    <dgm:cxn modelId="{0BEF6D98-3A62-46AD-8B4D-49A9A6BE360E}" type="presParOf" srcId="{6997445D-1F32-4C01-9DFC-34E6720CE52E}" destId="{C9B5E2D2-5D0F-46C5-9B7E-ED7EC6B9ABCD}" srcOrd="1" destOrd="0" presId="urn:microsoft.com/office/officeart/2008/layout/SquareAccentList"/>
    <dgm:cxn modelId="{A8FD51B7-55B3-4A8A-9B03-CC11D55E3487}" type="presParOf" srcId="{6997445D-1F32-4C01-9DFC-34E6720CE52E}" destId="{98315988-8AFC-4819-B715-AC62A5153E11}" srcOrd="2" destOrd="0" presId="urn:microsoft.com/office/officeart/2008/layout/SquareAccentList"/>
    <dgm:cxn modelId="{E078125A-2E19-4F01-8EAB-2DF018922EF2}" type="presParOf" srcId="{EFC95787-DD65-4E1A-A0D4-52D4FE7E7346}" destId="{7279DE6C-8681-4B45-9025-9F1583D2374B}" srcOrd="1" destOrd="0" presId="urn:microsoft.com/office/officeart/2008/layout/SquareAccentList"/>
    <dgm:cxn modelId="{2072777F-C824-459F-9DFE-24FD95471702}" type="presParOf" srcId="{7279DE6C-8681-4B45-9025-9F1583D2374B}" destId="{45264516-E6EA-4766-B531-E1E9BB9B26CA}" srcOrd="0" destOrd="0" presId="urn:microsoft.com/office/officeart/2008/layout/SquareAccentList"/>
    <dgm:cxn modelId="{614FDA36-F16C-4E46-BA9A-F1DCEC363BC0}" type="presParOf" srcId="{45264516-E6EA-4766-B531-E1E9BB9B26CA}" destId="{B30C330D-33F4-4689-A144-FD62DC215B33}" srcOrd="0" destOrd="0" presId="urn:microsoft.com/office/officeart/2008/layout/SquareAccentList"/>
    <dgm:cxn modelId="{0ADCF53C-BDA5-4484-8D3F-4F61524F08FD}" type="presParOf" srcId="{45264516-E6EA-4766-B531-E1E9BB9B26CA}" destId="{61AB6B2A-4F56-48FB-BC33-B585F41E5548}" srcOrd="1" destOrd="0" presId="urn:microsoft.com/office/officeart/2008/layout/SquareAccentList"/>
    <dgm:cxn modelId="{8591F836-6956-483B-BCFC-61829A4434C5}" type="presParOf" srcId="{7279DE6C-8681-4B45-9025-9F1583D2374B}" destId="{2B4242C7-C0DE-40AC-ACCE-45E9D909AE28}" srcOrd="1" destOrd="0" presId="urn:microsoft.com/office/officeart/2008/layout/SquareAccentList"/>
    <dgm:cxn modelId="{47EAE26B-295B-4941-8B51-AF95D76D6E73}" type="presParOf" srcId="{2B4242C7-C0DE-40AC-ACCE-45E9D909AE28}" destId="{33B04C81-E7DE-4A56-A332-D36B543BD2FE}" srcOrd="0" destOrd="0" presId="urn:microsoft.com/office/officeart/2008/layout/SquareAccentList"/>
    <dgm:cxn modelId="{3CBF5B2B-1C93-4E45-AC8D-9A9ABE886B96}" type="presParOf" srcId="{2B4242C7-C0DE-40AC-ACCE-45E9D909AE28}" destId="{7955FD45-72C8-4F02-B3F5-A0F0740F9FFD}" srcOrd="1" destOrd="0" presId="urn:microsoft.com/office/officeart/2008/layout/SquareAccentList"/>
    <dgm:cxn modelId="{F2FCADCE-74D0-4943-8354-67C76699DFEC}" type="presParOf" srcId="{7279DE6C-8681-4B45-9025-9F1583D2374B}" destId="{D160D3E5-C82B-4ABE-8AEA-A206BFEBBF22}" srcOrd="2" destOrd="0" presId="urn:microsoft.com/office/officeart/2008/layout/SquareAccentList"/>
    <dgm:cxn modelId="{7AE23299-3AF8-4E08-8E6A-C4890F382BC2}" type="presParOf" srcId="{D160D3E5-C82B-4ABE-8AEA-A206BFEBBF22}" destId="{EA96AC55-2C1C-4E50-BB43-C8E6EA9E75AC}" srcOrd="0" destOrd="0" presId="urn:microsoft.com/office/officeart/2008/layout/SquareAccentList"/>
    <dgm:cxn modelId="{6A87AA88-3E1F-4126-8202-8818D1F1D3C7}" type="presParOf" srcId="{D160D3E5-C82B-4ABE-8AEA-A206BFEBBF22}" destId="{5CFB428B-47D5-453A-A3C1-5A03352CBE8C}" srcOrd="1" destOrd="0" presId="urn:microsoft.com/office/officeart/2008/layout/SquareAccentList"/>
    <dgm:cxn modelId="{4C7BCF33-4F14-424A-8350-B159F0B9F407}" type="presParOf" srcId="{7279DE6C-8681-4B45-9025-9F1583D2374B}" destId="{B604EED5-0969-467B-9EE9-B4485D6DAAD2}" srcOrd="3" destOrd="0" presId="urn:microsoft.com/office/officeart/2008/layout/SquareAccentList"/>
    <dgm:cxn modelId="{A1666223-A819-49DB-9D6A-1407CF9ED75A}" type="presParOf" srcId="{B604EED5-0969-467B-9EE9-B4485D6DAAD2}" destId="{6D6ADBB9-6A8B-451E-BDD9-6BC82EB6AA05}" srcOrd="0" destOrd="0" presId="urn:microsoft.com/office/officeart/2008/layout/SquareAccentList"/>
    <dgm:cxn modelId="{B9344ADE-AB93-4FA3-83AF-DF5211625F89}" type="presParOf" srcId="{B604EED5-0969-467B-9EE9-B4485D6DAAD2}" destId="{179C3D81-6D62-4573-B9A3-A58267098A66}" srcOrd="1" destOrd="0" presId="urn:microsoft.com/office/officeart/2008/layout/SquareAccentList"/>
    <dgm:cxn modelId="{F240525E-CBD6-4D02-9C45-3C37D78AD92F}" type="presParOf" srcId="{7279DE6C-8681-4B45-9025-9F1583D2374B}" destId="{6CFACA74-4407-4B60-95C0-A009EF0D8894}" srcOrd="4" destOrd="0" presId="urn:microsoft.com/office/officeart/2008/layout/SquareAccentList"/>
    <dgm:cxn modelId="{9EB8D304-E3F4-4A66-8D96-20BF7BDE5849}" type="presParOf" srcId="{6CFACA74-4407-4B60-95C0-A009EF0D8894}" destId="{AE218354-138D-4177-81E3-DFE5CDE22B1E}" srcOrd="0" destOrd="0" presId="urn:microsoft.com/office/officeart/2008/layout/SquareAccentList"/>
    <dgm:cxn modelId="{D5FB9F19-0C0E-4451-97E0-606CD184A95B}" type="presParOf" srcId="{6CFACA74-4407-4B60-95C0-A009EF0D8894}" destId="{0152D228-7AE8-4985-9FAB-9D217CBCDEE0}" srcOrd="1" destOrd="0" presId="urn:microsoft.com/office/officeart/2008/layout/SquareAccentList"/>
    <dgm:cxn modelId="{512CDB6B-57E8-43CF-8C70-7C75E751D411}" type="presParOf" srcId="{E74A252E-D824-4AB1-94C5-E1BF8AA1EB71}" destId="{B39C0577-70C9-4FF2-A75C-AD80A1B32436}" srcOrd="1" destOrd="0" presId="urn:microsoft.com/office/officeart/2008/layout/SquareAccentList"/>
    <dgm:cxn modelId="{DC77B059-82F9-4027-9A12-0EC60EDCADBC}" type="presParOf" srcId="{B39C0577-70C9-4FF2-A75C-AD80A1B32436}" destId="{44195ACA-DDDC-417A-A261-3D7A49D742E8}" srcOrd="0" destOrd="0" presId="urn:microsoft.com/office/officeart/2008/layout/SquareAccentList"/>
    <dgm:cxn modelId="{B2358818-2CC3-4B9F-8970-675E88A1C40C}" type="presParOf" srcId="{44195ACA-DDDC-417A-A261-3D7A49D742E8}" destId="{F3A0FCC5-BF41-4615-A72F-C89C09B40FD3}" srcOrd="0" destOrd="0" presId="urn:microsoft.com/office/officeart/2008/layout/SquareAccentList"/>
    <dgm:cxn modelId="{6BFA9D64-1909-422B-9A4C-6AF15B559EFE}" type="presParOf" srcId="{44195ACA-DDDC-417A-A261-3D7A49D742E8}" destId="{B37A2D84-4712-4241-B061-10F031B856AD}" srcOrd="1" destOrd="0" presId="urn:microsoft.com/office/officeart/2008/layout/SquareAccentList"/>
    <dgm:cxn modelId="{CC70D694-07FE-4F34-8F3B-6CEE7D55466B}" type="presParOf" srcId="{44195ACA-DDDC-417A-A261-3D7A49D742E8}" destId="{643BD06C-473F-4700-B87B-FCA40B79B6E1}" srcOrd="2" destOrd="0" presId="urn:microsoft.com/office/officeart/2008/layout/SquareAccentList"/>
    <dgm:cxn modelId="{F4834A84-8EB3-47A4-AEBD-2F6F4F53B1D4}" type="presParOf" srcId="{B39C0577-70C9-4FF2-A75C-AD80A1B32436}" destId="{95BA1059-22D5-4BC3-BF2E-07216D270554}" srcOrd="1" destOrd="0" presId="urn:microsoft.com/office/officeart/2008/layout/SquareAccentList"/>
    <dgm:cxn modelId="{0F659579-88F4-44FB-9E82-B6DBB4B7D540}" type="presParOf" srcId="{95BA1059-22D5-4BC3-BF2E-07216D270554}" destId="{0F42039D-D19A-42C0-AB2A-D4549CBBA2FE}" srcOrd="0" destOrd="0" presId="urn:microsoft.com/office/officeart/2008/layout/SquareAccentList"/>
    <dgm:cxn modelId="{7251711C-1286-4AA1-97BE-BC37BAD99BEE}" type="presParOf" srcId="{0F42039D-D19A-42C0-AB2A-D4549CBBA2FE}" destId="{D11690B1-DDE2-4F36-B12B-5D5D3B61F22E}" srcOrd="0" destOrd="0" presId="urn:microsoft.com/office/officeart/2008/layout/SquareAccentList"/>
    <dgm:cxn modelId="{6606C32F-1BE0-4A19-AB59-7F2476A14963}" type="presParOf" srcId="{0F42039D-D19A-42C0-AB2A-D4549CBBA2FE}" destId="{F98F0FE0-45C6-4F1F-8525-7E20D2521103}" srcOrd="1" destOrd="0" presId="urn:microsoft.com/office/officeart/2008/layout/SquareAccentList"/>
    <dgm:cxn modelId="{F3EBA3A3-6A40-44D2-9302-D97D03BB04C1}" type="presParOf" srcId="{95BA1059-22D5-4BC3-BF2E-07216D270554}" destId="{8A5228CD-8AF6-4FB1-B6EF-505213A78335}" srcOrd="1" destOrd="0" presId="urn:microsoft.com/office/officeart/2008/layout/SquareAccentList"/>
    <dgm:cxn modelId="{DB7DEFED-0D57-423A-85B4-1D58AB99277F}" type="presParOf" srcId="{8A5228CD-8AF6-4FB1-B6EF-505213A78335}" destId="{4928DFF1-8005-43EC-8872-E5BC21B01A61}" srcOrd="0" destOrd="0" presId="urn:microsoft.com/office/officeart/2008/layout/SquareAccentList"/>
    <dgm:cxn modelId="{5524B575-7875-40F2-98E3-0FB4962272F5}" type="presParOf" srcId="{8A5228CD-8AF6-4FB1-B6EF-505213A78335}" destId="{83A1007C-6EEA-4FDA-8DF9-B76C0E88B563}" srcOrd="1" destOrd="0" presId="urn:microsoft.com/office/officeart/2008/layout/SquareAccentList"/>
    <dgm:cxn modelId="{EC8CAD8E-A99F-4A3C-BC32-DE72C05A051A}" type="presParOf" srcId="{95BA1059-22D5-4BC3-BF2E-07216D270554}" destId="{8536DB0A-1D06-43BE-ADA7-FD3C8071225F}" srcOrd="2" destOrd="0" presId="urn:microsoft.com/office/officeart/2008/layout/SquareAccentList"/>
    <dgm:cxn modelId="{7924A09D-2866-4DE8-B6A4-EC22EAA87A60}" type="presParOf" srcId="{8536DB0A-1D06-43BE-ADA7-FD3C8071225F}" destId="{21DB2F19-D757-44C1-AAC9-45B636BD1B95}" srcOrd="0" destOrd="0" presId="urn:microsoft.com/office/officeart/2008/layout/SquareAccentList"/>
    <dgm:cxn modelId="{CB09B59E-7735-4187-8D34-55AD3E6816D8}" type="presParOf" srcId="{8536DB0A-1D06-43BE-ADA7-FD3C8071225F}" destId="{FECE1744-3AD1-4882-A495-EF69D315F340}" srcOrd="1" destOrd="0" presId="urn:microsoft.com/office/officeart/2008/layout/SquareAccentList"/>
    <dgm:cxn modelId="{BDC0AAA6-F04D-4878-9CCB-86A686306FA9}" type="presParOf" srcId="{95BA1059-22D5-4BC3-BF2E-07216D270554}" destId="{8A8ED189-23C6-4FCC-8CCE-462B82FB0964}" srcOrd="3" destOrd="0" presId="urn:microsoft.com/office/officeart/2008/layout/SquareAccentList"/>
    <dgm:cxn modelId="{5DE85A39-A93E-4272-A233-8AFB64BEFF4E}" type="presParOf" srcId="{8A8ED189-23C6-4FCC-8CCE-462B82FB0964}" destId="{FAC46F4E-E93D-4E8E-A7F7-457C4E4E95FC}" srcOrd="0" destOrd="0" presId="urn:microsoft.com/office/officeart/2008/layout/SquareAccentList"/>
    <dgm:cxn modelId="{6F8E2D26-A1B4-438F-8D8E-11AC55F8952F}" type="presParOf" srcId="{8A8ED189-23C6-4FCC-8CCE-462B82FB0964}" destId="{A6BE9C5D-3D7D-4386-B8D5-88EB3DF2FDCC}" srcOrd="1" destOrd="0" presId="urn:microsoft.com/office/officeart/2008/layout/SquareAccentList"/>
    <dgm:cxn modelId="{A92FA853-5539-4E6E-A3C5-A66F75A52534}" type="presParOf" srcId="{95BA1059-22D5-4BC3-BF2E-07216D270554}" destId="{0781A213-9750-45CA-AB61-62FEE4F7F01B}" srcOrd="4" destOrd="0" presId="urn:microsoft.com/office/officeart/2008/layout/SquareAccentList"/>
    <dgm:cxn modelId="{581A0AC6-C5F6-43E1-90AD-957C97EEB03C}" type="presParOf" srcId="{0781A213-9750-45CA-AB61-62FEE4F7F01B}" destId="{6BB8A0D3-DDA5-45DB-9DE0-9CC52E5B1D62}" srcOrd="0" destOrd="0" presId="urn:microsoft.com/office/officeart/2008/layout/SquareAccentList"/>
    <dgm:cxn modelId="{21096C75-119D-4C36-B36A-CE15CBCA972B}" type="presParOf" srcId="{0781A213-9750-45CA-AB61-62FEE4F7F01B}" destId="{7DB914C1-4AC4-412D-88A6-6B678316579F}" srcOrd="1" destOrd="0" presId="urn:microsoft.com/office/officeart/2008/layout/SquareAccentList"/>
    <dgm:cxn modelId="{3C96C3CA-ADB0-4B7B-88BC-1243AC300633}" type="presParOf" srcId="{95BA1059-22D5-4BC3-BF2E-07216D270554}" destId="{53C131F7-69DF-4EF8-8141-B89D6ABA8103}" srcOrd="5" destOrd="0" presId="urn:microsoft.com/office/officeart/2008/layout/SquareAccentList"/>
    <dgm:cxn modelId="{A8B936DB-CA03-4C51-8C68-313DA5661198}" type="presParOf" srcId="{53C131F7-69DF-4EF8-8141-B89D6ABA8103}" destId="{672DA690-F48C-4A02-AD96-033AE842925D}" srcOrd="0" destOrd="0" presId="urn:microsoft.com/office/officeart/2008/layout/SquareAccentList"/>
    <dgm:cxn modelId="{801E71F2-130A-41E6-90BD-386FB0342DB6}" type="presParOf" srcId="{53C131F7-69DF-4EF8-8141-B89D6ABA8103}" destId="{3DAF76A1-67AD-47F9-863F-0A724229BD7B}" srcOrd="1" destOrd="0" presId="urn:microsoft.com/office/officeart/2008/layout/Squa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B018907-6DA6-4735-964C-492BF4B54132}" type="doc">
      <dgm:prSet loTypeId="urn:microsoft.com/office/officeart/2005/8/layout/process2" loCatId="process" qsTypeId="urn:microsoft.com/office/officeart/2005/8/quickstyle/simple1" qsCatId="simple" csTypeId="urn:microsoft.com/office/officeart/2005/8/colors/accent1_2" csCatId="accent1" phldr="1"/>
      <dgm:spPr/>
    </dgm:pt>
    <dgm:pt modelId="{6060769A-BFA1-4BAD-A337-F7D1931E5E4D}">
      <dgm:prSet phldrT="[文本]"/>
      <dgm:spPr/>
      <dgm:t>
        <a:bodyPr/>
        <a:lstStyle/>
        <a:p>
          <a:r>
            <a:rPr lang="zh-CN" dirty="0" smtClean="0"/>
            <a:t>至少每年开展一次全面外包风险管理评估</a:t>
          </a:r>
          <a:endParaRPr lang="zh-CN" altLang="en-US" dirty="0"/>
        </a:p>
      </dgm:t>
    </dgm:pt>
    <dgm:pt modelId="{D5AB2321-EEB5-4515-9391-CCE6AAB31B8F}" type="parTrans" cxnId="{C9BC5FA8-3647-466B-89FC-4D0183071DEC}">
      <dgm:prSet/>
      <dgm:spPr/>
      <dgm:t>
        <a:bodyPr/>
        <a:lstStyle/>
        <a:p>
          <a:endParaRPr lang="zh-CN" altLang="en-US"/>
        </a:p>
      </dgm:t>
    </dgm:pt>
    <dgm:pt modelId="{D16BE053-769A-4C2A-8D1D-CCA9BAA8321D}" type="sibTrans" cxnId="{C9BC5FA8-3647-466B-89FC-4D0183071DEC}">
      <dgm:prSet/>
      <dgm:spPr/>
      <dgm:t>
        <a:bodyPr/>
        <a:lstStyle/>
        <a:p>
          <a:endParaRPr lang="zh-CN" altLang="en-US"/>
        </a:p>
      </dgm:t>
    </dgm:pt>
    <dgm:pt modelId="{73EABBBA-5100-4E7D-A431-0C51948FA979}">
      <dgm:prSet phldrT="[文本]"/>
      <dgm:spPr/>
      <dgm:t>
        <a:bodyPr/>
        <a:lstStyle/>
        <a:p>
          <a:r>
            <a:rPr lang="zh-CN" dirty="0" smtClean="0"/>
            <a:t>对重要外包服务提供商进行定期风险评估</a:t>
          </a:r>
          <a:endParaRPr lang="zh-CN" altLang="en-US" dirty="0"/>
        </a:p>
      </dgm:t>
    </dgm:pt>
    <dgm:pt modelId="{053920C4-5B84-4AF6-AAE2-EA7AF8442EB3}" type="parTrans" cxnId="{692BF885-65BF-4030-83DC-E5B63569A958}">
      <dgm:prSet/>
      <dgm:spPr/>
      <dgm:t>
        <a:bodyPr/>
        <a:lstStyle/>
        <a:p>
          <a:endParaRPr lang="zh-CN" altLang="en-US"/>
        </a:p>
      </dgm:t>
    </dgm:pt>
    <dgm:pt modelId="{813B4EEA-0417-42EA-85BE-262D6481BACA}" type="sibTrans" cxnId="{692BF885-65BF-4030-83DC-E5B63569A958}">
      <dgm:prSet/>
      <dgm:spPr/>
      <dgm:t>
        <a:bodyPr/>
        <a:lstStyle/>
        <a:p>
          <a:endParaRPr lang="zh-CN" altLang="en-US"/>
        </a:p>
      </dgm:t>
    </dgm:pt>
    <dgm:pt modelId="{DA249488-719E-4237-898D-1D6D689C79C2}">
      <dgm:prSet phldrT="[文本]"/>
      <dgm:spPr/>
      <dgm:t>
        <a:bodyPr/>
        <a:lstStyle/>
        <a:p>
          <a:r>
            <a:rPr lang="zh-CN" dirty="0" smtClean="0"/>
            <a:t>定期开展外包风险管理审计工作，至少每三年对重要外包服务活动进行一次全面审计</a:t>
          </a:r>
          <a:endParaRPr lang="zh-CN" altLang="en-US" dirty="0"/>
        </a:p>
      </dgm:t>
    </dgm:pt>
    <dgm:pt modelId="{83F013B9-855E-4E7F-BA82-8CF2C235A659}" type="parTrans" cxnId="{79702B7E-E1AD-4CF2-B9AE-4A408E14DED3}">
      <dgm:prSet/>
      <dgm:spPr/>
      <dgm:t>
        <a:bodyPr/>
        <a:lstStyle/>
        <a:p>
          <a:endParaRPr lang="zh-CN" altLang="en-US"/>
        </a:p>
      </dgm:t>
    </dgm:pt>
    <dgm:pt modelId="{A068D2AE-489E-464A-9DB0-23CAC562E607}" type="sibTrans" cxnId="{79702B7E-E1AD-4CF2-B9AE-4A408E14DED3}">
      <dgm:prSet/>
      <dgm:spPr/>
      <dgm:t>
        <a:bodyPr/>
        <a:lstStyle/>
        <a:p>
          <a:endParaRPr lang="zh-CN" altLang="en-US"/>
        </a:p>
      </dgm:t>
    </dgm:pt>
    <dgm:pt modelId="{C43A2640-8606-4660-8A7D-215CE35BE215}" type="pres">
      <dgm:prSet presAssocID="{2B018907-6DA6-4735-964C-492BF4B54132}" presName="linearFlow" presStyleCnt="0">
        <dgm:presLayoutVars>
          <dgm:resizeHandles val="exact"/>
        </dgm:presLayoutVars>
      </dgm:prSet>
      <dgm:spPr/>
    </dgm:pt>
    <dgm:pt modelId="{DEC92CF1-9593-40DF-AE6E-9B954A85DE02}" type="pres">
      <dgm:prSet presAssocID="{6060769A-BFA1-4BAD-A337-F7D1931E5E4D}" presName="node" presStyleLbl="node1" presStyleIdx="0" presStyleCnt="3">
        <dgm:presLayoutVars>
          <dgm:bulletEnabled val="1"/>
        </dgm:presLayoutVars>
      </dgm:prSet>
      <dgm:spPr/>
      <dgm:t>
        <a:bodyPr/>
        <a:lstStyle/>
        <a:p>
          <a:endParaRPr lang="zh-CN" altLang="en-US"/>
        </a:p>
      </dgm:t>
    </dgm:pt>
    <dgm:pt modelId="{9D012513-B231-49A3-8907-61BFE67E28F1}" type="pres">
      <dgm:prSet presAssocID="{D16BE053-769A-4C2A-8D1D-CCA9BAA8321D}" presName="sibTrans" presStyleLbl="sibTrans2D1" presStyleIdx="0" presStyleCnt="2"/>
      <dgm:spPr/>
      <dgm:t>
        <a:bodyPr/>
        <a:lstStyle/>
        <a:p>
          <a:endParaRPr lang="zh-CN" altLang="en-US"/>
        </a:p>
      </dgm:t>
    </dgm:pt>
    <dgm:pt modelId="{F52CB95C-243D-4BE2-A43D-3C7A45DB92C9}" type="pres">
      <dgm:prSet presAssocID="{D16BE053-769A-4C2A-8D1D-CCA9BAA8321D}" presName="connectorText" presStyleLbl="sibTrans2D1" presStyleIdx="0" presStyleCnt="2"/>
      <dgm:spPr/>
      <dgm:t>
        <a:bodyPr/>
        <a:lstStyle/>
        <a:p>
          <a:endParaRPr lang="zh-CN" altLang="en-US"/>
        </a:p>
      </dgm:t>
    </dgm:pt>
    <dgm:pt modelId="{BC991CAE-4008-47CF-8E0B-199035390721}" type="pres">
      <dgm:prSet presAssocID="{73EABBBA-5100-4E7D-A431-0C51948FA979}" presName="node" presStyleLbl="node1" presStyleIdx="1" presStyleCnt="3">
        <dgm:presLayoutVars>
          <dgm:bulletEnabled val="1"/>
        </dgm:presLayoutVars>
      </dgm:prSet>
      <dgm:spPr/>
      <dgm:t>
        <a:bodyPr/>
        <a:lstStyle/>
        <a:p>
          <a:endParaRPr lang="zh-CN" altLang="en-US"/>
        </a:p>
      </dgm:t>
    </dgm:pt>
    <dgm:pt modelId="{0B3C7324-62FC-42FC-8CAE-8615D0F4D3F6}" type="pres">
      <dgm:prSet presAssocID="{813B4EEA-0417-42EA-85BE-262D6481BACA}" presName="sibTrans" presStyleLbl="sibTrans2D1" presStyleIdx="1" presStyleCnt="2"/>
      <dgm:spPr/>
      <dgm:t>
        <a:bodyPr/>
        <a:lstStyle/>
        <a:p>
          <a:endParaRPr lang="zh-CN" altLang="en-US"/>
        </a:p>
      </dgm:t>
    </dgm:pt>
    <dgm:pt modelId="{CC9B9B03-8872-4ADD-AD5C-158001B2C2C3}" type="pres">
      <dgm:prSet presAssocID="{813B4EEA-0417-42EA-85BE-262D6481BACA}" presName="connectorText" presStyleLbl="sibTrans2D1" presStyleIdx="1" presStyleCnt="2"/>
      <dgm:spPr/>
      <dgm:t>
        <a:bodyPr/>
        <a:lstStyle/>
        <a:p>
          <a:endParaRPr lang="zh-CN" altLang="en-US"/>
        </a:p>
      </dgm:t>
    </dgm:pt>
    <dgm:pt modelId="{37451E9C-40E7-4952-B722-F15BBE520DE3}" type="pres">
      <dgm:prSet presAssocID="{DA249488-719E-4237-898D-1D6D689C79C2}" presName="node" presStyleLbl="node1" presStyleIdx="2" presStyleCnt="3">
        <dgm:presLayoutVars>
          <dgm:bulletEnabled val="1"/>
        </dgm:presLayoutVars>
      </dgm:prSet>
      <dgm:spPr/>
      <dgm:t>
        <a:bodyPr/>
        <a:lstStyle/>
        <a:p>
          <a:endParaRPr lang="zh-CN" altLang="en-US"/>
        </a:p>
      </dgm:t>
    </dgm:pt>
  </dgm:ptLst>
  <dgm:cxnLst>
    <dgm:cxn modelId="{AC1E17BD-46D5-43F7-B64B-2E719DF71440}" type="presOf" srcId="{813B4EEA-0417-42EA-85BE-262D6481BACA}" destId="{CC9B9B03-8872-4ADD-AD5C-158001B2C2C3}" srcOrd="1" destOrd="0" presId="urn:microsoft.com/office/officeart/2005/8/layout/process2"/>
    <dgm:cxn modelId="{C9BC5FA8-3647-466B-89FC-4D0183071DEC}" srcId="{2B018907-6DA6-4735-964C-492BF4B54132}" destId="{6060769A-BFA1-4BAD-A337-F7D1931E5E4D}" srcOrd="0" destOrd="0" parTransId="{D5AB2321-EEB5-4515-9391-CCE6AAB31B8F}" sibTransId="{D16BE053-769A-4C2A-8D1D-CCA9BAA8321D}"/>
    <dgm:cxn modelId="{1D30B22B-9CF0-4A3C-B676-B724FE4BC4C0}" type="presOf" srcId="{73EABBBA-5100-4E7D-A431-0C51948FA979}" destId="{BC991CAE-4008-47CF-8E0B-199035390721}" srcOrd="0" destOrd="0" presId="urn:microsoft.com/office/officeart/2005/8/layout/process2"/>
    <dgm:cxn modelId="{692BF885-65BF-4030-83DC-E5B63569A958}" srcId="{2B018907-6DA6-4735-964C-492BF4B54132}" destId="{73EABBBA-5100-4E7D-A431-0C51948FA979}" srcOrd="1" destOrd="0" parTransId="{053920C4-5B84-4AF6-AAE2-EA7AF8442EB3}" sibTransId="{813B4EEA-0417-42EA-85BE-262D6481BACA}"/>
    <dgm:cxn modelId="{7F4CC38E-39FA-4588-9F1F-FFF4A98CC274}" type="presOf" srcId="{813B4EEA-0417-42EA-85BE-262D6481BACA}" destId="{0B3C7324-62FC-42FC-8CAE-8615D0F4D3F6}" srcOrd="0" destOrd="0" presId="urn:microsoft.com/office/officeart/2005/8/layout/process2"/>
    <dgm:cxn modelId="{36FB35C9-AF44-4818-BD12-663A4BCA28E4}" type="presOf" srcId="{D16BE053-769A-4C2A-8D1D-CCA9BAA8321D}" destId="{9D012513-B231-49A3-8907-61BFE67E28F1}" srcOrd="0" destOrd="0" presId="urn:microsoft.com/office/officeart/2005/8/layout/process2"/>
    <dgm:cxn modelId="{4767F161-BC4E-4ACB-AC9C-3649EF5DCF2E}" type="presOf" srcId="{D16BE053-769A-4C2A-8D1D-CCA9BAA8321D}" destId="{F52CB95C-243D-4BE2-A43D-3C7A45DB92C9}" srcOrd="1" destOrd="0" presId="urn:microsoft.com/office/officeart/2005/8/layout/process2"/>
    <dgm:cxn modelId="{77408441-4E71-45C0-BCF1-3867BFAF4D72}" type="presOf" srcId="{DA249488-719E-4237-898D-1D6D689C79C2}" destId="{37451E9C-40E7-4952-B722-F15BBE520DE3}" srcOrd="0" destOrd="0" presId="urn:microsoft.com/office/officeart/2005/8/layout/process2"/>
    <dgm:cxn modelId="{093BC71D-A351-4DFA-92FF-A3EAE5B000BA}" type="presOf" srcId="{2B018907-6DA6-4735-964C-492BF4B54132}" destId="{C43A2640-8606-4660-8A7D-215CE35BE215}" srcOrd="0" destOrd="0" presId="urn:microsoft.com/office/officeart/2005/8/layout/process2"/>
    <dgm:cxn modelId="{385EB8E8-B5A8-429C-86D1-C5B2A1EE7C1F}" type="presOf" srcId="{6060769A-BFA1-4BAD-A337-F7D1931E5E4D}" destId="{DEC92CF1-9593-40DF-AE6E-9B954A85DE02}" srcOrd="0" destOrd="0" presId="urn:microsoft.com/office/officeart/2005/8/layout/process2"/>
    <dgm:cxn modelId="{79702B7E-E1AD-4CF2-B9AE-4A408E14DED3}" srcId="{2B018907-6DA6-4735-964C-492BF4B54132}" destId="{DA249488-719E-4237-898D-1D6D689C79C2}" srcOrd="2" destOrd="0" parTransId="{83F013B9-855E-4E7F-BA82-8CF2C235A659}" sibTransId="{A068D2AE-489E-464A-9DB0-23CAC562E607}"/>
    <dgm:cxn modelId="{6466EF45-1A53-44F3-98DA-7A6606C4553E}" type="presParOf" srcId="{C43A2640-8606-4660-8A7D-215CE35BE215}" destId="{DEC92CF1-9593-40DF-AE6E-9B954A85DE02}" srcOrd="0" destOrd="0" presId="urn:microsoft.com/office/officeart/2005/8/layout/process2"/>
    <dgm:cxn modelId="{92AA6492-7B1E-4B55-AF76-21611D4F98AF}" type="presParOf" srcId="{C43A2640-8606-4660-8A7D-215CE35BE215}" destId="{9D012513-B231-49A3-8907-61BFE67E28F1}" srcOrd="1" destOrd="0" presId="urn:microsoft.com/office/officeart/2005/8/layout/process2"/>
    <dgm:cxn modelId="{5CFB781D-E485-4B4E-8702-604970DD56E1}" type="presParOf" srcId="{9D012513-B231-49A3-8907-61BFE67E28F1}" destId="{F52CB95C-243D-4BE2-A43D-3C7A45DB92C9}" srcOrd="0" destOrd="0" presId="urn:microsoft.com/office/officeart/2005/8/layout/process2"/>
    <dgm:cxn modelId="{40AC2A4F-C3EA-44E9-AC18-BE56FD09F98E}" type="presParOf" srcId="{C43A2640-8606-4660-8A7D-215CE35BE215}" destId="{BC991CAE-4008-47CF-8E0B-199035390721}" srcOrd="2" destOrd="0" presId="urn:microsoft.com/office/officeart/2005/8/layout/process2"/>
    <dgm:cxn modelId="{0877986C-6928-4101-A40C-2A6528DA53AA}" type="presParOf" srcId="{C43A2640-8606-4660-8A7D-215CE35BE215}" destId="{0B3C7324-62FC-42FC-8CAE-8615D0F4D3F6}" srcOrd="3" destOrd="0" presId="urn:microsoft.com/office/officeart/2005/8/layout/process2"/>
    <dgm:cxn modelId="{BC9965D5-BF85-414F-B7BB-73CC9FC2A336}" type="presParOf" srcId="{0B3C7324-62FC-42FC-8CAE-8615D0F4D3F6}" destId="{CC9B9B03-8872-4ADD-AD5C-158001B2C2C3}" srcOrd="0" destOrd="0" presId="urn:microsoft.com/office/officeart/2005/8/layout/process2"/>
    <dgm:cxn modelId="{7F9D92B7-5F92-413E-B733-A30071B5ACBF}" type="presParOf" srcId="{C43A2640-8606-4660-8A7D-215CE35BE215}" destId="{37451E9C-40E7-4952-B722-F15BBE520DE3}"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D6821E2-BE92-441B-B9F8-6E740FF47E06}"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zh-CN" altLang="en-US"/>
        </a:p>
      </dgm:t>
    </dgm:pt>
    <dgm:pt modelId="{9D7C6E69-93EA-460E-8FD0-757CCF67A145}">
      <dgm:prSet phldrT="[文本]"/>
      <dgm:spPr/>
      <dgm:t>
        <a:bodyPr/>
        <a:lstStyle/>
        <a:p>
          <a:r>
            <a:rPr lang="zh-CN" dirty="0" smtClean="0"/>
            <a:t>配备相对独立资源</a:t>
          </a:r>
          <a:r>
            <a:rPr lang="en-US" altLang="zh-CN" dirty="0" smtClean="0"/>
            <a:t/>
          </a:r>
          <a:br>
            <a:rPr lang="en-US" altLang="zh-CN" dirty="0" smtClean="0"/>
          </a:br>
          <a:r>
            <a:rPr lang="zh-CN" altLang="en-US" dirty="0" smtClean="0"/>
            <a:t>（资源复用）</a:t>
          </a:r>
          <a:endParaRPr lang="zh-CN" altLang="en-US" dirty="0"/>
        </a:p>
      </dgm:t>
    </dgm:pt>
    <dgm:pt modelId="{B182C4EC-56BF-4930-B6CC-4A26B35CF04F}" type="parTrans" cxnId="{37FF6D68-228D-46F9-A401-A951358176AF}">
      <dgm:prSet/>
      <dgm:spPr/>
      <dgm:t>
        <a:bodyPr/>
        <a:lstStyle/>
        <a:p>
          <a:endParaRPr lang="zh-CN" altLang="en-US"/>
        </a:p>
      </dgm:t>
    </dgm:pt>
    <dgm:pt modelId="{429C21FA-A8FD-4EEE-9D34-F9C42CFCDD37}" type="sibTrans" cxnId="{37FF6D68-228D-46F9-A401-A951358176AF}">
      <dgm:prSet/>
      <dgm:spPr/>
      <dgm:t>
        <a:bodyPr/>
        <a:lstStyle/>
        <a:p>
          <a:endParaRPr lang="zh-CN" altLang="en-US"/>
        </a:p>
      </dgm:t>
    </dgm:pt>
    <dgm:pt modelId="{BF3E847A-AB05-44BD-BABE-7D19058A43E3}">
      <dgm:prSet phldrT="[文本]"/>
      <dgm:spPr/>
      <dgm:t>
        <a:bodyPr/>
        <a:lstStyle/>
        <a:p>
          <a:r>
            <a:rPr lang="zh-CN" dirty="0" smtClean="0"/>
            <a:t>外包服务中断应急预案</a:t>
          </a:r>
          <a:r>
            <a:rPr lang="en-US" altLang="zh-CN" dirty="0" smtClean="0"/>
            <a:t/>
          </a:r>
          <a:br>
            <a:rPr lang="en-US" altLang="zh-CN" dirty="0" smtClean="0"/>
          </a:br>
          <a:r>
            <a:rPr lang="zh-CN" altLang="en-US" dirty="0" smtClean="0"/>
            <a:t>（应急演练）</a:t>
          </a:r>
          <a:endParaRPr lang="zh-CN" altLang="en-US" dirty="0"/>
        </a:p>
      </dgm:t>
    </dgm:pt>
    <dgm:pt modelId="{342BC413-AC04-43A1-AA64-290F92CC4F6D}" type="parTrans" cxnId="{D16938BC-333C-4B54-97E0-A7A508875E08}">
      <dgm:prSet/>
      <dgm:spPr/>
      <dgm:t>
        <a:bodyPr/>
        <a:lstStyle/>
        <a:p>
          <a:endParaRPr lang="zh-CN" altLang="en-US"/>
        </a:p>
      </dgm:t>
    </dgm:pt>
    <dgm:pt modelId="{F1B2FFE1-BEA1-440A-ABB3-1FEF6C180F03}" type="sibTrans" cxnId="{D16938BC-333C-4B54-97E0-A7A508875E08}">
      <dgm:prSet/>
      <dgm:spPr/>
      <dgm:t>
        <a:bodyPr/>
        <a:lstStyle/>
        <a:p>
          <a:endParaRPr lang="zh-CN" altLang="en-US"/>
        </a:p>
      </dgm:t>
    </dgm:pt>
    <dgm:pt modelId="{7FCC9D8D-AB60-43AA-974F-453CA9C891BA}">
      <dgm:prSet phldrT="[文本]"/>
      <dgm:spPr/>
      <dgm:t>
        <a:bodyPr/>
        <a:lstStyle/>
        <a:p>
          <a:r>
            <a:rPr lang="zh-CN" dirty="0" smtClean="0"/>
            <a:t>供</a:t>
          </a:r>
          <a:r>
            <a:rPr lang="zh-CN" altLang="en-US" dirty="0" smtClean="0"/>
            <a:t>应</a:t>
          </a:r>
          <a:r>
            <a:rPr lang="zh-CN" dirty="0" smtClean="0"/>
            <a:t>商财务、内控、安全管理持续监控</a:t>
          </a:r>
          <a:endParaRPr lang="zh-CN" altLang="en-US" dirty="0"/>
        </a:p>
      </dgm:t>
    </dgm:pt>
    <dgm:pt modelId="{41EA27C5-839D-4A61-AFB7-7DA40120572F}" type="parTrans" cxnId="{A94C49D4-8191-4A85-A15A-420BF0E40A6F}">
      <dgm:prSet/>
      <dgm:spPr/>
      <dgm:t>
        <a:bodyPr/>
        <a:lstStyle/>
        <a:p>
          <a:endParaRPr lang="zh-CN" altLang="en-US"/>
        </a:p>
      </dgm:t>
    </dgm:pt>
    <dgm:pt modelId="{E5515356-37EF-4953-90ED-093F95A34E59}" type="sibTrans" cxnId="{A94C49D4-8191-4A85-A15A-420BF0E40A6F}">
      <dgm:prSet/>
      <dgm:spPr/>
      <dgm:t>
        <a:bodyPr/>
        <a:lstStyle/>
        <a:p>
          <a:endParaRPr lang="zh-CN" altLang="en-US"/>
        </a:p>
      </dgm:t>
    </dgm:pt>
    <dgm:pt modelId="{9BA44736-C705-4282-9C96-664ABFE190C4}">
      <dgm:prSet phldrT="[文本]"/>
      <dgm:spPr/>
      <dgm:t>
        <a:bodyPr/>
        <a:lstStyle/>
        <a:p>
          <a:r>
            <a:rPr lang="zh-CN" dirty="0" smtClean="0"/>
            <a:t>供</a:t>
          </a:r>
          <a:r>
            <a:rPr lang="zh-CN" altLang="en-US" dirty="0" smtClean="0"/>
            <a:t>应</a:t>
          </a:r>
          <a:r>
            <a:rPr lang="zh-CN" dirty="0" smtClean="0"/>
            <a:t>商增强监督频率与力度</a:t>
          </a:r>
          <a:endParaRPr lang="zh-CN" altLang="en-US" dirty="0"/>
        </a:p>
      </dgm:t>
    </dgm:pt>
    <dgm:pt modelId="{81A1F553-CD5C-4DA4-BF37-C455A305308F}" type="parTrans" cxnId="{AC992EE8-0569-451B-A9C2-D2CC94B75EC8}">
      <dgm:prSet/>
      <dgm:spPr/>
      <dgm:t>
        <a:bodyPr/>
        <a:lstStyle/>
        <a:p>
          <a:endParaRPr lang="zh-CN" altLang="en-US"/>
        </a:p>
      </dgm:t>
    </dgm:pt>
    <dgm:pt modelId="{42A8B107-6CF0-44A2-B052-F50685548B50}" type="sibTrans" cxnId="{AC992EE8-0569-451B-A9C2-D2CC94B75EC8}">
      <dgm:prSet/>
      <dgm:spPr/>
      <dgm:t>
        <a:bodyPr/>
        <a:lstStyle/>
        <a:p>
          <a:endParaRPr lang="zh-CN" altLang="en-US"/>
        </a:p>
      </dgm:t>
    </dgm:pt>
    <dgm:pt modelId="{A1C8E509-2B97-4977-9DFE-271A71F01B11}">
      <dgm:prSet phldrT="[文本]"/>
      <dgm:spPr/>
      <dgm:t>
        <a:bodyPr/>
        <a:lstStyle/>
        <a:p>
          <a:r>
            <a:rPr lang="zh-CN" dirty="0" smtClean="0"/>
            <a:t>分散信息科技外包活动</a:t>
          </a:r>
          <a:r>
            <a:rPr lang="en-US" altLang="zh-CN" dirty="0" smtClean="0"/>
            <a:t/>
          </a:r>
          <a:br>
            <a:rPr lang="en-US" altLang="zh-CN" dirty="0" smtClean="0"/>
          </a:br>
          <a:r>
            <a:rPr lang="zh-CN" altLang="en-US" dirty="0" smtClean="0"/>
            <a:t>（供应商依赖）</a:t>
          </a:r>
          <a:endParaRPr lang="zh-CN" altLang="en-US" dirty="0"/>
        </a:p>
      </dgm:t>
    </dgm:pt>
    <dgm:pt modelId="{26FD3AC7-400F-4A40-BD0D-D73B0A2B350C}" type="parTrans" cxnId="{D698ACA0-7BD6-44CF-8D69-02416E542361}">
      <dgm:prSet/>
      <dgm:spPr/>
      <dgm:t>
        <a:bodyPr/>
        <a:lstStyle/>
        <a:p>
          <a:endParaRPr lang="zh-CN" altLang="en-US"/>
        </a:p>
      </dgm:t>
    </dgm:pt>
    <dgm:pt modelId="{C490DF98-9713-4992-96C5-C3E1A2462A37}" type="sibTrans" cxnId="{D698ACA0-7BD6-44CF-8D69-02416E542361}">
      <dgm:prSet/>
      <dgm:spPr/>
      <dgm:t>
        <a:bodyPr/>
        <a:lstStyle/>
        <a:p>
          <a:endParaRPr lang="zh-CN" altLang="en-US"/>
        </a:p>
      </dgm:t>
    </dgm:pt>
    <dgm:pt modelId="{3064688A-F7F9-4DBF-AC08-ECAAE3200E7C}" type="pres">
      <dgm:prSet presAssocID="{CD6821E2-BE92-441B-B9F8-6E740FF47E06}" presName="cycle" presStyleCnt="0">
        <dgm:presLayoutVars>
          <dgm:dir/>
          <dgm:resizeHandles val="exact"/>
        </dgm:presLayoutVars>
      </dgm:prSet>
      <dgm:spPr/>
      <dgm:t>
        <a:bodyPr/>
        <a:lstStyle/>
        <a:p>
          <a:endParaRPr lang="zh-CN" altLang="en-US"/>
        </a:p>
      </dgm:t>
    </dgm:pt>
    <dgm:pt modelId="{EFEA5E1C-0540-4D87-8D50-C7A4E490BB6A}" type="pres">
      <dgm:prSet presAssocID="{9D7C6E69-93EA-460E-8FD0-757CCF67A145}" presName="dummy" presStyleCnt="0"/>
      <dgm:spPr/>
    </dgm:pt>
    <dgm:pt modelId="{F3C5478F-6F72-4367-9ABE-D17510F3E129}" type="pres">
      <dgm:prSet presAssocID="{9D7C6E69-93EA-460E-8FD0-757CCF67A145}" presName="node" presStyleLbl="revTx" presStyleIdx="0" presStyleCnt="5">
        <dgm:presLayoutVars>
          <dgm:bulletEnabled val="1"/>
        </dgm:presLayoutVars>
      </dgm:prSet>
      <dgm:spPr/>
      <dgm:t>
        <a:bodyPr/>
        <a:lstStyle/>
        <a:p>
          <a:endParaRPr lang="zh-CN" altLang="en-US"/>
        </a:p>
      </dgm:t>
    </dgm:pt>
    <dgm:pt modelId="{1B5DFED3-7106-4924-8F14-1EB314D4D732}" type="pres">
      <dgm:prSet presAssocID="{429C21FA-A8FD-4EEE-9D34-F9C42CFCDD37}" presName="sibTrans" presStyleLbl="node1" presStyleIdx="0" presStyleCnt="5"/>
      <dgm:spPr/>
      <dgm:t>
        <a:bodyPr/>
        <a:lstStyle/>
        <a:p>
          <a:endParaRPr lang="zh-CN" altLang="en-US"/>
        </a:p>
      </dgm:t>
    </dgm:pt>
    <dgm:pt modelId="{E772B7E0-CC15-45F5-9CAE-E96AC6CD4F12}" type="pres">
      <dgm:prSet presAssocID="{BF3E847A-AB05-44BD-BABE-7D19058A43E3}" presName="dummy" presStyleCnt="0"/>
      <dgm:spPr/>
    </dgm:pt>
    <dgm:pt modelId="{126839D6-356C-410B-BF82-0597DD4EA8AC}" type="pres">
      <dgm:prSet presAssocID="{BF3E847A-AB05-44BD-BABE-7D19058A43E3}" presName="node" presStyleLbl="revTx" presStyleIdx="1" presStyleCnt="5">
        <dgm:presLayoutVars>
          <dgm:bulletEnabled val="1"/>
        </dgm:presLayoutVars>
      </dgm:prSet>
      <dgm:spPr/>
      <dgm:t>
        <a:bodyPr/>
        <a:lstStyle/>
        <a:p>
          <a:endParaRPr lang="zh-CN" altLang="en-US"/>
        </a:p>
      </dgm:t>
    </dgm:pt>
    <dgm:pt modelId="{8727E320-7EC9-409F-94FD-E09C6D095FD6}" type="pres">
      <dgm:prSet presAssocID="{F1B2FFE1-BEA1-440A-ABB3-1FEF6C180F03}" presName="sibTrans" presStyleLbl="node1" presStyleIdx="1" presStyleCnt="5"/>
      <dgm:spPr/>
      <dgm:t>
        <a:bodyPr/>
        <a:lstStyle/>
        <a:p>
          <a:endParaRPr lang="zh-CN" altLang="en-US"/>
        </a:p>
      </dgm:t>
    </dgm:pt>
    <dgm:pt modelId="{ACB2DA8D-5456-4DC0-AB8B-8754FAD12C88}" type="pres">
      <dgm:prSet presAssocID="{7FCC9D8D-AB60-43AA-974F-453CA9C891BA}" presName="dummy" presStyleCnt="0"/>
      <dgm:spPr/>
    </dgm:pt>
    <dgm:pt modelId="{038C0A1F-A58C-4D4F-8B84-2C33C4FF990A}" type="pres">
      <dgm:prSet presAssocID="{7FCC9D8D-AB60-43AA-974F-453CA9C891BA}" presName="node" presStyleLbl="revTx" presStyleIdx="2" presStyleCnt="5">
        <dgm:presLayoutVars>
          <dgm:bulletEnabled val="1"/>
        </dgm:presLayoutVars>
      </dgm:prSet>
      <dgm:spPr/>
      <dgm:t>
        <a:bodyPr/>
        <a:lstStyle/>
        <a:p>
          <a:endParaRPr lang="zh-CN" altLang="en-US"/>
        </a:p>
      </dgm:t>
    </dgm:pt>
    <dgm:pt modelId="{2FA9AE63-3740-4D0E-829C-EFCDBE756677}" type="pres">
      <dgm:prSet presAssocID="{E5515356-37EF-4953-90ED-093F95A34E59}" presName="sibTrans" presStyleLbl="node1" presStyleIdx="2" presStyleCnt="5"/>
      <dgm:spPr/>
      <dgm:t>
        <a:bodyPr/>
        <a:lstStyle/>
        <a:p>
          <a:endParaRPr lang="zh-CN" altLang="en-US"/>
        </a:p>
      </dgm:t>
    </dgm:pt>
    <dgm:pt modelId="{42F02C71-950A-4F88-8BB1-826876BF8E17}" type="pres">
      <dgm:prSet presAssocID="{9BA44736-C705-4282-9C96-664ABFE190C4}" presName="dummy" presStyleCnt="0"/>
      <dgm:spPr/>
    </dgm:pt>
    <dgm:pt modelId="{3F7288C1-048A-4462-84B1-CB683C4C0266}" type="pres">
      <dgm:prSet presAssocID="{9BA44736-C705-4282-9C96-664ABFE190C4}" presName="node" presStyleLbl="revTx" presStyleIdx="3" presStyleCnt="5">
        <dgm:presLayoutVars>
          <dgm:bulletEnabled val="1"/>
        </dgm:presLayoutVars>
      </dgm:prSet>
      <dgm:spPr/>
      <dgm:t>
        <a:bodyPr/>
        <a:lstStyle/>
        <a:p>
          <a:endParaRPr lang="zh-CN" altLang="en-US"/>
        </a:p>
      </dgm:t>
    </dgm:pt>
    <dgm:pt modelId="{7BE32689-9BC1-4B83-8F6A-3D3949BC6F93}" type="pres">
      <dgm:prSet presAssocID="{42A8B107-6CF0-44A2-B052-F50685548B50}" presName="sibTrans" presStyleLbl="node1" presStyleIdx="3" presStyleCnt="5"/>
      <dgm:spPr/>
      <dgm:t>
        <a:bodyPr/>
        <a:lstStyle/>
        <a:p>
          <a:endParaRPr lang="zh-CN" altLang="en-US"/>
        </a:p>
      </dgm:t>
    </dgm:pt>
    <dgm:pt modelId="{3CAC70DA-E2DF-4EFE-A360-279F9DF3EAE2}" type="pres">
      <dgm:prSet presAssocID="{A1C8E509-2B97-4977-9DFE-271A71F01B11}" presName="dummy" presStyleCnt="0"/>
      <dgm:spPr/>
    </dgm:pt>
    <dgm:pt modelId="{289C504E-6B60-48E8-B932-BAC466FF73C7}" type="pres">
      <dgm:prSet presAssocID="{A1C8E509-2B97-4977-9DFE-271A71F01B11}" presName="node" presStyleLbl="revTx" presStyleIdx="4" presStyleCnt="5" custScaleX="110846">
        <dgm:presLayoutVars>
          <dgm:bulletEnabled val="1"/>
        </dgm:presLayoutVars>
      </dgm:prSet>
      <dgm:spPr/>
      <dgm:t>
        <a:bodyPr/>
        <a:lstStyle/>
        <a:p>
          <a:endParaRPr lang="zh-CN" altLang="en-US"/>
        </a:p>
      </dgm:t>
    </dgm:pt>
    <dgm:pt modelId="{34A58C7B-274A-4B44-BA5A-2FAD0B0D476E}" type="pres">
      <dgm:prSet presAssocID="{C490DF98-9713-4992-96C5-C3E1A2462A37}" presName="sibTrans" presStyleLbl="node1" presStyleIdx="4" presStyleCnt="5"/>
      <dgm:spPr/>
      <dgm:t>
        <a:bodyPr/>
        <a:lstStyle/>
        <a:p>
          <a:endParaRPr lang="zh-CN" altLang="en-US"/>
        </a:p>
      </dgm:t>
    </dgm:pt>
  </dgm:ptLst>
  <dgm:cxnLst>
    <dgm:cxn modelId="{54A711D2-5AA8-4BD4-AA83-E390FF0672C6}" type="presOf" srcId="{CD6821E2-BE92-441B-B9F8-6E740FF47E06}" destId="{3064688A-F7F9-4DBF-AC08-ECAAE3200E7C}" srcOrd="0" destOrd="0" presId="urn:microsoft.com/office/officeart/2005/8/layout/cycle1"/>
    <dgm:cxn modelId="{44615E58-B029-43DB-869C-9A6C1736001C}" type="presOf" srcId="{C490DF98-9713-4992-96C5-C3E1A2462A37}" destId="{34A58C7B-274A-4B44-BA5A-2FAD0B0D476E}" srcOrd="0" destOrd="0" presId="urn:microsoft.com/office/officeart/2005/8/layout/cycle1"/>
    <dgm:cxn modelId="{D698ACA0-7BD6-44CF-8D69-02416E542361}" srcId="{CD6821E2-BE92-441B-B9F8-6E740FF47E06}" destId="{A1C8E509-2B97-4977-9DFE-271A71F01B11}" srcOrd="4" destOrd="0" parTransId="{26FD3AC7-400F-4A40-BD0D-D73B0A2B350C}" sibTransId="{C490DF98-9713-4992-96C5-C3E1A2462A37}"/>
    <dgm:cxn modelId="{2A3CBC5B-DC0C-4436-9A9B-C58529967AF1}" type="presOf" srcId="{9BA44736-C705-4282-9C96-664ABFE190C4}" destId="{3F7288C1-048A-4462-84B1-CB683C4C0266}" srcOrd="0" destOrd="0" presId="urn:microsoft.com/office/officeart/2005/8/layout/cycle1"/>
    <dgm:cxn modelId="{5A897BFD-87AD-4D31-8D40-B5C913540625}" type="presOf" srcId="{7FCC9D8D-AB60-43AA-974F-453CA9C891BA}" destId="{038C0A1F-A58C-4D4F-8B84-2C33C4FF990A}" srcOrd="0" destOrd="0" presId="urn:microsoft.com/office/officeart/2005/8/layout/cycle1"/>
    <dgm:cxn modelId="{A94C49D4-8191-4A85-A15A-420BF0E40A6F}" srcId="{CD6821E2-BE92-441B-B9F8-6E740FF47E06}" destId="{7FCC9D8D-AB60-43AA-974F-453CA9C891BA}" srcOrd="2" destOrd="0" parTransId="{41EA27C5-839D-4A61-AFB7-7DA40120572F}" sibTransId="{E5515356-37EF-4953-90ED-093F95A34E59}"/>
    <dgm:cxn modelId="{C53783D3-73FB-4EC4-AF08-F53AA6926750}" type="presOf" srcId="{A1C8E509-2B97-4977-9DFE-271A71F01B11}" destId="{289C504E-6B60-48E8-B932-BAC466FF73C7}" srcOrd="0" destOrd="0" presId="urn:microsoft.com/office/officeart/2005/8/layout/cycle1"/>
    <dgm:cxn modelId="{EB84EA47-6D62-46BF-BEDB-530EE84F2BF2}" type="presOf" srcId="{42A8B107-6CF0-44A2-B052-F50685548B50}" destId="{7BE32689-9BC1-4B83-8F6A-3D3949BC6F93}" srcOrd="0" destOrd="0" presId="urn:microsoft.com/office/officeart/2005/8/layout/cycle1"/>
    <dgm:cxn modelId="{AC992EE8-0569-451B-A9C2-D2CC94B75EC8}" srcId="{CD6821E2-BE92-441B-B9F8-6E740FF47E06}" destId="{9BA44736-C705-4282-9C96-664ABFE190C4}" srcOrd="3" destOrd="0" parTransId="{81A1F553-CD5C-4DA4-BF37-C455A305308F}" sibTransId="{42A8B107-6CF0-44A2-B052-F50685548B50}"/>
    <dgm:cxn modelId="{49213DFD-990E-465D-815E-A14F21388DCD}" type="presOf" srcId="{9D7C6E69-93EA-460E-8FD0-757CCF67A145}" destId="{F3C5478F-6F72-4367-9ABE-D17510F3E129}" srcOrd="0" destOrd="0" presId="urn:microsoft.com/office/officeart/2005/8/layout/cycle1"/>
    <dgm:cxn modelId="{E16AC19B-EAE5-40D4-BCAA-F08D2A249C42}" type="presOf" srcId="{E5515356-37EF-4953-90ED-093F95A34E59}" destId="{2FA9AE63-3740-4D0E-829C-EFCDBE756677}" srcOrd="0" destOrd="0" presId="urn:microsoft.com/office/officeart/2005/8/layout/cycle1"/>
    <dgm:cxn modelId="{D16938BC-333C-4B54-97E0-A7A508875E08}" srcId="{CD6821E2-BE92-441B-B9F8-6E740FF47E06}" destId="{BF3E847A-AB05-44BD-BABE-7D19058A43E3}" srcOrd="1" destOrd="0" parTransId="{342BC413-AC04-43A1-AA64-290F92CC4F6D}" sibTransId="{F1B2FFE1-BEA1-440A-ABB3-1FEF6C180F03}"/>
    <dgm:cxn modelId="{4B7B9E9B-260F-4C9E-B6F3-9E9ECB7EB1C9}" type="presOf" srcId="{BF3E847A-AB05-44BD-BABE-7D19058A43E3}" destId="{126839D6-356C-410B-BF82-0597DD4EA8AC}" srcOrd="0" destOrd="0" presId="urn:microsoft.com/office/officeart/2005/8/layout/cycle1"/>
    <dgm:cxn modelId="{37FF6D68-228D-46F9-A401-A951358176AF}" srcId="{CD6821E2-BE92-441B-B9F8-6E740FF47E06}" destId="{9D7C6E69-93EA-460E-8FD0-757CCF67A145}" srcOrd="0" destOrd="0" parTransId="{B182C4EC-56BF-4930-B6CC-4A26B35CF04F}" sibTransId="{429C21FA-A8FD-4EEE-9D34-F9C42CFCDD37}"/>
    <dgm:cxn modelId="{8F89E363-E08C-465C-8990-5492282972DC}" type="presOf" srcId="{F1B2FFE1-BEA1-440A-ABB3-1FEF6C180F03}" destId="{8727E320-7EC9-409F-94FD-E09C6D095FD6}" srcOrd="0" destOrd="0" presId="urn:microsoft.com/office/officeart/2005/8/layout/cycle1"/>
    <dgm:cxn modelId="{B097355A-E2ED-431B-8BC1-B10A08DE335F}" type="presOf" srcId="{429C21FA-A8FD-4EEE-9D34-F9C42CFCDD37}" destId="{1B5DFED3-7106-4924-8F14-1EB314D4D732}" srcOrd="0" destOrd="0" presId="urn:microsoft.com/office/officeart/2005/8/layout/cycle1"/>
    <dgm:cxn modelId="{59F36B12-8973-4A77-AA44-6FB0D8FDC83A}" type="presParOf" srcId="{3064688A-F7F9-4DBF-AC08-ECAAE3200E7C}" destId="{EFEA5E1C-0540-4D87-8D50-C7A4E490BB6A}" srcOrd="0" destOrd="0" presId="urn:microsoft.com/office/officeart/2005/8/layout/cycle1"/>
    <dgm:cxn modelId="{08459CC9-A92E-45C1-9447-42CA1830F9DE}" type="presParOf" srcId="{3064688A-F7F9-4DBF-AC08-ECAAE3200E7C}" destId="{F3C5478F-6F72-4367-9ABE-D17510F3E129}" srcOrd="1" destOrd="0" presId="urn:microsoft.com/office/officeart/2005/8/layout/cycle1"/>
    <dgm:cxn modelId="{2ED47BBC-D197-4F8B-9FC3-589617D8439F}" type="presParOf" srcId="{3064688A-F7F9-4DBF-AC08-ECAAE3200E7C}" destId="{1B5DFED3-7106-4924-8F14-1EB314D4D732}" srcOrd="2" destOrd="0" presId="urn:microsoft.com/office/officeart/2005/8/layout/cycle1"/>
    <dgm:cxn modelId="{9680F42E-46AF-4D49-8712-92137D6A34A0}" type="presParOf" srcId="{3064688A-F7F9-4DBF-AC08-ECAAE3200E7C}" destId="{E772B7E0-CC15-45F5-9CAE-E96AC6CD4F12}" srcOrd="3" destOrd="0" presId="urn:microsoft.com/office/officeart/2005/8/layout/cycle1"/>
    <dgm:cxn modelId="{2C8BDAEC-A27F-400B-9CF4-47813CC38896}" type="presParOf" srcId="{3064688A-F7F9-4DBF-AC08-ECAAE3200E7C}" destId="{126839D6-356C-410B-BF82-0597DD4EA8AC}" srcOrd="4" destOrd="0" presId="urn:microsoft.com/office/officeart/2005/8/layout/cycle1"/>
    <dgm:cxn modelId="{13DD8E47-4CB9-486E-8612-1CB722E362C4}" type="presParOf" srcId="{3064688A-F7F9-4DBF-AC08-ECAAE3200E7C}" destId="{8727E320-7EC9-409F-94FD-E09C6D095FD6}" srcOrd="5" destOrd="0" presId="urn:microsoft.com/office/officeart/2005/8/layout/cycle1"/>
    <dgm:cxn modelId="{5C185944-5231-4BD9-A8FA-0947078D7E84}" type="presParOf" srcId="{3064688A-F7F9-4DBF-AC08-ECAAE3200E7C}" destId="{ACB2DA8D-5456-4DC0-AB8B-8754FAD12C88}" srcOrd="6" destOrd="0" presId="urn:microsoft.com/office/officeart/2005/8/layout/cycle1"/>
    <dgm:cxn modelId="{507E8F93-CEB2-4EEE-9DE2-293050B408DB}" type="presParOf" srcId="{3064688A-F7F9-4DBF-AC08-ECAAE3200E7C}" destId="{038C0A1F-A58C-4D4F-8B84-2C33C4FF990A}" srcOrd="7" destOrd="0" presId="urn:microsoft.com/office/officeart/2005/8/layout/cycle1"/>
    <dgm:cxn modelId="{BB3484C6-700E-4E0C-A433-CABFCE817904}" type="presParOf" srcId="{3064688A-F7F9-4DBF-AC08-ECAAE3200E7C}" destId="{2FA9AE63-3740-4D0E-829C-EFCDBE756677}" srcOrd="8" destOrd="0" presId="urn:microsoft.com/office/officeart/2005/8/layout/cycle1"/>
    <dgm:cxn modelId="{DC73CC07-85FA-481F-9ECA-3396BD63B2BA}" type="presParOf" srcId="{3064688A-F7F9-4DBF-AC08-ECAAE3200E7C}" destId="{42F02C71-950A-4F88-8BB1-826876BF8E17}" srcOrd="9" destOrd="0" presId="urn:microsoft.com/office/officeart/2005/8/layout/cycle1"/>
    <dgm:cxn modelId="{E9F29811-26EE-402A-AD54-74721E0D8E31}" type="presParOf" srcId="{3064688A-F7F9-4DBF-AC08-ECAAE3200E7C}" destId="{3F7288C1-048A-4462-84B1-CB683C4C0266}" srcOrd="10" destOrd="0" presId="urn:microsoft.com/office/officeart/2005/8/layout/cycle1"/>
    <dgm:cxn modelId="{574069C1-E097-495C-B309-BD241A8F8409}" type="presParOf" srcId="{3064688A-F7F9-4DBF-AC08-ECAAE3200E7C}" destId="{7BE32689-9BC1-4B83-8F6A-3D3949BC6F93}" srcOrd="11" destOrd="0" presId="urn:microsoft.com/office/officeart/2005/8/layout/cycle1"/>
    <dgm:cxn modelId="{15184851-3403-4397-95B5-38A58D48649B}" type="presParOf" srcId="{3064688A-F7F9-4DBF-AC08-ECAAE3200E7C}" destId="{3CAC70DA-E2DF-4EFE-A360-279F9DF3EAE2}" srcOrd="12" destOrd="0" presId="urn:microsoft.com/office/officeart/2005/8/layout/cycle1"/>
    <dgm:cxn modelId="{6AACFB66-0F23-45B2-9389-7017EF859558}" type="presParOf" srcId="{3064688A-F7F9-4DBF-AC08-ECAAE3200E7C}" destId="{289C504E-6B60-48E8-B932-BAC466FF73C7}" srcOrd="13" destOrd="0" presId="urn:microsoft.com/office/officeart/2005/8/layout/cycle1"/>
    <dgm:cxn modelId="{8695C78E-CE66-45F6-8377-C12CE29C8996}" type="presParOf" srcId="{3064688A-F7F9-4DBF-AC08-ECAAE3200E7C}" destId="{34A58C7B-274A-4B44-BA5A-2FAD0B0D476E}" srcOrd="14" destOrd="0" presId="urn:microsoft.com/office/officeart/2005/8/layout/cycle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7360C76-A45D-4491-9355-79C58B384AF1}" type="doc">
      <dgm:prSet loTypeId="urn:microsoft.com/office/officeart/2008/layout/AlternatingHexagons" loCatId="list" qsTypeId="urn:microsoft.com/office/officeart/2005/8/quickstyle/simple1" qsCatId="simple" csTypeId="urn:microsoft.com/office/officeart/2005/8/colors/accent1_2" csCatId="accent1" phldr="1"/>
      <dgm:spPr/>
      <dgm:t>
        <a:bodyPr/>
        <a:lstStyle/>
        <a:p>
          <a:endParaRPr lang="zh-CN" altLang="en-US"/>
        </a:p>
      </dgm:t>
    </dgm:pt>
    <dgm:pt modelId="{B1A7130E-0A0D-4760-9D15-D60241BA644B}">
      <dgm:prSet phldrT="[文本]"/>
      <dgm:spPr/>
      <dgm:t>
        <a:bodyPr/>
        <a:lstStyle/>
        <a:p>
          <a:r>
            <a:rPr lang="zh-CN" altLang="en-US" dirty="0" smtClean="0"/>
            <a:t>跨境外包风险管理</a:t>
          </a:r>
          <a:endParaRPr lang="zh-CN" altLang="en-US" dirty="0"/>
        </a:p>
      </dgm:t>
    </dgm:pt>
    <dgm:pt modelId="{B1DCC2AC-AC36-4A46-B868-F63B02F9A355}" type="parTrans" cxnId="{92D7A50F-3F37-4128-B9E3-10654FDB36C1}">
      <dgm:prSet/>
      <dgm:spPr/>
      <dgm:t>
        <a:bodyPr/>
        <a:lstStyle/>
        <a:p>
          <a:endParaRPr lang="zh-CN" altLang="en-US"/>
        </a:p>
      </dgm:t>
    </dgm:pt>
    <dgm:pt modelId="{9F8D6626-868C-4270-B39E-4E6C697251B6}" type="sibTrans" cxnId="{92D7A50F-3F37-4128-B9E3-10654FDB36C1}">
      <dgm:prSet/>
      <dgm:spPr/>
      <dgm:t>
        <a:bodyPr/>
        <a:lstStyle/>
        <a:p>
          <a:endParaRPr lang="zh-CN" altLang="en-US"/>
        </a:p>
      </dgm:t>
    </dgm:pt>
    <dgm:pt modelId="{0330D059-CC42-4FED-8BDC-B674C68054BF}">
      <dgm:prSet phldrT="[文本]" custT="1"/>
      <dgm:spPr/>
      <dgm:t>
        <a:bodyPr/>
        <a:lstStyle/>
        <a:p>
          <a:r>
            <a:rPr lang="zh-CN" altLang="en-US" sz="1000" dirty="0" smtClean="0">
              <a:sym typeface="Wingdings"/>
            </a:rPr>
            <a:t> </a:t>
          </a:r>
          <a:r>
            <a:rPr lang="zh-CN" altLang="en-US" sz="1000" dirty="0" smtClean="0"/>
            <a:t>外部环境</a:t>
          </a:r>
          <a:r>
            <a:rPr lang="zh-CN" sz="1000" dirty="0" smtClean="0"/>
            <a:t>法律法规、监管要求</a:t>
          </a:r>
          <a:endParaRPr lang="en-US" altLang="zh-CN" sz="1000" dirty="0" smtClean="0"/>
        </a:p>
        <a:p>
          <a:r>
            <a:rPr lang="zh-CN" altLang="en-US" sz="1000" dirty="0" smtClean="0">
              <a:sym typeface="Wingdings"/>
            </a:rPr>
            <a:t> </a:t>
          </a:r>
          <a:r>
            <a:rPr lang="zh-CN" sz="1000" dirty="0" smtClean="0"/>
            <a:t>业务连续性计划</a:t>
          </a:r>
          <a:r>
            <a:rPr lang="zh-CN" altLang="en-US" sz="1000" dirty="0" smtClean="0"/>
            <a:t>覆盖</a:t>
          </a:r>
          <a:endParaRPr lang="en-US" altLang="zh-CN" sz="1000" dirty="0" smtClean="0"/>
        </a:p>
        <a:p>
          <a:pPr marL="177800" indent="-177800"/>
          <a:r>
            <a:rPr lang="zh-CN" altLang="en-US" sz="1000" dirty="0" smtClean="0">
              <a:sym typeface="Wingdings"/>
            </a:rPr>
            <a:t> </a:t>
          </a:r>
          <a:r>
            <a:rPr lang="zh-CN" sz="1000" dirty="0" smtClean="0"/>
            <a:t>所在国家或地区监管当局已与银监会签订谅解备忘录或双方认可的其他约定</a:t>
          </a:r>
          <a:endParaRPr lang="en-US" altLang="zh-CN" sz="1000" dirty="0" smtClean="0"/>
        </a:p>
        <a:p>
          <a:r>
            <a:rPr lang="zh-CN" altLang="en-US" sz="1000" dirty="0" smtClean="0">
              <a:sym typeface="Wingdings"/>
            </a:rPr>
            <a:t> </a:t>
          </a:r>
          <a:r>
            <a:rPr lang="zh-CN" sz="1000" dirty="0" smtClean="0"/>
            <a:t>评估供</a:t>
          </a:r>
          <a:r>
            <a:rPr lang="zh-CN" altLang="en-US" sz="1000" dirty="0" smtClean="0"/>
            <a:t>应</a:t>
          </a:r>
          <a:r>
            <a:rPr lang="zh-CN" sz="1000" dirty="0" smtClean="0"/>
            <a:t>商保护</a:t>
          </a:r>
          <a:r>
            <a:rPr lang="zh-CN" altLang="en-US" sz="1000" dirty="0" smtClean="0"/>
            <a:t>信息安全</a:t>
          </a:r>
          <a:r>
            <a:rPr lang="zh-CN" sz="1000" dirty="0" smtClean="0"/>
            <a:t>的能力</a:t>
          </a:r>
          <a:endParaRPr lang="en-US" altLang="zh-CN" sz="1000" dirty="0" smtClean="0"/>
        </a:p>
        <a:p>
          <a:r>
            <a:rPr lang="zh-CN" altLang="en-US" sz="1000" dirty="0" smtClean="0">
              <a:sym typeface="Wingdings"/>
            </a:rPr>
            <a:t> </a:t>
          </a:r>
          <a:r>
            <a:rPr lang="zh-CN" sz="1000" dirty="0" smtClean="0"/>
            <a:t>原则上要求供</a:t>
          </a:r>
          <a:r>
            <a:rPr lang="zh-CN" altLang="en-US" sz="1000" dirty="0" smtClean="0"/>
            <a:t>应</a:t>
          </a:r>
          <a:r>
            <a:rPr lang="zh-CN" sz="1000" dirty="0" smtClean="0"/>
            <a:t>商依照中国法律解决纠纷</a:t>
          </a:r>
          <a:endParaRPr lang="zh-CN" altLang="en-US" sz="1000" dirty="0"/>
        </a:p>
      </dgm:t>
    </dgm:pt>
    <dgm:pt modelId="{D787D9DD-5535-4EFE-B48D-C5D428616FE9}" type="parTrans" cxnId="{AC7494F0-4F5C-4BE6-8061-3BDE4DD2A0FE}">
      <dgm:prSet/>
      <dgm:spPr/>
      <dgm:t>
        <a:bodyPr/>
        <a:lstStyle/>
        <a:p>
          <a:endParaRPr lang="zh-CN" altLang="en-US"/>
        </a:p>
      </dgm:t>
    </dgm:pt>
    <dgm:pt modelId="{9BE031C5-AB75-4F75-A185-882CBB305AE7}" type="sibTrans" cxnId="{AC7494F0-4F5C-4BE6-8061-3BDE4DD2A0FE}">
      <dgm:prSet/>
      <dgm:spPr/>
      <dgm:t>
        <a:bodyPr/>
        <a:lstStyle/>
        <a:p>
          <a:endParaRPr lang="zh-CN" altLang="en-US"/>
        </a:p>
      </dgm:t>
    </dgm:pt>
    <dgm:pt modelId="{C494D8E5-5AC6-4032-8CA7-8690C8DEF1E2}">
      <dgm:prSet phldrT="[文本]" custT="1"/>
      <dgm:spPr/>
      <dgm:t>
        <a:bodyPr lIns="0" rIns="0"/>
        <a:lstStyle/>
        <a:p>
          <a:r>
            <a:rPr lang="zh-CN" altLang="en-US" sz="1700" dirty="0" smtClean="0"/>
            <a:t>非驻场外包风险管理</a:t>
          </a:r>
          <a:endParaRPr lang="zh-CN" altLang="en-US" sz="1700" dirty="0"/>
        </a:p>
      </dgm:t>
    </dgm:pt>
    <dgm:pt modelId="{3BE83B5D-966E-4171-8D60-8B4D754C8275}" type="parTrans" cxnId="{FC92B387-213D-4B7F-AEDB-9B45C09EF67A}">
      <dgm:prSet/>
      <dgm:spPr/>
      <dgm:t>
        <a:bodyPr/>
        <a:lstStyle/>
        <a:p>
          <a:endParaRPr lang="zh-CN" altLang="en-US"/>
        </a:p>
      </dgm:t>
    </dgm:pt>
    <dgm:pt modelId="{688414AD-F372-467C-AA64-43DB6CCEF806}" type="sibTrans" cxnId="{FC92B387-213D-4B7F-AEDB-9B45C09EF67A}">
      <dgm:prSet/>
      <dgm:spPr/>
      <dgm:t>
        <a:bodyPr/>
        <a:lstStyle/>
        <a:p>
          <a:endParaRPr lang="zh-CN" altLang="en-US"/>
        </a:p>
      </dgm:t>
    </dgm:pt>
    <dgm:pt modelId="{86D3B976-D43C-4FD4-9E59-10F6F07EA1F9}">
      <dgm:prSet phldrT="[文本]" custT="1"/>
      <dgm:spPr/>
      <dgm:t>
        <a:bodyPr/>
        <a:lstStyle/>
        <a:p>
          <a:pPr algn="r"/>
          <a:r>
            <a:rPr lang="zh-CN" altLang="en-US" sz="1000" dirty="0" smtClean="0">
              <a:sym typeface="Wingdings"/>
            </a:rPr>
            <a:t> </a:t>
          </a:r>
          <a:r>
            <a:rPr lang="zh-CN" altLang="en-US" sz="1000" dirty="0" smtClean="0"/>
            <a:t>无法对其内部控制及风险管理直接管控</a:t>
          </a:r>
          <a:endParaRPr lang="zh-CN" altLang="en-US" sz="1000" dirty="0"/>
        </a:p>
      </dgm:t>
    </dgm:pt>
    <dgm:pt modelId="{D051EDFA-8488-4AF2-96CE-DD929CCCE084}" type="parTrans" cxnId="{CD8FE1A7-2228-4CF9-BAB8-45324A5A005F}">
      <dgm:prSet/>
      <dgm:spPr/>
      <dgm:t>
        <a:bodyPr/>
        <a:lstStyle/>
        <a:p>
          <a:endParaRPr lang="zh-CN" altLang="en-US"/>
        </a:p>
      </dgm:t>
    </dgm:pt>
    <dgm:pt modelId="{E507DECF-A275-43B6-BAFD-D452276830DB}" type="sibTrans" cxnId="{CD8FE1A7-2228-4CF9-BAB8-45324A5A005F}">
      <dgm:prSet/>
      <dgm:spPr/>
      <dgm:t>
        <a:bodyPr/>
        <a:lstStyle/>
        <a:p>
          <a:endParaRPr lang="zh-CN" altLang="en-US"/>
        </a:p>
      </dgm:t>
    </dgm:pt>
    <dgm:pt modelId="{E81BAA3D-8798-4C87-93D2-03B0C8E8A6BD}">
      <dgm:prSet phldrT="[文本]"/>
      <dgm:spPr/>
      <dgm:t>
        <a:bodyPr/>
        <a:lstStyle/>
        <a:p>
          <a:r>
            <a:rPr lang="zh-CN" altLang="en-US" dirty="0" smtClean="0"/>
            <a:t>重点外包供应商风险管理</a:t>
          </a:r>
          <a:endParaRPr lang="zh-CN" altLang="en-US" dirty="0"/>
        </a:p>
      </dgm:t>
    </dgm:pt>
    <dgm:pt modelId="{64E588F0-BACA-473B-B0FE-F9AB130597A1}" type="parTrans" cxnId="{63A4276C-826E-4DB5-9260-800D9C2409BB}">
      <dgm:prSet/>
      <dgm:spPr/>
      <dgm:t>
        <a:bodyPr/>
        <a:lstStyle/>
        <a:p>
          <a:endParaRPr lang="zh-CN" altLang="en-US"/>
        </a:p>
      </dgm:t>
    </dgm:pt>
    <dgm:pt modelId="{AAAE92F3-9262-4036-AA97-501232F24EA5}" type="sibTrans" cxnId="{63A4276C-826E-4DB5-9260-800D9C2409BB}">
      <dgm:prSet/>
      <dgm:spPr/>
      <dgm:t>
        <a:bodyPr/>
        <a:lstStyle/>
        <a:p>
          <a:endParaRPr lang="zh-CN" altLang="en-US"/>
        </a:p>
      </dgm:t>
    </dgm:pt>
    <dgm:pt modelId="{FDCA2465-8CFB-4999-AB65-C5D7825E2B13}">
      <dgm:prSet phldrT="[文本]" custT="1"/>
      <dgm:spPr/>
      <dgm:t>
        <a:bodyPr/>
        <a:lstStyle/>
        <a:p>
          <a:r>
            <a:rPr lang="zh-CN" altLang="en-US" sz="1000" dirty="0" smtClean="0">
              <a:sym typeface="Wingdings"/>
            </a:rPr>
            <a:t> </a:t>
          </a:r>
          <a:r>
            <a:rPr lang="zh-CN" altLang="en-US" sz="1000" dirty="0" smtClean="0"/>
            <a:t>独立定义</a:t>
          </a:r>
          <a:endParaRPr lang="en-US" altLang="zh-CN" sz="1000" dirty="0" smtClean="0"/>
        </a:p>
        <a:p>
          <a:r>
            <a:rPr lang="zh-CN" altLang="en-US" sz="1000" dirty="0" smtClean="0">
              <a:sym typeface="Wingdings"/>
            </a:rPr>
            <a:t> </a:t>
          </a:r>
          <a:r>
            <a:rPr lang="zh-CN" altLang="en-US" sz="1000" dirty="0" smtClean="0"/>
            <a:t>重点管理</a:t>
          </a:r>
          <a:endParaRPr lang="zh-CN" altLang="en-US" sz="1000" dirty="0"/>
        </a:p>
      </dgm:t>
    </dgm:pt>
    <dgm:pt modelId="{EF6D89D9-2097-4CD0-B6AE-A320A02135DF}" type="parTrans" cxnId="{DDBD1126-A3FD-4996-A2C8-10567B3F4DC2}">
      <dgm:prSet/>
      <dgm:spPr/>
      <dgm:t>
        <a:bodyPr/>
        <a:lstStyle/>
        <a:p>
          <a:endParaRPr lang="zh-CN" altLang="en-US"/>
        </a:p>
      </dgm:t>
    </dgm:pt>
    <dgm:pt modelId="{5BFB0064-7B1E-433C-8584-02EF547CD89D}" type="sibTrans" cxnId="{DDBD1126-A3FD-4996-A2C8-10567B3F4DC2}">
      <dgm:prSet/>
      <dgm:spPr/>
      <dgm:t>
        <a:bodyPr/>
        <a:lstStyle/>
        <a:p>
          <a:endParaRPr lang="zh-CN" altLang="en-US"/>
        </a:p>
      </dgm:t>
    </dgm:pt>
    <dgm:pt modelId="{6B481674-5AC9-409B-A968-C3059D104E4B}">
      <dgm:prSet custT="1"/>
      <dgm:spPr/>
      <dgm:t>
        <a:bodyPr/>
        <a:lstStyle/>
        <a:p>
          <a:pPr algn="r"/>
          <a:r>
            <a:rPr lang="zh-CN" altLang="en-US" sz="1000" dirty="0" smtClean="0">
              <a:sym typeface="Wingdings"/>
            </a:rPr>
            <a:t> </a:t>
          </a:r>
          <a:r>
            <a:rPr lang="zh-CN" altLang="en-US" sz="1000" dirty="0" smtClean="0"/>
            <a:t>建立针对非驻场外包服务的最低标准</a:t>
          </a:r>
          <a:endParaRPr lang="zh-CN" altLang="en-US" sz="1000" dirty="0"/>
        </a:p>
      </dgm:t>
    </dgm:pt>
    <dgm:pt modelId="{F2B93817-30F1-446A-AF4E-BE954AAD5970}" type="parTrans" cxnId="{D8B8D91B-56EF-40CA-A33C-3A0F491C4CB7}">
      <dgm:prSet/>
      <dgm:spPr/>
      <dgm:t>
        <a:bodyPr/>
        <a:lstStyle/>
        <a:p>
          <a:endParaRPr lang="zh-CN" altLang="en-US"/>
        </a:p>
      </dgm:t>
    </dgm:pt>
    <dgm:pt modelId="{E93BC10A-5EE0-4D0A-BDE7-A5E417564C88}" type="sibTrans" cxnId="{D8B8D91B-56EF-40CA-A33C-3A0F491C4CB7}">
      <dgm:prSet/>
      <dgm:spPr/>
      <dgm:t>
        <a:bodyPr/>
        <a:lstStyle/>
        <a:p>
          <a:endParaRPr lang="zh-CN" altLang="en-US"/>
        </a:p>
      </dgm:t>
    </dgm:pt>
    <dgm:pt modelId="{C15A7FD4-669F-466F-B5C2-3AF7CC2EE4B5}">
      <dgm:prSet custT="1"/>
      <dgm:spPr/>
      <dgm:t>
        <a:bodyPr/>
        <a:lstStyle/>
        <a:p>
          <a:pPr algn="r"/>
          <a:r>
            <a:rPr lang="zh-CN" altLang="en-US" sz="1000" dirty="0" smtClean="0">
              <a:sym typeface="Wingdings"/>
            </a:rPr>
            <a:t> </a:t>
          </a:r>
          <a:r>
            <a:rPr lang="zh-CN" altLang="en-US" sz="1000" dirty="0" smtClean="0"/>
            <a:t>实地检查原则上不少于一年一次</a:t>
          </a:r>
          <a:endParaRPr lang="zh-CN" altLang="en-US" sz="1000" dirty="0"/>
        </a:p>
      </dgm:t>
    </dgm:pt>
    <dgm:pt modelId="{D12E3269-EA3D-4091-92CE-FD928EC2CF51}" type="parTrans" cxnId="{BDB1FBF5-6A71-4C78-ACD7-A89460EFAA61}">
      <dgm:prSet/>
      <dgm:spPr/>
      <dgm:t>
        <a:bodyPr/>
        <a:lstStyle/>
        <a:p>
          <a:endParaRPr lang="zh-CN" altLang="en-US"/>
        </a:p>
      </dgm:t>
    </dgm:pt>
    <dgm:pt modelId="{DB75B66E-25A9-4970-BA3F-6AEEBB0FCE27}" type="sibTrans" cxnId="{BDB1FBF5-6A71-4C78-ACD7-A89460EFAA61}">
      <dgm:prSet/>
      <dgm:spPr/>
      <dgm:t>
        <a:bodyPr/>
        <a:lstStyle/>
        <a:p>
          <a:endParaRPr lang="zh-CN" altLang="en-US"/>
        </a:p>
      </dgm:t>
    </dgm:pt>
    <dgm:pt modelId="{6A14DDCE-3D18-4AD5-9912-3B572B273682}">
      <dgm:prSet custT="1"/>
      <dgm:spPr/>
      <dgm:t>
        <a:bodyPr/>
        <a:lstStyle/>
        <a:p>
          <a:pPr algn="r"/>
          <a:r>
            <a:rPr lang="zh-CN" altLang="en-US" sz="1000" dirty="0" smtClean="0">
              <a:sym typeface="Wingdings"/>
            </a:rPr>
            <a:t> </a:t>
          </a:r>
          <a:r>
            <a:rPr lang="zh-CN" altLang="en-US" sz="1000" dirty="0" smtClean="0"/>
            <a:t>有效性评估作为供应商准入依据</a:t>
          </a:r>
          <a:endParaRPr lang="zh-CN" altLang="en-US" sz="1000" dirty="0"/>
        </a:p>
      </dgm:t>
    </dgm:pt>
    <dgm:pt modelId="{6003EFF8-C115-4876-A910-9DB1C391654E}" type="parTrans" cxnId="{E99D9F78-744D-4D40-8289-3EE4818E4E2B}">
      <dgm:prSet/>
      <dgm:spPr/>
      <dgm:t>
        <a:bodyPr/>
        <a:lstStyle/>
        <a:p>
          <a:endParaRPr lang="zh-CN" altLang="en-US"/>
        </a:p>
      </dgm:t>
    </dgm:pt>
    <dgm:pt modelId="{3E1EC26F-EB29-49E8-9C74-496E06F1FDFB}" type="sibTrans" cxnId="{E99D9F78-744D-4D40-8289-3EE4818E4E2B}">
      <dgm:prSet/>
      <dgm:spPr/>
      <dgm:t>
        <a:bodyPr/>
        <a:lstStyle/>
        <a:p>
          <a:endParaRPr lang="zh-CN" altLang="en-US"/>
        </a:p>
      </dgm:t>
    </dgm:pt>
    <dgm:pt modelId="{011846AD-3A10-4F05-A851-2C5E009DF3F5}" type="pres">
      <dgm:prSet presAssocID="{27360C76-A45D-4491-9355-79C58B384AF1}" presName="Name0" presStyleCnt="0">
        <dgm:presLayoutVars>
          <dgm:chMax/>
          <dgm:chPref/>
          <dgm:dir/>
          <dgm:animLvl val="lvl"/>
        </dgm:presLayoutVars>
      </dgm:prSet>
      <dgm:spPr/>
      <dgm:t>
        <a:bodyPr/>
        <a:lstStyle/>
        <a:p>
          <a:endParaRPr lang="zh-CN" altLang="en-US"/>
        </a:p>
      </dgm:t>
    </dgm:pt>
    <dgm:pt modelId="{8BEB54B0-AED5-4B45-9F1A-80E3AB4A7C65}" type="pres">
      <dgm:prSet presAssocID="{B1A7130E-0A0D-4760-9D15-D60241BA644B}" presName="composite" presStyleCnt="0"/>
      <dgm:spPr/>
    </dgm:pt>
    <dgm:pt modelId="{84559AF3-0E72-49B5-B919-A2473B3186B7}" type="pres">
      <dgm:prSet presAssocID="{B1A7130E-0A0D-4760-9D15-D60241BA644B}" presName="Parent1" presStyleLbl="node1" presStyleIdx="0" presStyleCnt="6" custLinFactNeighborX="8744">
        <dgm:presLayoutVars>
          <dgm:chMax val="1"/>
          <dgm:chPref val="1"/>
          <dgm:bulletEnabled val="1"/>
        </dgm:presLayoutVars>
      </dgm:prSet>
      <dgm:spPr/>
      <dgm:t>
        <a:bodyPr/>
        <a:lstStyle/>
        <a:p>
          <a:endParaRPr lang="zh-CN" altLang="en-US"/>
        </a:p>
      </dgm:t>
    </dgm:pt>
    <dgm:pt modelId="{AD0A02F7-967D-471D-94C9-89B364E70215}" type="pres">
      <dgm:prSet presAssocID="{B1A7130E-0A0D-4760-9D15-D60241BA644B}" presName="Childtext1" presStyleLbl="revTx" presStyleIdx="0" presStyleCnt="3" custScaleX="120139" custLinFactNeighborX="18527" custLinFactNeighborY="-1753">
        <dgm:presLayoutVars>
          <dgm:chMax val="0"/>
          <dgm:chPref val="0"/>
          <dgm:bulletEnabled val="1"/>
        </dgm:presLayoutVars>
      </dgm:prSet>
      <dgm:spPr/>
      <dgm:t>
        <a:bodyPr/>
        <a:lstStyle/>
        <a:p>
          <a:endParaRPr lang="zh-CN" altLang="en-US"/>
        </a:p>
      </dgm:t>
    </dgm:pt>
    <dgm:pt modelId="{45CC48B7-504F-4DF8-AD1D-D615618C7764}" type="pres">
      <dgm:prSet presAssocID="{B1A7130E-0A0D-4760-9D15-D60241BA644B}" presName="BalanceSpacing" presStyleCnt="0"/>
      <dgm:spPr/>
    </dgm:pt>
    <dgm:pt modelId="{E9CAB942-9FA2-4AFB-BD60-1229EF59C82E}" type="pres">
      <dgm:prSet presAssocID="{B1A7130E-0A0D-4760-9D15-D60241BA644B}" presName="BalanceSpacing1" presStyleCnt="0"/>
      <dgm:spPr/>
    </dgm:pt>
    <dgm:pt modelId="{97F959B5-E222-4876-9D15-63B9035BA8C4}" type="pres">
      <dgm:prSet presAssocID="{9F8D6626-868C-4270-B39E-4E6C697251B6}" presName="Accent1Text" presStyleLbl="node1" presStyleIdx="1" presStyleCnt="6" custLinFactNeighborX="8744"/>
      <dgm:spPr/>
      <dgm:t>
        <a:bodyPr/>
        <a:lstStyle/>
        <a:p>
          <a:endParaRPr lang="zh-CN" altLang="en-US"/>
        </a:p>
      </dgm:t>
    </dgm:pt>
    <dgm:pt modelId="{772D4079-6578-48E6-A9CD-242096589BD8}" type="pres">
      <dgm:prSet presAssocID="{9F8D6626-868C-4270-B39E-4E6C697251B6}" presName="spaceBetweenRectangles" presStyleCnt="0"/>
      <dgm:spPr/>
    </dgm:pt>
    <dgm:pt modelId="{635EFE7B-582A-4DF3-9023-1983C1200EC4}" type="pres">
      <dgm:prSet presAssocID="{C494D8E5-5AC6-4032-8CA7-8690C8DEF1E2}" presName="composite" presStyleCnt="0"/>
      <dgm:spPr/>
    </dgm:pt>
    <dgm:pt modelId="{45863E5B-99A3-483B-873A-119214512047}" type="pres">
      <dgm:prSet presAssocID="{C494D8E5-5AC6-4032-8CA7-8690C8DEF1E2}" presName="Parent1" presStyleLbl="node1" presStyleIdx="2" presStyleCnt="6" custLinFactNeighborX="-3087">
        <dgm:presLayoutVars>
          <dgm:chMax val="1"/>
          <dgm:chPref val="1"/>
          <dgm:bulletEnabled val="1"/>
        </dgm:presLayoutVars>
      </dgm:prSet>
      <dgm:spPr/>
      <dgm:t>
        <a:bodyPr/>
        <a:lstStyle/>
        <a:p>
          <a:endParaRPr lang="zh-CN" altLang="en-US"/>
        </a:p>
      </dgm:t>
    </dgm:pt>
    <dgm:pt modelId="{43D3F71F-FF74-4E1A-9E43-B8D90955B971}" type="pres">
      <dgm:prSet presAssocID="{C494D8E5-5AC6-4032-8CA7-8690C8DEF1E2}" presName="Childtext1" presStyleLbl="revTx" presStyleIdx="1" presStyleCnt="3" custScaleX="118208" custLinFactNeighborX="-15314" custLinFactNeighborY="-3848">
        <dgm:presLayoutVars>
          <dgm:chMax val="0"/>
          <dgm:chPref val="0"/>
          <dgm:bulletEnabled val="1"/>
        </dgm:presLayoutVars>
      </dgm:prSet>
      <dgm:spPr/>
      <dgm:t>
        <a:bodyPr/>
        <a:lstStyle/>
        <a:p>
          <a:endParaRPr lang="zh-CN" altLang="en-US"/>
        </a:p>
      </dgm:t>
    </dgm:pt>
    <dgm:pt modelId="{4DBE0C7D-5C66-4864-ADCA-99F3C73E8AC2}" type="pres">
      <dgm:prSet presAssocID="{C494D8E5-5AC6-4032-8CA7-8690C8DEF1E2}" presName="BalanceSpacing" presStyleCnt="0"/>
      <dgm:spPr/>
    </dgm:pt>
    <dgm:pt modelId="{A5425200-6ACC-4F35-9A91-7CA80FC3D707}" type="pres">
      <dgm:prSet presAssocID="{C494D8E5-5AC6-4032-8CA7-8690C8DEF1E2}" presName="BalanceSpacing1" presStyleCnt="0"/>
      <dgm:spPr/>
    </dgm:pt>
    <dgm:pt modelId="{7ED2F587-6C13-4512-A0A3-672ACFF308F0}" type="pres">
      <dgm:prSet presAssocID="{688414AD-F372-467C-AA64-43DB6CCEF806}" presName="Accent1Text" presStyleLbl="node1" presStyleIdx="3" presStyleCnt="6" custLinFactNeighborX="-3087"/>
      <dgm:spPr/>
      <dgm:t>
        <a:bodyPr/>
        <a:lstStyle/>
        <a:p>
          <a:endParaRPr lang="zh-CN" altLang="en-US"/>
        </a:p>
      </dgm:t>
    </dgm:pt>
    <dgm:pt modelId="{2B1A419B-E4B6-4848-9E37-9037B7544D82}" type="pres">
      <dgm:prSet presAssocID="{688414AD-F372-467C-AA64-43DB6CCEF806}" presName="spaceBetweenRectangles" presStyleCnt="0"/>
      <dgm:spPr/>
    </dgm:pt>
    <dgm:pt modelId="{3BAF1EF7-41E2-41AD-9D12-F352FD4A3AC4}" type="pres">
      <dgm:prSet presAssocID="{E81BAA3D-8798-4C87-93D2-03B0C8E8A6BD}" presName="composite" presStyleCnt="0"/>
      <dgm:spPr/>
    </dgm:pt>
    <dgm:pt modelId="{E699E730-4BF7-4A72-9F05-B441577F2221}" type="pres">
      <dgm:prSet presAssocID="{E81BAA3D-8798-4C87-93D2-03B0C8E8A6BD}" presName="Parent1" presStyleLbl="node1" presStyleIdx="4" presStyleCnt="6">
        <dgm:presLayoutVars>
          <dgm:chMax val="1"/>
          <dgm:chPref val="1"/>
          <dgm:bulletEnabled val="1"/>
        </dgm:presLayoutVars>
      </dgm:prSet>
      <dgm:spPr/>
      <dgm:t>
        <a:bodyPr/>
        <a:lstStyle/>
        <a:p>
          <a:endParaRPr lang="zh-CN" altLang="en-US"/>
        </a:p>
      </dgm:t>
    </dgm:pt>
    <dgm:pt modelId="{BA0FE316-DC29-4C07-A5E5-60A5354675B2}" type="pres">
      <dgm:prSet presAssocID="{E81BAA3D-8798-4C87-93D2-03B0C8E8A6BD}" presName="Childtext1" presStyleLbl="revTx" presStyleIdx="2" presStyleCnt="3">
        <dgm:presLayoutVars>
          <dgm:chMax val="0"/>
          <dgm:chPref val="0"/>
          <dgm:bulletEnabled val="1"/>
        </dgm:presLayoutVars>
      </dgm:prSet>
      <dgm:spPr/>
      <dgm:t>
        <a:bodyPr/>
        <a:lstStyle/>
        <a:p>
          <a:endParaRPr lang="zh-CN" altLang="en-US"/>
        </a:p>
      </dgm:t>
    </dgm:pt>
    <dgm:pt modelId="{72DAEE14-7431-46AF-B336-89F728D5913A}" type="pres">
      <dgm:prSet presAssocID="{E81BAA3D-8798-4C87-93D2-03B0C8E8A6BD}" presName="BalanceSpacing" presStyleCnt="0"/>
      <dgm:spPr/>
    </dgm:pt>
    <dgm:pt modelId="{6E7B9B18-22A2-43E4-9AD5-FC581C3A3923}" type="pres">
      <dgm:prSet presAssocID="{E81BAA3D-8798-4C87-93D2-03B0C8E8A6BD}" presName="BalanceSpacing1" presStyleCnt="0"/>
      <dgm:spPr/>
    </dgm:pt>
    <dgm:pt modelId="{2BE3DB41-7312-4639-A145-B764361A3980}" type="pres">
      <dgm:prSet presAssocID="{AAAE92F3-9262-4036-AA97-501232F24EA5}" presName="Accent1Text" presStyleLbl="node1" presStyleIdx="5" presStyleCnt="6"/>
      <dgm:spPr/>
      <dgm:t>
        <a:bodyPr/>
        <a:lstStyle/>
        <a:p>
          <a:endParaRPr lang="zh-CN" altLang="en-US"/>
        </a:p>
      </dgm:t>
    </dgm:pt>
  </dgm:ptLst>
  <dgm:cxnLst>
    <dgm:cxn modelId="{D8B8D91B-56EF-40CA-A33C-3A0F491C4CB7}" srcId="{C494D8E5-5AC6-4032-8CA7-8690C8DEF1E2}" destId="{6B481674-5AC9-409B-A968-C3059D104E4B}" srcOrd="1" destOrd="0" parTransId="{F2B93817-30F1-446A-AF4E-BE954AAD5970}" sibTransId="{E93BC10A-5EE0-4D0A-BDE7-A5E417564C88}"/>
    <dgm:cxn modelId="{DDBD1126-A3FD-4996-A2C8-10567B3F4DC2}" srcId="{E81BAA3D-8798-4C87-93D2-03B0C8E8A6BD}" destId="{FDCA2465-8CFB-4999-AB65-C5D7825E2B13}" srcOrd="0" destOrd="0" parTransId="{EF6D89D9-2097-4CD0-B6AE-A320A02135DF}" sibTransId="{5BFB0064-7B1E-433C-8584-02EF547CD89D}"/>
    <dgm:cxn modelId="{7705F348-3AD4-4407-A56C-54481DFAFF45}" type="presOf" srcId="{86D3B976-D43C-4FD4-9E59-10F6F07EA1F9}" destId="{43D3F71F-FF74-4E1A-9E43-B8D90955B971}" srcOrd="0" destOrd="0" presId="urn:microsoft.com/office/officeart/2008/layout/AlternatingHexagons"/>
    <dgm:cxn modelId="{E9A7E4C5-FD66-4146-A750-409681D760E7}" type="presOf" srcId="{B1A7130E-0A0D-4760-9D15-D60241BA644B}" destId="{84559AF3-0E72-49B5-B919-A2473B3186B7}" srcOrd="0" destOrd="0" presId="urn:microsoft.com/office/officeart/2008/layout/AlternatingHexagons"/>
    <dgm:cxn modelId="{EB243D81-EE3A-4210-BC84-4859A869334C}" type="presOf" srcId="{C15A7FD4-669F-466F-B5C2-3AF7CC2EE4B5}" destId="{43D3F71F-FF74-4E1A-9E43-B8D90955B971}" srcOrd="0" destOrd="2" presId="urn:microsoft.com/office/officeart/2008/layout/AlternatingHexagons"/>
    <dgm:cxn modelId="{C344F959-79F0-4099-801D-E4B8558620BA}" type="presOf" srcId="{FDCA2465-8CFB-4999-AB65-C5D7825E2B13}" destId="{BA0FE316-DC29-4C07-A5E5-60A5354675B2}" srcOrd="0" destOrd="0" presId="urn:microsoft.com/office/officeart/2008/layout/AlternatingHexagons"/>
    <dgm:cxn modelId="{AC7494F0-4F5C-4BE6-8061-3BDE4DD2A0FE}" srcId="{B1A7130E-0A0D-4760-9D15-D60241BA644B}" destId="{0330D059-CC42-4FED-8BDC-B674C68054BF}" srcOrd="0" destOrd="0" parTransId="{D787D9DD-5535-4EFE-B48D-C5D428616FE9}" sibTransId="{9BE031C5-AB75-4F75-A185-882CBB305AE7}"/>
    <dgm:cxn modelId="{79D442A2-8EB3-44BB-8937-4F4DB8B97E27}" type="presOf" srcId="{688414AD-F372-467C-AA64-43DB6CCEF806}" destId="{7ED2F587-6C13-4512-A0A3-672ACFF308F0}" srcOrd="0" destOrd="0" presId="urn:microsoft.com/office/officeart/2008/layout/AlternatingHexagons"/>
    <dgm:cxn modelId="{FC92B387-213D-4B7F-AEDB-9B45C09EF67A}" srcId="{27360C76-A45D-4491-9355-79C58B384AF1}" destId="{C494D8E5-5AC6-4032-8CA7-8690C8DEF1E2}" srcOrd="1" destOrd="0" parTransId="{3BE83B5D-966E-4171-8D60-8B4D754C8275}" sibTransId="{688414AD-F372-467C-AA64-43DB6CCEF806}"/>
    <dgm:cxn modelId="{64FABD59-6DA7-4BF3-B3B0-96853ABF90F7}" type="presOf" srcId="{E81BAA3D-8798-4C87-93D2-03B0C8E8A6BD}" destId="{E699E730-4BF7-4A72-9F05-B441577F2221}" srcOrd="0" destOrd="0" presId="urn:microsoft.com/office/officeart/2008/layout/AlternatingHexagons"/>
    <dgm:cxn modelId="{CE813217-F182-4312-9417-9E0A24CE0191}" type="presOf" srcId="{27360C76-A45D-4491-9355-79C58B384AF1}" destId="{011846AD-3A10-4F05-A851-2C5E009DF3F5}" srcOrd="0" destOrd="0" presId="urn:microsoft.com/office/officeart/2008/layout/AlternatingHexagons"/>
    <dgm:cxn modelId="{CD8FE1A7-2228-4CF9-BAB8-45324A5A005F}" srcId="{C494D8E5-5AC6-4032-8CA7-8690C8DEF1E2}" destId="{86D3B976-D43C-4FD4-9E59-10F6F07EA1F9}" srcOrd="0" destOrd="0" parTransId="{D051EDFA-8488-4AF2-96CE-DD929CCCE084}" sibTransId="{E507DECF-A275-43B6-BAFD-D452276830DB}"/>
    <dgm:cxn modelId="{A68B884A-0F9B-4B74-8A02-8E26BACB8696}" type="presOf" srcId="{9F8D6626-868C-4270-B39E-4E6C697251B6}" destId="{97F959B5-E222-4876-9D15-63B9035BA8C4}" srcOrd="0" destOrd="0" presId="urn:microsoft.com/office/officeart/2008/layout/AlternatingHexagons"/>
    <dgm:cxn modelId="{CC9DECBD-E3BC-4975-927E-296F04B80A3F}" type="presOf" srcId="{AAAE92F3-9262-4036-AA97-501232F24EA5}" destId="{2BE3DB41-7312-4639-A145-B764361A3980}" srcOrd="0" destOrd="0" presId="urn:microsoft.com/office/officeart/2008/layout/AlternatingHexagons"/>
    <dgm:cxn modelId="{0DAA4D6F-6128-4797-A108-7D7A9F8BD1C2}" type="presOf" srcId="{6A14DDCE-3D18-4AD5-9912-3B572B273682}" destId="{43D3F71F-FF74-4E1A-9E43-B8D90955B971}" srcOrd="0" destOrd="3" presId="urn:microsoft.com/office/officeart/2008/layout/AlternatingHexagons"/>
    <dgm:cxn modelId="{92D7A50F-3F37-4128-B9E3-10654FDB36C1}" srcId="{27360C76-A45D-4491-9355-79C58B384AF1}" destId="{B1A7130E-0A0D-4760-9D15-D60241BA644B}" srcOrd="0" destOrd="0" parTransId="{B1DCC2AC-AC36-4A46-B868-F63B02F9A355}" sibTransId="{9F8D6626-868C-4270-B39E-4E6C697251B6}"/>
    <dgm:cxn modelId="{9AEC7791-8E69-4829-B5A1-00D98ADEA7F3}" type="presOf" srcId="{C494D8E5-5AC6-4032-8CA7-8690C8DEF1E2}" destId="{45863E5B-99A3-483B-873A-119214512047}" srcOrd="0" destOrd="0" presId="urn:microsoft.com/office/officeart/2008/layout/AlternatingHexagons"/>
    <dgm:cxn modelId="{63A4276C-826E-4DB5-9260-800D9C2409BB}" srcId="{27360C76-A45D-4491-9355-79C58B384AF1}" destId="{E81BAA3D-8798-4C87-93D2-03B0C8E8A6BD}" srcOrd="2" destOrd="0" parTransId="{64E588F0-BACA-473B-B0FE-F9AB130597A1}" sibTransId="{AAAE92F3-9262-4036-AA97-501232F24EA5}"/>
    <dgm:cxn modelId="{BDB1FBF5-6A71-4C78-ACD7-A89460EFAA61}" srcId="{C494D8E5-5AC6-4032-8CA7-8690C8DEF1E2}" destId="{C15A7FD4-669F-466F-B5C2-3AF7CC2EE4B5}" srcOrd="2" destOrd="0" parTransId="{D12E3269-EA3D-4091-92CE-FD928EC2CF51}" sibTransId="{DB75B66E-25A9-4970-BA3F-6AEEBB0FCE27}"/>
    <dgm:cxn modelId="{FBDFC595-53D9-46F0-A1E5-2957C0BC0BE0}" type="presOf" srcId="{0330D059-CC42-4FED-8BDC-B674C68054BF}" destId="{AD0A02F7-967D-471D-94C9-89B364E70215}" srcOrd="0" destOrd="0" presId="urn:microsoft.com/office/officeart/2008/layout/AlternatingHexagons"/>
    <dgm:cxn modelId="{39F482D2-9186-4C08-97C1-416F8388878D}" type="presOf" srcId="{6B481674-5AC9-409B-A968-C3059D104E4B}" destId="{43D3F71F-FF74-4E1A-9E43-B8D90955B971}" srcOrd="0" destOrd="1" presId="urn:microsoft.com/office/officeart/2008/layout/AlternatingHexagons"/>
    <dgm:cxn modelId="{E99D9F78-744D-4D40-8289-3EE4818E4E2B}" srcId="{C494D8E5-5AC6-4032-8CA7-8690C8DEF1E2}" destId="{6A14DDCE-3D18-4AD5-9912-3B572B273682}" srcOrd="3" destOrd="0" parTransId="{6003EFF8-C115-4876-A910-9DB1C391654E}" sibTransId="{3E1EC26F-EB29-49E8-9C74-496E06F1FDFB}"/>
    <dgm:cxn modelId="{59B00574-3968-42E3-8F6D-29DD69AE15B7}" type="presParOf" srcId="{011846AD-3A10-4F05-A851-2C5E009DF3F5}" destId="{8BEB54B0-AED5-4B45-9F1A-80E3AB4A7C65}" srcOrd="0" destOrd="0" presId="urn:microsoft.com/office/officeart/2008/layout/AlternatingHexagons"/>
    <dgm:cxn modelId="{82A11656-66BA-4A17-BD8B-7DAF4F5E8853}" type="presParOf" srcId="{8BEB54B0-AED5-4B45-9F1A-80E3AB4A7C65}" destId="{84559AF3-0E72-49B5-B919-A2473B3186B7}" srcOrd="0" destOrd="0" presId="urn:microsoft.com/office/officeart/2008/layout/AlternatingHexagons"/>
    <dgm:cxn modelId="{394A99C2-1CBA-41DF-B4A7-5F797D0A85CA}" type="presParOf" srcId="{8BEB54B0-AED5-4B45-9F1A-80E3AB4A7C65}" destId="{AD0A02F7-967D-471D-94C9-89B364E70215}" srcOrd="1" destOrd="0" presId="urn:microsoft.com/office/officeart/2008/layout/AlternatingHexagons"/>
    <dgm:cxn modelId="{3ADAAE08-D214-44E4-BFBF-D57806941B92}" type="presParOf" srcId="{8BEB54B0-AED5-4B45-9F1A-80E3AB4A7C65}" destId="{45CC48B7-504F-4DF8-AD1D-D615618C7764}" srcOrd="2" destOrd="0" presId="urn:microsoft.com/office/officeart/2008/layout/AlternatingHexagons"/>
    <dgm:cxn modelId="{1D8F7AFC-4F20-4213-8110-E39BBE27C76A}" type="presParOf" srcId="{8BEB54B0-AED5-4B45-9F1A-80E3AB4A7C65}" destId="{E9CAB942-9FA2-4AFB-BD60-1229EF59C82E}" srcOrd="3" destOrd="0" presId="urn:microsoft.com/office/officeart/2008/layout/AlternatingHexagons"/>
    <dgm:cxn modelId="{99A4AD68-954E-4F28-BA8E-E786DFD1C5B2}" type="presParOf" srcId="{8BEB54B0-AED5-4B45-9F1A-80E3AB4A7C65}" destId="{97F959B5-E222-4876-9D15-63B9035BA8C4}" srcOrd="4" destOrd="0" presId="urn:microsoft.com/office/officeart/2008/layout/AlternatingHexagons"/>
    <dgm:cxn modelId="{8A50C5D7-FFD9-4564-B887-8AE248B3478B}" type="presParOf" srcId="{011846AD-3A10-4F05-A851-2C5E009DF3F5}" destId="{772D4079-6578-48E6-A9CD-242096589BD8}" srcOrd="1" destOrd="0" presId="urn:microsoft.com/office/officeart/2008/layout/AlternatingHexagons"/>
    <dgm:cxn modelId="{6149F7DE-6B7F-41DF-9756-F5F642BFCAD3}" type="presParOf" srcId="{011846AD-3A10-4F05-A851-2C5E009DF3F5}" destId="{635EFE7B-582A-4DF3-9023-1983C1200EC4}" srcOrd="2" destOrd="0" presId="urn:microsoft.com/office/officeart/2008/layout/AlternatingHexagons"/>
    <dgm:cxn modelId="{70557556-81C6-465B-A9CE-15081FE0AAB3}" type="presParOf" srcId="{635EFE7B-582A-4DF3-9023-1983C1200EC4}" destId="{45863E5B-99A3-483B-873A-119214512047}" srcOrd="0" destOrd="0" presId="urn:microsoft.com/office/officeart/2008/layout/AlternatingHexagons"/>
    <dgm:cxn modelId="{FAEBFAC5-38F8-4100-B45A-C6F33E3C1F29}" type="presParOf" srcId="{635EFE7B-582A-4DF3-9023-1983C1200EC4}" destId="{43D3F71F-FF74-4E1A-9E43-B8D90955B971}" srcOrd="1" destOrd="0" presId="urn:microsoft.com/office/officeart/2008/layout/AlternatingHexagons"/>
    <dgm:cxn modelId="{7690446D-08BB-44D2-B052-BDF67D47CB9B}" type="presParOf" srcId="{635EFE7B-582A-4DF3-9023-1983C1200EC4}" destId="{4DBE0C7D-5C66-4864-ADCA-99F3C73E8AC2}" srcOrd="2" destOrd="0" presId="urn:microsoft.com/office/officeart/2008/layout/AlternatingHexagons"/>
    <dgm:cxn modelId="{54045973-470A-4E0F-BACF-8FA6924021A5}" type="presParOf" srcId="{635EFE7B-582A-4DF3-9023-1983C1200EC4}" destId="{A5425200-6ACC-4F35-9A91-7CA80FC3D707}" srcOrd="3" destOrd="0" presId="urn:microsoft.com/office/officeart/2008/layout/AlternatingHexagons"/>
    <dgm:cxn modelId="{18728F0A-E6D7-410B-AEC5-56BE27AF5726}" type="presParOf" srcId="{635EFE7B-582A-4DF3-9023-1983C1200EC4}" destId="{7ED2F587-6C13-4512-A0A3-672ACFF308F0}" srcOrd="4" destOrd="0" presId="urn:microsoft.com/office/officeart/2008/layout/AlternatingHexagons"/>
    <dgm:cxn modelId="{FDA1B334-1F1E-44AE-9942-0B7505D5A253}" type="presParOf" srcId="{011846AD-3A10-4F05-A851-2C5E009DF3F5}" destId="{2B1A419B-E4B6-4848-9E37-9037B7544D82}" srcOrd="3" destOrd="0" presId="urn:microsoft.com/office/officeart/2008/layout/AlternatingHexagons"/>
    <dgm:cxn modelId="{9F625CF2-8950-4431-84E7-C067428DA298}" type="presParOf" srcId="{011846AD-3A10-4F05-A851-2C5E009DF3F5}" destId="{3BAF1EF7-41E2-41AD-9D12-F352FD4A3AC4}" srcOrd="4" destOrd="0" presId="urn:microsoft.com/office/officeart/2008/layout/AlternatingHexagons"/>
    <dgm:cxn modelId="{2DE6D7DA-88E5-4B44-B4F4-40467C86E4EC}" type="presParOf" srcId="{3BAF1EF7-41E2-41AD-9D12-F352FD4A3AC4}" destId="{E699E730-4BF7-4A72-9F05-B441577F2221}" srcOrd="0" destOrd="0" presId="urn:microsoft.com/office/officeart/2008/layout/AlternatingHexagons"/>
    <dgm:cxn modelId="{8076FF56-1BFB-4953-884E-E0AC0FCD1310}" type="presParOf" srcId="{3BAF1EF7-41E2-41AD-9D12-F352FD4A3AC4}" destId="{BA0FE316-DC29-4C07-A5E5-60A5354675B2}" srcOrd="1" destOrd="0" presId="urn:microsoft.com/office/officeart/2008/layout/AlternatingHexagons"/>
    <dgm:cxn modelId="{54E8AB37-837A-409A-8B30-179FA9064470}" type="presParOf" srcId="{3BAF1EF7-41E2-41AD-9D12-F352FD4A3AC4}" destId="{72DAEE14-7431-46AF-B336-89F728D5913A}" srcOrd="2" destOrd="0" presId="urn:microsoft.com/office/officeart/2008/layout/AlternatingHexagons"/>
    <dgm:cxn modelId="{1C76742B-41D2-4CB7-8E82-77DF346EE360}" type="presParOf" srcId="{3BAF1EF7-41E2-41AD-9D12-F352FD4A3AC4}" destId="{6E7B9B18-22A2-43E4-9AD5-FC581C3A3923}" srcOrd="3" destOrd="0" presId="urn:microsoft.com/office/officeart/2008/layout/AlternatingHexagons"/>
    <dgm:cxn modelId="{8729BCA3-141F-4FC7-AFBD-3C2CABDD25F5}" type="presParOf" srcId="{3BAF1EF7-41E2-41AD-9D12-F352FD4A3AC4}" destId="{2BE3DB41-7312-4639-A145-B764361A3980}" srcOrd="4" destOrd="0" presId="urn:microsoft.com/office/officeart/2008/layout/AlternatingHexagon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BFF51BD-2F80-4B77-B3CD-5EAF27E8FA8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52E77BF6-632B-4656-9745-A1E9BA0CCFA8}">
      <dgm:prSet phldrT="[文本]"/>
      <dgm:spPr/>
      <dgm:t>
        <a:bodyPr/>
        <a:lstStyle/>
        <a:p>
          <a:r>
            <a:rPr lang="zh-CN" altLang="en-US" dirty="0" smtClean="0"/>
            <a:t>承担服务内容</a:t>
          </a:r>
          <a:endParaRPr lang="zh-CN" altLang="en-US" dirty="0"/>
        </a:p>
      </dgm:t>
    </dgm:pt>
    <dgm:pt modelId="{AD7E026E-D0A3-4F42-823B-13CC83317B17}" type="parTrans" cxnId="{A6BA3CE4-55ED-4FF7-9B0E-D5ED23572771}">
      <dgm:prSet/>
      <dgm:spPr/>
      <dgm:t>
        <a:bodyPr/>
        <a:lstStyle/>
        <a:p>
          <a:endParaRPr lang="zh-CN" altLang="en-US"/>
        </a:p>
      </dgm:t>
    </dgm:pt>
    <dgm:pt modelId="{DAB6208B-4066-44ED-8B62-172E7C70E3FB}" type="sibTrans" cxnId="{A6BA3CE4-55ED-4FF7-9B0E-D5ED23572771}">
      <dgm:prSet/>
      <dgm:spPr/>
      <dgm:t>
        <a:bodyPr/>
        <a:lstStyle/>
        <a:p>
          <a:endParaRPr lang="zh-CN" altLang="en-US"/>
        </a:p>
      </dgm:t>
    </dgm:pt>
    <dgm:pt modelId="{C80D70AA-7B33-4834-ABCF-1D0AF5D7F5C0}">
      <dgm:prSet phldrT="[文本]"/>
      <dgm:spPr/>
      <dgm:t>
        <a:bodyPr/>
        <a:lstStyle/>
        <a:p>
          <a:r>
            <a:rPr lang="zh-CN" altLang="en-US" dirty="0" smtClean="0"/>
            <a:t>承担集中存贮客户数据的业务交易系统外包服务</a:t>
          </a:r>
          <a:endParaRPr lang="zh-CN" altLang="en-US" dirty="0"/>
        </a:p>
      </dgm:t>
    </dgm:pt>
    <dgm:pt modelId="{CA1B61DD-ED64-4CE1-B1FC-84FFD57BABC6}" type="parTrans" cxnId="{463D1020-765A-47FF-84FA-B75192F5D610}">
      <dgm:prSet/>
      <dgm:spPr/>
      <dgm:t>
        <a:bodyPr/>
        <a:lstStyle/>
        <a:p>
          <a:endParaRPr lang="zh-CN" altLang="en-US"/>
        </a:p>
      </dgm:t>
    </dgm:pt>
    <dgm:pt modelId="{70DD7B1B-4C2C-48A6-AF79-167F4E9B5706}" type="sibTrans" cxnId="{463D1020-765A-47FF-84FA-B75192F5D610}">
      <dgm:prSet/>
      <dgm:spPr/>
      <dgm:t>
        <a:bodyPr/>
        <a:lstStyle/>
        <a:p>
          <a:endParaRPr lang="zh-CN" altLang="en-US"/>
        </a:p>
      </dgm:t>
    </dgm:pt>
    <dgm:pt modelId="{2DF68E8C-5A4D-4AFA-B55A-E989C66BE1AA}">
      <dgm:prSet phldrT="[文本]"/>
      <dgm:spPr/>
      <dgm:t>
        <a:bodyPr/>
        <a:lstStyle/>
        <a:p>
          <a:r>
            <a:rPr lang="zh-CN" altLang="en-US" dirty="0" smtClean="0"/>
            <a:t>服务规模</a:t>
          </a:r>
          <a:endParaRPr lang="zh-CN" altLang="en-US" dirty="0"/>
        </a:p>
      </dgm:t>
    </dgm:pt>
    <dgm:pt modelId="{460249C9-C24D-4425-B9AA-727DCD72F46D}" type="parTrans" cxnId="{CC5F4380-EA02-4A74-8452-AB8D0C261012}">
      <dgm:prSet/>
      <dgm:spPr/>
      <dgm:t>
        <a:bodyPr/>
        <a:lstStyle/>
        <a:p>
          <a:endParaRPr lang="zh-CN" altLang="en-US"/>
        </a:p>
      </dgm:t>
    </dgm:pt>
    <dgm:pt modelId="{0F21383F-F401-47E0-97B3-F7957C4D6F66}" type="sibTrans" cxnId="{CC5F4380-EA02-4A74-8452-AB8D0C261012}">
      <dgm:prSet/>
      <dgm:spPr/>
      <dgm:t>
        <a:bodyPr/>
        <a:lstStyle/>
        <a:p>
          <a:endParaRPr lang="zh-CN" altLang="en-US"/>
        </a:p>
      </dgm:t>
    </dgm:pt>
    <dgm:pt modelId="{5EAA9F8C-DD29-45AC-8242-1561F969A1E3}">
      <dgm:prSet phldrT="[文本]"/>
      <dgm:spPr/>
      <dgm:t>
        <a:bodyPr/>
        <a:lstStyle/>
        <a:p>
          <a:r>
            <a:rPr lang="zh-CN" altLang="en-US" dirty="0" smtClean="0"/>
            <a:t>占有同一法人的机构数量、合同金额的三分之一以上份额</a:t>
          </a:r>
          <a:endParaRPr lang="zh-CN" altLang="en-US" dirty="0"/>
        </a:p>
      </dgm:t>
    </dgm:pt>
    <dgm:pt modelId="{C63FC0B9-2A22-43CB-BA5A-7D90601FFBEB}" type="parTrans" cxnId="{06A7F6EB-1F5E-4392-A4C2-78A8AE21804F}">
      <dgm:prSet/>
      <dgm:spPr/>
      <dgm:t>
        <a:bodyPr/>
        <a:lstStyle/>
        <a:p>
          <a:endParaRPr lang="zh-CN" altLang="en-US"/>
        </a:p>
      </dgm:t>
    </dgm:pt>
    <dgm:pt modelId="{3A5AE46B-A20A-4DFA-93F7-5B9C1B85143D}" type="sibTrans" cxnId="{06A7F6EB-1F5E-4392-A4C2-78A8AE21804F}">
      <dgm:prSet/>
      <dgm:spPr/>
      <dgm:t>
        <a:bodyPr/>
        <a:lstStyle/>
        <a:p>
          <a:endParaRPr lang="zh-CN" altLang="en-US"/>
        </a:p>
      </dgm:t>
    </dgm:pt>
    <dgm:pt modelId="{29D5535E-26AF-43BB-BF6D-F6270CF91E78}">
      <dgm:prSet/>
      <dgm:spPr/>
      <dgm:t>
        <a:bodyPr/>
        <a:lstStyle/>
        <a:p>
          <a:r>
            <a:rPr lang="zh-CN" altLang="en-US" smtClean="0"/>
            <a:t>承担客户资料、交易数据等敏感信息批量分析或处理服务</a:t>
          </a:r>
          <a:endParaRPr lang="zh-CN" altLang="en-US"/>
        </a:p>
      </dgm:t>
    </dgm:pt>
    <dgm:pt modelId="{AF871A7B-5736-4BBA-B145-EE2D91DDC4F0}" type="parTrans" cxnId="{C669BA09-B45A-4D05-8920-A672206927A5}">
      <dgm:prSet/>
      <dgm:spPr/>
      <dgm:t>
        <a:bodyPr/>
        <a:lstStyle/>
        <a:p>
          <a:endParaRPr lang="zh-CN" altLang="en-US"/>
        </a:p>
      </dgm:t>
    </dgm:pt>
    <dgm:pt modelId="{B9B92CE4-C10B-4DB5-BD67-3D47F004BD49}" type="sibTrans" cxnId="{C669BA09-B45A-4D05-8920-A672206927A5}">
      <dgm:prSet/>
      <dgm:spPr/>
      <dgm:t>
        <a:bodyPr/>
        <a:lstStyle/>
        <a:p>
          <a:endParaRPr lang="zh-CN" altLang="en-US"/>
        </a:p>
      </dgm:t>
    </dgm:pt>
    <dgm:pt modelId="{6A501475-9C4C-431F-9741-3302BA3E288F}">
      <dgm:prSet/>
      <dgm:spPr/>
      <dgm:t>
        <a:bodyPr/>
        <a:lstStyle/>
        <a:p>
          <a:r>
            <a:rPr lang="zh-CN" altLang="en-US" dirty="0" smtClean="0"/>
            <a:t>承担数据中心、灾备中心机房及基础设施外包服务</a:t>
          </a:r>
          <a:endParaRPr lang="zh-CN" altLang="en-US" dirty="0"/>
        </a:p>
      </dgm:t>
    </dgm:pt>
    <dgm:pt modelId="{1847E296-617C-4A94-ADE6-33A83F36EBA0}" type="parTrans" cxnId="{D1BC93C2-4838-45D4-8512-2B86B31BD786}">
      <dgm:prSet/>
      <dgm:spPr/>
      <dgm:t>
        <a:bodyPr/>
        <a:lstStyle/>
        <a:p>
          <a:endParaRPr lang="zh-CN" altLang="en-US"/>
        </a:p>
      </dgm:t>
    </dgm:pt>
    <dgm:pt modelId="{9FE69C06-F777-4E70-A875-3BCFA9197EAA}" type="sibTrans" cxnId="{D1BC93C2-4838-45D4-8512-2B86B31BD786}">
      <dgm:prSet/>
      <dgm:spPr/>
      <dgm:t>
        <a:bodyPr/>
        <a:lstStyle/>
        <a:p>
          <a:endParaRPr lang="zh-CN" altLang="en-US"/>
        </a:p>
      </dgm:t>
    </dgm:pt>
    <dgm:pt modelId="{01269B16-41C3-414B-B31B-69EEC17A9F7B}">
      <dgm:prSet/>
      <dgm:spPr/>
      <dgm:t>
        <a:bodyPr/>
        <a:lstStyle/>
        <a:p>
          <a:r>
            <a:rPr lang="zh-CN" altLang="en-US" smtClean="0"/>
            <a:t>占有跨区域经营法人的机构数量达到</a:t>
          </a:r>
          <a:r>
            <a:rPr lang="en-US" altLang="en-US" smtClean="0"/>
            <a:t>3</a:t>
          </a:r>
          <a:r>
            <a:rPr lang="zh-CN" altLang="en-US" smtClean="0"/>
            <a:t>家或以上</a:t>
          </a:r>
          <a:endParaRPr lang="zh-CN" altLang="en-US"/>
        </a:p>
      </dgm:t>
    </dgm:pt>
    <dgm:pt modelId="{644F5F29-F3AE-47D6-9288-B4B7B7D82B79}" type="parTrans" cxnId="{54F2FA88-3B10-4691-AC44-3155D42FB2A8}">
      <dgm:prSet/>
      <dgm:spPr/>
      <dgm:t>
        <a:bodyPr/>
        <a:lstStyle/>
        <a:p>
          <a:endParaRPr lang="zh-CN" altLang="en-US"/>
        </a:p>
      </dgm:t>
    </dgm:pt>
    <dgm:pt modelId="{462F0E58-BDFE-4498-A0EE-E6736C143626}" type="sibTrans" cxnId="{54F2FA88-3B10-4691-AC44-3155D42FB2A8}">
      <dgm:prSet/>
      <dgm:spPr/>
      <dgm:t>
        <a:bodyPr/>
        <a:lstStyle/>
        <a:p>
          <a:endParaRPr lang="zh-CN" altLang="en-US"/>
        </a:p>
      </dgm:t>
    </dgm:pt>
    <dgm:pt modelId="{06EE672D-047E-44D8-9810-35CE9650D326}">
      <dgm:prSet/>
      <dgm:spPr/>
      <dgm:t>
        <a:bodyPr/>
        <a:lstStyle/>
        <a:p>
          <a:r>
            <a:rPr lang="zh-CN" altLang="en-US" dirty="0" smtClean="0"/>
            <a:t>占有其他类型法人机构数量达到</a:t>
          </a:r>
          <a:r>
            <a:rPr lang="en-US" altLang="en-US" dirty="0" smtClean="0"/>
            <a:t>10</a:t>
          </a:r>
          <a:r>
            <a:rPr lang="zh-CN" altLang="en-US" dirty="0" smtClean="0"/>
            <a:t>家或以上</a:t>
          </a:r>
          <a:endParaRPr lang="zh-CN" altLang="en-US" dirty="0"/>
        </a:p>
      </dgm:t>
    </dgm:pt>
    <dgm:pt modelId="{14EF94FC-9291-4608-80ED-9C9165495A55}" type="parTrans" cxnId="{CFF7AA8D-8495-4F3D-A4B7-39343D4F173F}">
      <dgm:prSet/>
      <dgm:spPr/>
      <dgm:t>
        <a:bodyPr/>
        <a:lstStyle/>
        <a:p>
          <a:endParaRPr lang="zh-CN" altLang="en-US"/>
        </a:p>
      </dgm:t>
    </dgm:pt>
    <dgm:pt modelId="{6BA69665-A211-493B-84E2-1A69F08318B1}" type="sibTrans" cxnId="{CFF7AA8D-8495-4F3D-A4B7-39343D4F173F}">
      <dgm:prSet/>
      <dgm:spPr/>
      <dgm:t>
        <a:bodyPr/>
        <a:lstStyle/>
        <a:p>
          <a:endParaRPr lang="zh-CN" altLang="en-US"/>
        </a:p>
      </dgm:t>
    </dgm:pt>
    <dgm:pt modelId="{10D595AA-8498-4B3A-AA48-E99065C9621F}" type="pres">
      <dgm:prSet presAssocID="{2BFF51BD-2F80-4B77-B3CD-5EAF27E8FA84}" presName="linear" presStyleCnt="0">
        <dgm:presLayoutVars>
          <dgm:animLvl val="lvl"/>
          <dgm:resizeHandles val="exact"/>
        </dgm:presLayoutVars>
      </dgm:prSet>
      <dgm:spPr/>
      <dgm:t>
        <a:bodyPr/>
        <a:lstStyle/>
        <a:p>
          <a:endParaRPr lang="zh-CN" altLang="en-US"/>
        </a:p>
      </dgm:t>
    </dgm:pt>
    <dgm:pt modelId="{79977182-294D-4E1B-86DA-7C492648B215}" type="pres">
      <dgm:prSet presAssocID="{52E77BF6-632B-4656-9745-A1E9BA0CCFA8}" presName="parentText" presStyleLbl="node1" presStyleIdx="0" presStyleCnt="2">
        <dgm:presLayoutVars>
          <dgm:chMax val="0"/>
          <dgm:bulletEnabled val="1"/>
        </dgm:presLayoutVars>
      </dgm:prSet>
      <dgm:spPr/>
      <dgm:t>
        <a:bodyPr/>
        <a:lstStyle/>
        <a:p>
          <a:endParaRPr lang="zh-CN" altLang="en-US"/>
        </a:p>
      </dgm:t>
    </dgm:pt>
    <dgm:pt modelId="{95C2F670-DCEF-4D6B-8D96-66D40B5F4D17}" type="pres">
      <dgm:prSet presAssocID="{52E77BF6-632B-4656-9745-A1E9BA0CCFA8}" presName="childText" presStyleLbl="revTx" presStyleIdx="0" presStyleCnt="2">
        <dgm:presLayoutVars>
          <dgm:bulletEnabled val="1"/>
        </dgm:presLayoutVars>
      </dgm:prSet>
      <dgm:spPr/>
      <dgm:t>
        <a:bodyPr/>
        <a:lstStyle/>
        <a:p>
          <a:endParaRPr lang="zh-CN" altLang="en-US"/>
        </a:p>
      </dgm:t>
    </dgm:pt>
    <dgm:pt modelId="{B8D1F573-8599-4F32-A650-5C4559DD3B8A}" type="pres">
      <dgm:prSet presAssocID="{2DF68E8C-5A4D-4AFA-B55A-E989C66BE1AA}" presName="parentText" presStyleLbl="node1" presStyleIdx="1" presStyleCnt="2">
        <dgm:presLayoutVars>
          <dgm:chMax val="0"/>
          <dgm:bulletEnabled val="1"/>
        </dgm:presLayoutVars>
      </dgm:prSet>
      <dgm:spPr/>
      <dgm:t>
        <a:bodyPr/>
        <a:lstStyle/>
        <a:p>
          <a:endParaRPr lang="zh-CN" altLang="en-US"/>
        </a:p>
      </dgm:t>
    </dgm:pt>
    <dgm:pt modelId="{C76BB87F-7942-46AD-8E91-51EB8BD31A16}" type="pres">
      <dgm:prSet presAssocID="{2DF68E8C-5A4D-4AFA-B55A-E989C66BE1AA}" presName="childText" presStyleLbl="revTx" presStyleIdx="1" presStyleCnt="2">
        <dgm:presLayoutVars>
          <dgm:bulletEnabled val="1"/>
        </dgm:presLayoutVars>
      </dgm:prSet>
      <dgm:spPr/>
      <dgm:t>
        <a:bodyPr/>
        <a:lstStyle/>
        <a:p>
          <a:endParaRPr lang="zh-CN" altLang="en-US"/>
        </a:p>
      </dgm:t>
    </dgm:pt>
  </dgm:ptLst>
  <dgm:cxnLst>
    <dgm:cxn modelId="{52C95418-5E4E-4D19-A46A-07B045550162}" type="presOf" srcId="{6A501475-9C4C-431F-9741-3302BA3E288F}" destId="{95C2F670-DCEF-4D6B-8D96-66D40B5F4D17}" srcOrd="0" destOrd="2" presId="urn:microsoft.com/office/officeart/2005/8/layout/vList2"/>
    <dgm:cxn modelId="{9061DC5C-2D4F-4726-94C8-F67154E6F1A8}" type="presOf" srcId="{52E77BF6-632B-4656-9745-A1E9BA0CCFA8}" destId="{79977182-294D-4E1B-86DA-7C492648B215}" srcOrd="0" destOrd="0" presId="urn:microsoft.com/office/officeart/2005/8/layout/vList2"/>
    <dgm:cxn modelId="{D1BC93C2-4838-45D4-8512-2B86B31BD786}" srcId="{52E77BF6-632B-4656-9745-A1E9BA0CCFA8}" destId="{6A501475-9C4C-431F-9741-3302BA3E288F}" srcOrd="2" destOrd="0" parTransId="{1847E296-617C-4A94-ADE6-33A83F36EBA0}" sibTransId="{9FE69C06-F777-4E70-A875-3BCFA9197EAA}"/>
    <dgm:cxn modelId="{384E5A74-E6B0-4492-ACF0-61F6524E2152}" type="presOf" srcId="{29D5535E-26AF-43BB-BF6D-F6270CF91E78}" destId="{95C2F670-DCEF-4D6B-8D96-66D40B5F4D17}" srcOrd="0" destOrd="1" presId="urn:microsoft.com/office/officeart/2005/8/layout/vList2"/>
    <dgm:cxn modelId="{C0D5DB6B-C19D-429C-BDB7-AE2990E6312A}" type="presOf" srcId="{5EAA9F8C-DD29-45AC-8242-1561F969A1E3}" destId="{C76BB87F-7942-46AD-8E91-51EB8BD31A16}" srcOrd="0" destOrd="0" presId="urn:microsoft.com/office/officeart/2005/8/layout/vList2"/>
    <dgm:cxn modelId="{54F2FA88-3B10-4691-AC44-3155D42FB2A8}" srcId="{2DF68E8C-5A4D-4AFA-B55A-E989C66BE1AA}" destId="{01269B16-41C3-414B-B31B-69EEC17A9F7B}" srcOrd="1" destOrd="0" parTransId="{644F5F29-F3AE-47D6-9288-B4B7B7D82B79}" sibTransId="{462F0E58-BDFE-4498-A0EE-E6736C143626}"/>
    <dgm:cxn modelId="{06A7F6EB-1F5E-4392-A4C2-78A8AE21804F}" srcId="{2DF68E8C-5A4D-4AFA-B55A-E989C66BE1AA}" destId="{5EAA9F8C-DD29-45AC-8242-1561F969A1E3}" srcOrd="0" destOrd="0" parTransId="{C63FC0B9-2A22-43CB-BA5A-7D90601FFBEB}" sibTransId="{3A5AE46B-A20A-4DFA-93F7-5B9C1B85143D}"/>
    <dgm:cxn modelId="{C669BA09-B45A-4D05-8920-A672206927A5}" srcId="{52E77BF6-632B-4656-9745-A1E9BA0CCFA8}" destId="{29D5535E-26AF-43BB-BF6D-F6270CF91E78}" srcOrd="1" destOrd="0" parTransId="{AF871A7B-5736-4BBA-B145-EE2D91DDC4F0}" sibTransId="{B9B92CE4-C10B-4DB5-BD67-3D47F004BD49}"/>
    <dgm:cxn modelId="{463D1020-765A-47FF-84FA-B75192F5D610}" srcId="{52E77BF6-632B-4656-9745-A1E9BA0CCFA8}" destId="{C80D70AA-7B33-4834-ABCF-1D0AF5D7F5C0}" srcOrd="0" destOrd="0" parTransId="{CA1B61DD-ED64-4CE1-B1FC-84FFD57BABC6}" sibTransId="{70DD7B1B-4C2C-48A6-AF79-167F4E9B5706}"/>
    <dgm:cxn modelId="{CC5F4380-EA02-4A74-8452-AB8D0C261012}" srcId="{2BFF51BD-2F80-4B77-B3CD-5EAF27E8FA84}" destId="{2DF68E8C-5A4D-4AFA-B55A-E989C66BE1AA}" srcOrd="1" destOrd="0" parTransId="{460249C9-C24D-4425-B9AA-727DCD72F46D}" sibTransId="{0F21383F-F401-47E0-97B3-F7957C4D6F66}"/>
    <dgm:cxn modelId="{B0311B09-C54F-479E-880B-087699E27994}" type="presOf" srcId="{06EE672D-047E-44D8-9810-35CE9650D326}" destId="{C76BB87F-7942-46AD-8E91-51EB8BD31A16}" srcOrd="0" destOrd="2" presId="urn:microsoft.com/office/officeart/2005/8/layout/vList2"/>
    <dgm:cxn modelId="{A280C2AF-47FA-418A-80AA-813D4A570672}" type="presOf" srcId="{2DF68E8C-5A4D-4AFA-B55A-E989C66BE1AA}" destId="{B8D1F573-8599-4F32-A650-5C4559DD3B8A}" srcOrd="0" destOrd="0" presId="urn:microsoft.com/office/officeart/2005/8/layout/vList2"/>
    <dgm:cxn modelId="{CFF7AA8D-8495-4F3D-A4B7-39343D4F173F}" srcId="{2DF68E8C-5A4D-4AFA-B55A-E989C66BE1AA}" destId="{06EE672D-047E-44D8-9810-35CE9650D326}" srcOrd="2" destOrd="0" parTransId="{14EF94FC-9291-4608-80ED-9C9165495A55}" sibTransId="{6BA69665-A211-493B-84E2-1A69F08318B1}"/>
    <dgm:cxn modelId="{8B9C5E19-6E30-4747-ADA0-E2F313AC8847}" type="presOf" srcId="{C80D70AA-7B33-4834-ABCF-1D0AF5D7F5C0}" destId="{95C2F670-DCEF-4D6B-8D96-66D40B5F4D17}" srcOrd="0" destOrd="0" presId="urn:microsoft.com/office/officeart/2005/8/layout/vList2"/>
    <dgm:cxn modelId="{A6BA3CE4-55ED-4FF7-9B0E-D5ED23572771}" srcId="{2BFF51BD-2F80-4B77-B3CD-5EAF27E8FA84}" destId="{52E77BF6-632B-4656-9745-A1E9BA0CCFA8}" srcOrd="0" destOrd="0" parTransId="{AD7E026E-D0A3-4F42-823B-13CC83317B17}" sibTransId="{DAB6208B-4066-44ED-8B62-172E7C70E3FB}"/>
    <dgm:cxn modelId="{78020131-C627-4B71-890C-FE90D421188F}" type="presOf" srcId="{2BFF51BD-2F80-4B77-B3CD-5EAF27E8FA84}" destId="{10D595AA-8498-4B3A-AA48-E99065C9621F}" srcOrd="0" destOrd="0" presId="urn:microsoft.com/office/officeart/2005/8/layout/vList2"/>
    <dgm:cxn modelId="{F7CFA814-ED01-43C0-8FE4-86003222BA4B}" type="presOf" srcId="{01269B16-41C3-414B-B31B-69EEC17A9F7B}" destId="{C76BB87F-7942-46AD-8E91-51EB8BD31A16}" srcOrd="0" destOrd="1" presId="urn:microsoft.com/office/officeart/2005/8/layout/vList2"/>
    <dgm:cxn modelId="{77003B24-E768-4FD2-92DA-F5BF09B7ED6B}" type="presParOf" srcId="{10D595AA-8498-4B3A-AA48-E99065C9621F}" destId="{79977182-294D-4E1B-86DA-7C492648B215}" srcOrd="0" destOrd="0" presId="urn:microsoft.com/office/officeart/2005/8/layout/vList2"/>
    <dgm:cxn modelId="{17910B2B-3ADB-4193-9432-8C585BBBD905}" type="presParOf" srcId="{10D595AA-8498-4B3A-AA48-E99065C9621F}" destId="{95C2F670-DCEF-4D6B-8D96-66D40B5F4D17}" srcOrd="1" destOrd="0" presId="urn:microsoft.com/office/officeart/2005/8/layout/vList2"/>
    <dgm:cxn modelId="{CED6A42B-58CF-484B-9669-177B773B2BBD}" type="presParOf" srcId="{10D595AA-8498-4B3A-AA48-E99065C9621F}" destId="{B8D1F573-8599-4F32-A650-5C4559DD3B8A}" srcOrd="2" destOrd="0" presId="urn:microsoft.com/office/officeart/2005/8/layout/vList2"/>
    <dgm:cxn modelId="{7916D20E-92C1-4F8B-A13F-CF96A1ECF493}" type="presParOf" srcId="{10D595AA-8498-4B3A-AA48-E99065C9621F}" destId="{C76BB87F-7942-46AD-8E91-51EB8BD31A16}"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D395D89-76EE-4C56-B3D2-76699ACC47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9ACDE13B-087C-41DD-B288-0EB75508344F}">
      <dgm:prSet phldrT="[文本]"/>
      <dgm:spPr/>
      <dgm:t>
        <a:bodyPr/>
        <a:lstStyle/>
        <a:p>
          <a:r>
            <a:rPr lang="zh-CN" altLang="en-US" dirty="0" smtClean="0"/>
            <a:t>要求条件</a:t>
          </a:r>
          <a:endParaRPr lang="zh-CN" altLang="en-US" dirty="0"/>
        </a:p>
      </dgm:t>
    </dgm:pt>
    <dgm:pt modelId="{3B7ECED0-33CA-4097-82DA-9795188F1239}" type="parTrans" cxnId="{7B00E0DE-06EC-4555-860C-B2A2B9BAA87C}">
      <dgm:prSet/>
      <dgm:spPr/>
      <dgm:t>
        <a:bodyPr/>
        <a:lstStyle/>
        <a:p>
          <a:endParaRPr lang="zh-CN" altLang="en-US"/>
        </a:p>
      </dgm:t>
    </dgm:pt>
    <dgm:pt modelId="{16480AEF-55A5-49F9-9FC0-4AF693D6BA0B}" type="sibTrans" cxnId="{7B00E0DE-06EC-4555-860C-B2A2B9BAA87C}">
      <dgm:prSet/>
      <dgm:spPr/>
      <dgm:t>
        <a:bodyPr/>
        <a:lstStyle/>
        <a:p>
          <a:endParaRPr lang="zh-CN" altLang="en-US"/>
        </a:p>
      </dgm:t>
    </dgm:pt>
    <dgm:pt modelId="{309FD9D5-627B-4308-8AE2-6F24AE91C942}">
      <dgm:prSet phldrT="[文本]"/>
      <dgm:spPr/>
      <dgm:t>
        <a:bodyPr/>
        <a:lstStyle/>
        <a:p>
          <a:r>
            <a:rPr lang="zh-CN" altLang="en-US" dirty="0" smtClean="0"/>
            <a:t>国内注册的独立法人实体</a:t>
          </a:r>
          <a:endParaRPr lang="zh-CN" altLang="en-US" dirty="0"/>
        </a:p>
      </dgm:t>
    </dgm:pt>
    <dgm:pt modelId="{B9809D95-4F1D-452B-BDFF-9E906C1188A4}" type="parTrans" cxnId="{9C4C7CCD-927D-4C7D-BA15-E22758482D70}">
      <dgm:prSet/>
      <dgm:spPr/>
      <dgm:t>
        <a:bodyPr/>
        <a:lstStyle/>
        <a:p>
          <a:endParaRPr lang="zh-CN" altLang="en-US"/>
        </a:p>
      </dgm:t>
    </dgm:pt>
    <dgm:pt modelId="{F13B5C3D-16D3-4A7D-8C6E-0A0D69845B40}" type="sibTrans" cxnId="{9C4C7CCD-927D-4C7D-BA15-E22758482D70}">
      <dgm:prSet/>
      <dgm:spPr/>
      <dgm:t>
        <a:bodyPr/>
        <a:lstStyle/>
        <a:p>
          <a:endParaRPr lang="zh-CN" altLang="en-US"/>
        </a:p>
      </dgm:t>
    </dgm:pt>
    <dgm:pt modelId="{9F9FB63C-CA47-466F-A959-D587EE66E702}">
      <dgm:prSet phldrT="[文本]"/>
      <dgm:spPr/>
      <dgm:t>
        <a:bodyPr/>
        <a:lstStyle/>
        <a:p>
          <a:r>
            <a:rPr lang="zh-CN" altLang="en-US" dirty="0" smtClean="0"/>
            <a:t>管理目标</a:t>
          </a:r>
          <a:endParaRPr lang="zh-CN" altLang="en-US" dirty="0"/>
        </a:p>
      </dgm:t>
    </dgm:pt>
    <dgm:pt modelId="{6489055A-05A8-4588-BFC1-9ABC84AFEA31}" type="parTrans" cxnId="{6D8C6F0F-83A4-4EB3-BAA0-4C5F07BE2B9B}">
      <dgm:prSet/>
      <dgm:spPr/>
      <dgm:t>
        <a:bodyPr/>
        <a:lstStyle/>
        <a:p>
          <a:endParaRPr lang="zh-CN" altLang="en-US"/>
        </a:p>
      </dgm:t>
    </dgm:pt>
    <dgm:pt modelId="{2A4B8B0E-AE08-407D-9A74-D307443C4E9D}" type="sibTrans" cxnId="{6D8C6F0F-83A4-4EB3-BAA0-4C5F07BE2B9B}">
      <dgm:prSet/>
      <dgm:spPr/>
      <dgm:t>
        <a:bodyPr/>
        <a:lstStyle/>
        <a:p>
          <a:endParaRPr lang="zh-CN" altLang="en-US"/>
        </a:p>
      </dgm:t>
    </dgm:pt>
    <dgm:pt modelId="{370A4639-59B7-482E-B35B-622F4A6B98E4}">
      <dgm:prSet phldrT="[文本]"/>
      <dgm:spPr/>
      <dgm:t>
        <a:bodyPr/>
        <a:lstStyle/>
        <a:p>
          <a:r>
            <a:rPr lang="zh-CN" altLang="en-US" dirty="0" smtClean="0"/>
            <a:t>建立有效的风险治理架构</a:t>
          </a:r>
          <a:endParaRPr lang="zh-CN" altLang="en-US" dirty="0"/>
        </a:p>
      </dgm:t>
    </dgm:pt>
    <dgm:pt modelId="{AD154AC6-0AF4-4012-AB3E-D2FD029A834F}" type="parTrans" cxnId="{559A2616-2B43-4224-BE4B-82D95E9A7C04}">
      <dgm:prSet/>
      <dgm:spPr/>
      <dgm:t>
        <a:bodyPr/>
        <a:lstStyle/>
        <a:p>
          <a:endParaRPr lang="zh-CN" altLang="en-US"/>
        </a:p>
      </dgm:t>
    </dgm:pt>
    <dgm:pt modelId="{F8346014-40C3-474F-847E-5F34A1D4AF04}" type="sibTrans" cxnId="{559A2616-2B43-4224-BE4B-82D95E9A7C04}">
      <dgm:prSet/>
      <dgm:spPr/>
      <dgm:t>
        <a:bodyPr/>
        <a:lstStyle/>
        <a:p>
          <a:endParaRPr lang="zh-CN" altLang="en-US"/>
        </a:p>
      </dgm:t>
    </dgm:pt>
    <dgm:pt modelId="{7288FBF6-AC34-40CF-AF97-CEA4A79FF3E3}">
      <dgm:prSet/>
      <dgm:spPr/>
      <dgm:t>
        <a:bodyPr/>
        <a:lstStyle/>
        <a:p>
          <a:r>
            <a:rPr lang="zh-CN" altLang="en-US" smtClean="0"/>
            <a:t>注册资本和实收资本不少于</a:t>
          </a:r>
          <a:r>
            <a:rPr lang="en-US" altLang="en-US" smtClean="0"/>
            <a:t>1000</a:t>
          </a:r>
          <a:r>
            <a:rPr lang="zh-CN" altLang="en-US" smtClean="0"/>
            <a:t>万</a:t>
          </a:r>
          <a:endParaRPr lang="zh-CN" altLang="en-US"/>
        </a:p>
      </dgm:t>
    </dgm:pt>
    <dgm:pt modelId="{BA151369-F714-4742-8616-E6F8AF98AF25}" type="parTrans" cxnId="{5614F8E3-8362-4984-9523-A5B3F62B8328}">
      <dgm:prSet/>
      <dgm:spPr/>
      <dgm:t>
        <a:bodyPr/>
        <a:lstStyle/>
        <a:p>
          <a:endParaRPr lang="zh-CN" altLang="en-US"/>
        </a:p>
      </dgm:t>
    </dgm:pt>
    <dgm:pt modelId="{DAB4CBA5-77A7-44F2-91FC-11B6F623571B}" type="sibTrans" cxnId="{5614F8E3-8362-4984-9523-A5B3F62B8328}">
      <dgm:prSet/>
      <dgm:spPr/>
      <dgm:t>
        <a:bodyPr/>
        <a:lstStyle/>
        <a:p>
          <a:endParaRPr lang="zh-CN" altLang="en-US"/>
        </a:p>
      </dgm:t>
    </dgm:pt>
    <dgm:pt modelId="{E79453B6-FF72-4C3B-A4F1-5B3C65629024}">
      <dgm:prSet/>
      <dgm:spPr/>
      <dgm:t>
        <a:bodyPr/>
        <a:lstStyle/>
        <a:p>
          <a:r>
            <a:rPr lang="zh-CN" altLang="en-US" dirty="0" smtClean="0"/>
            <a:t>注册成立时间不少于</a:t>
          </a:r>
          <a:r>
            <a:rPr lang="en-US" altLang="en-US" dirty="0" smtClean="0"/>
            <a:t>3</a:t>
          </a:r>
          <a:r>
            <a:rPr lang="zh-CN" altLang="en-US" dirty="0" smtClean="0"/>
            <a:t>年</a:t>
          </a:r>
          <a:endParaRPr lang="zh-CN" altLang="en-US" dirty="0"/>
        </a:p>
      </dgm:t>
    </dgm:pt>
    <dgm:pt modelId="{7AD46B8F-28A5-462A-970D-66A6A68D3914}" type="parTrans" cxnId="{B897EB8D-0D0E-4E5E-994F-09AA6FCCB76E}">
      <dgm:prSet/>
      <dgm:spPr/>
      <dgm:t>
        <a:bodyPr/>
        <a:lstStyle/>
        <a:p>
          <a:endParaRPr lang="zh-CN" altLang="en-US"/>
        </a:p>
      </dgm:t>
    </dgm:pt>
    <dgm:pt modelId="{C66D8A31-F95C-4E22-A847-7E917FE80B3D}" type="sibTrans" cxnId="{B897EB8D-0D0E-4E5E-994F-09AA6FCCB76E}">
      <dgm:prSet/>
      <dgm:spPr/>
      <dgm:t>
        <a:bodyPr/>
        <a:lstStyle/>
        <a:p>
          <a:endParaRPr lang="zh-CN" altLang="en-US"/>
        </a:p>
      </dgm:t>
    </dgm:pt>
    <dgm:pt modelId="{9DF9954C-800B-4AEB-A303-8E40BD01C562}">
      <dgm:prSet/>
      <dgm:spPr/>
      <dgm:t>
        <a:bodyPr/>
        <a:lstStyle/>
        <a:p>
          <a:r>
            <a:rPr lang="zh-CN" altLang="en-US" smtClean="0"/>
            <a:t>公司高级管理层直接领导的专职信息科技风险管理团队</a:t>
          </a:r>
          <a:endParaRPr lang="zh-CN" altLang="en-US"/>
        </a:p>
      </dgm:t>
    </dgm:pt>
    <dgm:pt modelId="{BC332948-82CD-48C1-BF38-E310ACB09F28}" type="parTrans" cxnId="{03674F9E-A4EA-466C-B22D-081767A68B9C}">
      <dgm:prSet/>
      <dgm:spPr/>
      <dgm:t>
        <a:bodyPr/>
        <a:lstStyle/>
        <a:p>
          <a:endParaRPr lang="zh-CN" altLang="en-US"/>
        </a:p>
      </dgm:t>
    </dgm:pt>
    <dgm:pt modelId="{D1B9E783-44DC-415B-AB29-0075B5491E2B}" type="sibTrans" cxnId="{03674F9E-A4EA-466C-B22D-081767A68B9C}">
      <dgm:prSet/>
      <dgm:spPr/>
      <dgm:t>
        <a:bodyPr/>
        <a:lstStyle/>
        <a:p>
          <a:endParaRPr lang="zh-CN" altLang="en-US"/>
        </a:p>
      </dgm:t>
    </dgm:pt>
    <dgm:pt modelId="{57CBB6C7-59A1-4E96-BE4A-41FD84FD6785}">
      <dgm:prSet/>
      <dgm:spPr/>
      <dgm:t>
        <a:bodyPr/>
        <a:lstStyle/>
        <a:p>
          <a:r>
            <a:rPr lang="zh-CN" altLang="en-US" smtClean="0"/>
            <a:t>建立完善的服务管理、信息安全、服务质量、服务持续性等管理制度体系</a:t>
          </a:r>
          <a:endParaRPr lang="zh-CN" altLang="en-US"/>
        </a:p>
      </dgm:t>
    </dgm:pt>
    <dgm:pt modelId="{67F3DB32-223B-4B54-BD46-C21B11F05D75}" type="parTrans" cxnId="{8FFFB19F-3F12-40B5-80CC-E9AD6DE5B191}">
      <dgm:prSet/>
      <dgm:spPr/>
      <dgm:t>
        <a:bodyPr/>
        <a:lstStyle/>
        <a:p>
          <a:endParaRPr lang="zh-CN" altLang="en-US"/>
        </a:p>
      </dgm:t>
    </dgm:pt>
    <dgm:pt modelId="{4AEC4E9C-F139-472B-9BDD-B912529F9C07}" type="sibTrans" cxnId="{8FFFB19F-3F12-40B5-80CC-E9AD6DE5B191}">
      <dgm:prSet/>
      <dgm:spPr/>
      <dgm:t>
        <a:bodyPr/>
        <a:lstStyle/>
        <a:p>
          <a:endParaRPr lang="zh-CN" altLang="en-US"/>
        </a:p>
      </dgm:t>
    </dgm:pt>
    <dgm:pt modelId="{C068D962-9B56-43FC-BBF0-2A1CBA668EF9}">
      <dgm:prSet/>
      <dgm:spPr/>
      <dgm:t>
        <a:bodyPr/>
        <a:lstStyle/>
        <a:p>
          <a:r>
            <a:rPr lang="zh-CN" altLang="en-US" smtClean="0"/>
            <a:t>拥有有效的检查、监控和考核机制</a:t>
          </a:r>
          <a:endParaRPr lang="zh-CN" altLang="en-US"/>
        </a:p>
      </dgm:t>
    </dgm:pt>
    <dgm:pt modelId="{F65EE70E-BDDC-4A74-8E80-5073D70A1E78}" type="parTrans" cxnId="{CE6029C3-CCAA-4343-A4A2-2CA206B51604}">
      <dgm:prSet/>
      <dgm:spPr/>
      <dgm:t>
        <a:bodyPr/>
        <a:lstStyle/>
        <a:p>
          <a:endParaRPr lang="zh-CN" altLang="en-US"/>
        </a:p>
      </dgm:t>
    </dgm:pt>
    <dgm:pt modelId="{42758D85-F99A-4E92-A3F4-CBBC7EB1A479}" type="sibTrans" cxnId="{CE6029C3-CCAA-4343-A4A2-2CA206B51604}">
      <dgm:prSet/>
      <dgm:spPr/>
      <dgm:t>
        <a:bodyPr/>
        <a:lstStyle/>
        <a:p>
          <a:endParaRPr lang="zh-CN" altLang="en-US"/>
        </a:p>
      </dgm:t>
    </dgm:pt>
    <dgm:pt modelId="{597288AC-A88F-4F51-B81D-D07C8F73E906}">
      <dgm:prSet/>
      <dgm:spPr/>
      <dgm:t>
        <a:bodyPr/>
        <a:lstStyle/>
        <a:p>
          <a:r>
            <a:rPr lang="zh-CN" altLang="en-US" dirty="0" smtClean="0"/>
            <a:t>具有足够的技术能力、人力资源和设施、环境</a:t>
          </a:r>
          <a:endParaRPr lang="zh-CN" altLang="en-US" dirty="0"/>
        </a:p>
      </dgm:t>
    </dgm:pt>
    <dgm:pt modelId="{48E1EBE2-59EE-4288-AB80-8284EBE6A78C}" type="parTrans" cxnId="{0D8523F8-97BF-4B72-BB4C-C012EA14C123}">
      <dgm:prSet/>
      <dgm:spPr/>
      <dgm:t>
        <a:bodyPr/>
        <a:lstStyle/>
        <a:p>
          <a:endParaRPr lang="zh-CN" altLang="en-US"/>
        </a:p>
      </dgm:t>
    </dgm:pt>
    <dgm:pt modelId="{F6876BDF-A265-432B-A46A-46B8D5E21751}" type="sibTrans" cxnId="{0D8523F8-97BF-4B72-BB4C-C012EA14C123}">
      <dgm:prSet/>
      <dgm:spPr/>
      <dgm:t>
        <a:bodyPr/>
        <a:lstStyle/>
        <a:p>
          <a:endParaRPr lang="zh-CN" altLang="en-US"/>
        </a:p>
      </dgm:t>
    </dgm:pt>
    <dgm:pt modelId="{30F1BFE8-61DB-4985-A5B3-F310996BF547}" type="pres">
      <dgm:prSet presAssocID="{8D395D89-76EE-4C56-B3D2-76699ACC479B}" presName="linear" presStyleCnt="0">
        <dgm:presLayoutVars>
          <dgm:animLvl val="lvl"/>
          <dgm:resizeHandles val="exact"/>
        </dgm:presLayoutVars>
      </dgm:prSet>
      <dgm:spPr/>
      <dgm:t>
        <a:bodyPr/>
        <a:lstStyle/>
        <a:p>
          <a:endParaRPr lang="zh-CN" altLang="en-US"/>
        </a:p>
      </dgm:t>
    </dgm:pt>
    <dgm:pt modelId="{6A055E0D-60DE-410C-BFBA-A5C21338E269}" type="pres">
      <dgm:prSet presAssocID="{9ACDE13B-087C-41DD-B288-0EB75508344F}" presName="parentText" presStyleLbl="node1" presStyleIdx="0" presStyleCnt="2">
        <dgm:presLayoutVars>
          <dgm:chMax val="0"/>
          <dgm:bulletEnabled val="1"/>
        </dgm:presLayoutVars>
      </dgm:prSet>
      <dgm:spPr/>
      <dgm:t>
        <a:bodyPr/>
        <a:lstStyle/>
        <a:p>
          <a:endParaRPr lang="zh-CN" altLang="en-US"/>
        </a:p>
      </dgm:t>
    </dgm:pt>
    <dgm:pt modelId="{C574E620-6D7A-4F5A-B7FB-0F624155EF62}" type="pres">
      <dgm:prSet presAssocID="{9ACDE13B-087C-41DD-B288-0EB75508344F}" presName="childText" presStyleLbl="revTx" presStyleIdx="0" presStyleCnt="2">
        <dgm:presLayoutVars>
          <dgm:bulletEnabled val="1"/>
        </dgm:presLayoutVars>
      </dgm:prSet>
      <dgm:spPr/>
      <dgm:t>
        <a:bodyPr/>
        <a:lstStyle/>
        <a:p>
          <a:endParaRPr lang="zh-CN" altLang="en-US"/>
        </a:p>
      </dgm:t>
    </dgm:pt>
    <dgm:pt modelId="{2A18EBE5-EDAF-4113-9647-BB4CFCB98D3C}" type="pres">
      <dgm:prSet presAssocID="{9F9FB63C-CA47-466F-A959-D587EE66E702}" presName="parentText" presStyleLbl="node1" presStyleIdx="1" presStyleCnt="2">
        <dgm:presLayoutVars>
          <dgm:chMax val="0"/>
          <dgm:bulletEnabled val="1"/>
        </dgm:presLayoutVars>
      </dgm:prSet>
      <dgm:spPr/>
      <dgm:t>
        <a:bodyPr/>
        <a:lstStyle/>
        <a:p>
          <a:endParaRPr lang="zh-CN" altLang="en-US"/>
        </a:p>
      </dgm:t>
    </dgm:pt>
    <dgm:pt modelId="{8B2C5643-610F-4C85-A1FE-3E868BF2CED3}" type="pres">
      <dgm:prSet presAssocID="{9F9FB63C-CA47-466F-A959-D587EE66E702}" presName="childText" presStyleLbl="revTx" presStyleIdx="1" presStyleCnt="2">
        <dgm:presLayoutVars>
          <dgm:bulletEnabled val="1"/>
        </dgm:presLayoutVars>
      </dgm:prSet>
      <dgm:spPr/>
      <dgm:t>
        <a:bodyPr/>
        <a:lstStyle/>
        <a:p>
          <a:endParaRPr lang="zh-CN" altLang="en-US"/>
        </a:p>
      </dgm:t>
    </dgm:pt>
  </dgm:ptLst>
  <dgm:cxnLst>
    <dgm:cxn modelId="{EE448D97-104F-40E3-ACE3-39C3AF709A4E}" type="presOf" srcId="{57CBB6C7-59A1-4E96-BE4A-41FD84FD6785}" destId="{8B2C5643-610F-4C85-A1FE-3E868BF2CED3}" srcOrd="0" destOrd="2" presId="urn:microsoft.com/office/officeart/2005/8/layout/vList2"/>
    <dgm:cxn modelId="{03674F9E-A4EA-466C-B22D-081767A68B9C}" srcId="{9F9FB63C-CA47-466F-A959-D587EE66E702}" destId="{9DF9954C-800B-4AEB-A303-8E40BD01C562}" srcOrd="1" destOrd="0" parTransId="{BC332948-82CD-48C1-BF38-E310ACB09F28}" sibTransId="{D1B9E783-44DC-415B-AB29-0075B5491E2B}"/>
    <dgm:cxn modelId="{9C4C7CCD-927D-4C7D-BA15-E22758482D70}" srcId="{9ACDE13B-087C-41DD-B288-0EB75508344F}" destId="{309FD9D5-627B-4308-8AE2-6F24AE91C942}" srcOrd="0" destOrd="0" parTransId="{B9809D95-4F1D-452B-BDFF-9E906C1188A4}" sibTransId="{F13B5C3D-16D3-4A7D-8C6E-0A0D69845B40}"/>
    <dgm:cxn modelId="{0D8523F8-97BF-4B72-BB4C-C012EA14C123}" srcId="{9F9FB63C-CA47-466F-A959-D587EE66E702}" destId="{597288AC-A88F-4F51-B81D-D07C8F73E906}" srcOrd="4" destOrd="0" parTransId="{48E1EBE2-59EE-4288-AB80-8284EBE6A78C}" sibTransId="{F6876BDF-A265-432B-A46A-46B8D5E21751}"/>
    <dgm:cxn modelId="{3548D508-F32E-426A-A5D2-31746637CA71}" type="presOf" srcId="{370A4639-59B7-482E-B35B-622F4A6B98E4}" destId="{8B2C5643-610F-4C85-A1FE-3E868BF2CED3}" srcOrd="0" destOrd="0" presId="urn:microsoft.com/office/officeart/2005/8/layout/vList2"/>
    <dgm:cxn modelId="{B897EB8D-0D0E-4E5E-994F-09AA6FCCB76E}" srcId="{9ACDE13B-087C-41DD-B288-0EB75508344F}" destId="{E79453B6-FF72-4C3B-A4F1-5B3C65629024}" srcOrd="2" destOrd="0" parTransId="{7AD46B8F-28A5-462A-970D-66A6A68D3914}" sibTransId="{C66D8A31-F95C-4E22-A847-7E917FE80B3D}"/>
    <dgm:cxn modelId="{CE6029C3-CCAA-4343-A4A2-2CA206B51604}" srcId="{9F9FB63C-CA47-466F-A959-D587EE66E702}" destId="{C068D962-9B56-43FC-BBF0-2A1CBA668EF9}" srcOrd="3" destOrd="0" parTransId="{F65EE70E-BDDC-4A74-8E80-5073D70A1E78}" sibTransId="{42758D85-F99A-4E92-A3F4-CBBC7EB1A479}"/>
    <dgm:cxn modelId="{559A2616-2B43-4224-BE4B-82D95E9A7C04}" srcId="{9F9FB63C-CA47-466F-A959-D587EE66E702}" destId="{370A4639-59B7-482E-B35B-622F4A6B98E4}" srcOrd="0" destOrd="0" parTransId="{AD154AC6-0AF4-4012-AB3E-D2FD029A834F}" sibTransId="{F8346014-40C3-474F-847E-5F34A1D4AF04}"/>
    <dgm:cxn modelId="{8DD25A89-CF98-45F5-B4E6-B33489FDEE2B}" type="presOf" srcId="{9F9FB63C-CA47-466F-A959-D587EE66E702}" destId="{2A18EBE5-EDAF-4113-9647-BB4CFCB98D3C}" srcOrd="0" destOrd="0" presId="urn:microsoft.com/office/officeart/2005/8/layout/vList2"/>
    <dgm:cxn modelId="{D2A02790-1048-406E-9DCF-BB6C6729EF4D}" type="presOf" srcId="{C068D962-9B56-43FC-BBF0-2A1CBA668EF9}" destId="{8B2C5643-610F-4C85-A1FE-3E868BF2CED3}" srcOrd="0" destOrd="3" presId="urn:microsoft.com/office/officeart/2005/8/layout/vList2"/>
    <dgm:cxn modelId="{46D40BE1-87AC-4077-99DF-A7F5AEC135CF}" type="presOf" srcId="{8D395D89-76EE-4C56-B3D2-76699ACC479B}" destId="{30F1BFE8-61DB-4985-A5B3-F310996BF547}" srcOrd="0" destOrd="0" presId="urn:microsoft.com/office/officeart/2005/8/layout/vList2"/>
    <dgm:cxn modelId="{2B162B95-BC78-4BCD-AFC0-5C64F8D8F053}" type="presOf" srcId="{7288FBF6-AC34-40CF-AF97-CEA4A79FF3E3}" destId="{C574E620-6D7A-4F5A-B7FB-0F624155EF62}" srcOrd="0" destOrd="1" presId="urn:microsoft.com/office/officeart/2005/8/layout/vList2"/>
    <dgm:cxn modelId="{B2447D5C-6DD1-45EA-9F5B-CB1D26C5207B}" type="presOf" srcId="{E79453B6-FF72-4C3B-A4F1-5B3C65629024}" destId="{C574E620-6D7A-4F5A-B7FB-0F624155EF62}" srcOrd="0" destOrd="2" presId="urn:microsoft.com/office/officeart/2005/8/layout/vList2"/>
    <dgm:cxn modelId="{8FFFB19F-3F12-40B5-80CC-E9AD6DE5B191}" srcId="{9F9FB63C-CA47-466F-A959-D587EE66E702}" destId="{57CBB6C7-59A1-4E96-BE4A-41FD84FD6785}" srcOrd="2" destOrd="0" parTransId="{67F3DB32-223B-4B54-BD46-C21B11F05D75}" sibTransId="{4AEC4E9C-F139-472B-9BDD-B912529F9C07}"/>
    <dgm:cxn modelId="{5614F8E3-8362-4984-9523-A5B3F62B8328}" srcId="{9ACDE13B-087C-41DD-B288-0EB75508344F}" destId="{7288FBF6-AC34-40CF-AF97-CEA4A79FF3E3}" srcOrd="1" destOrd="0" parTransId="{BA151369-F714-4742-8616-E6F8AF98AF25}" sibTransId="{DAB4CBA5-77A7-44F2-91FC-11B6F623571B}"/>
    <dgm:cxn modelId="{6F0F6BAD-E71D-474D-BD59-91C98A61FC1B}" type="presOf" srcId="{9ACDE13B-087C-41DD-B288-0EB75508344F}" destId="{6A055E0D-60DE-410C-BFBA-A5C21338E269}" srcOrd="0" destOrd="0" presId="urn:microsoft.com/office/officeart/2005/8/layout/vList2"/>
    <dgm:cxn modelId="{BE2BDE97-D8E0-4445-BC73-165CBB4947C7}" type="presOf" srcId="{309FD9D5-627B-4308-8AE2-6F24AE91C942}" destId="{C574E620-6D7A-4F5A-B7FB-0F624155EF62}" srcOrd="0" destOrd="0" presId="urn:microsoft.com/office/officeart/2005/8/layout/vList2"/>
    <dgm:cxn modelId="{606F153A-263A-42D1-878A-ADF7A5A7B90E}" type="presOf" srcId="{597288AC-A88F-4F51-B81D-D07C8F73E906}" destId="{8B2C5643-610F-4C85-A1FE-3E868BF2CED3}" srcOrd="0" destOrd="4" presId="urn:microsoft.com/office/officeart/2005/8/layout/vList2"/>
    <dgm:cxn modelId="{7B00E0DE-06EC-4555-860C-B2A2B9BAA87C}" srcId="{8D395D89-76EE-4C56-B3D2-76699ACC479B}" destId="{9ACDE13B-087C-41DD-B288-0EB75508344F}" srcOrd="0" destOrd="0" parTransId="{3B7ECED0-33CA-4097-82DA-9795188F1239}" sibTransId="{16480AEF-55A5-49F9-9FC0-4AF693D6BA0B}"/>
    <dgm:cxn modelId="{6D8C6F0F-83A4-4EB3-BAA0-4C5F07BE2B9B}" srcId="{8D395D89-76EE-4C56-B3D2-76699ACC479B}" destId="{9F9FB63C-CA47-466F-A959-D587EE66E702}" srcOrd="1" destOrd="0" parTransId="{6489055A-05A8-4588-BFC1-9ABC84AFEA31}" sibTransId="{2A4B8B0E-AE08-407D-9A74-D307443C4E9D}"/>
    <dgm:cxn modelId="{3616FB70-6EC5-42A0-841F-3EFD29A39925}" type="presOf" srcId="{9DF9954C-800B-4AEB-A303-8E40BD01C562}" destId="{8B2C5643-610F-4C85-A1FE-3E868BF2CED3}" srcOrd="0" destOrd="1" presId="urn:microsoft.com/office/officeart/2005/8/layout/vList2"/>
    <dgm:cxn modelId="{25595E9F-D1FE-42E0-BAD9-E1303C22AE81}" type="presParOf" srcId="{30F1BFE8-61DB-4985-A5B3-F310996BF547}" destId="{6A055E0D-60DE-410C-BFBA-A5C21338E269}" srcOrd="0" destOrd="0" presId="urn:microsoft.com/office/officeart/2005/8/layout/vList2"/>
    <dgm:cxn modelId="{39DFFC43-2EBF-442F-9750-FA350DC291C0}" type="presParOf" srcId="{30F1BFE8-61DB-4985-A5B3-F310996BF547}" destId="{C574E620-6D7A-4F5A-B7FB-0F624155EF62}" srcOrd="1" destOrd="0" presId="urn:microsoft.com/office/officeart/2005/8/layout/vList2"/>
    <dgm:cxn modelId="{F2DFB9DF-E279-4CA4-8F7E-7AE897E37EF6}" type="presParOf" srcId="{30F1BFE8-61DB-4985-A5B3-F310996BF547}" destId="{2A18EBE5-EDAF-4113-9647-BB4CFCB98D3C}" srcOrd="2" destOrd="0" presId="urn:microsoft.com/office/officeart/2005/8/layout/vList2"/>
    <dgm:cxn modelId="{52C6AD09-B33E-4EAE-9EA8-4BA8507CA5B7}" type="presParOf" srcId="{30F1BFE8-61DB-4985-A5B3-F310996BF547}" destId="{8B2C5643-610F-4C85-A1FE-3E868BF2CED3}" srcOrd="3"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83D54B0-A303-4066-9B41-A51D7CED8D5E}"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zh-CN" altLang="en-US"/>
        </a:p>
      </dgm:t>
    </dgm:pt>
    <dgm:pt modelId="{19F5A2D3-FF68-4E15-B7E2-1D9CD342A5D2}">
      <dgm:prSet phldrT="[文本]" custT="1"/>
      <dgm:spPr/>
      <dgm:t>
        <a:bodyPr/>
        <a:lstStyle/>
        <a:p>
          <a:r>
            <a:rPr lang="zh-CN" altLang="en-US" sz="2000" u="none" dirty="0" smtClean="0">
              <a:solidFill>
                <a:schemeClr val="tx1">
                  <a:lumMod val="85000"/>
                  <a:lumOff val="15000"/>
                </a:schemeClr>
              </a:solidFill>
              <a:effectLst>
                <a:outerShdw blurRad="38100" dist="38100" dir="2700000" algn="tl">
                  <a:srgbClr val="000000">
                    <a:alpha val="43137"/>
                  </a:srgbClr>
                </a:outerShdw>
              </a:effectLst>
            </a:rPr>
            <a:t>风险管理、审计方面的要求：</a:t>
          </a:r>
          <a:endParaRPr lang="zh-CN" altLang="en-US" sz="2000" u="none" dirty="0">
            <a:solidFill>
              <a:schemeClr val="tx1">
                <a:lumMod val="85000"/>
                <a:lumOff val="15000"/>
              </a:schemeClr>
            </a:solidFill>
            <a:effectLst>
              <a:outerShdw blurRad="38100" dist="38100" dir="2700000" algn="tl">
                <a:srgbClr val="000000">
                  <a:alpha val="43137"/>
                </a:srgbClr>
              </a:outerShdw>
            </a:effectLst>
          </a:endParaRPr>
        </a:p>
      </dgm:t>
    </dgm:pt>
    <dgm:pt modelId="{B557DD71-F21B-41FC-8F55-7306357303FA}" type="parTrans" cxnId="{A043345D-DFDF-4AAA-BE21-0730B5AA2654}">
      <dgm:prSet/>
      <dgm:spPr/>
      <dgm:t>
        <a:bodyPr/>
        <a:lstStyle/>
        <a:p>
          <a:endParaRPr lang="zh-CN" altLang="en-US"/>
        </a:p>
      </dgm:t>
    </dgm:pt>
    <dgm:pt modelId="{47343F90-B055-4013-B8AF-77BF63CADFCF}" type="sibTrans" cxnId="{A043345D-DFDF-4AAA-BE21-0730B5AA2654}">
      <dgm:prSet/>
      <dgm:spPr/>
      <dgm:t>
        <a:bodyPr/>
        <a:lstStyle/>
        <a:p>
          <a:endParaRPr lang="zh-CN" altLang="en-US"/>
        </a:p>
      </dgm:t>
    </dgm:pt>
    <dgm:pt modelId="{92A677A3-3362-4F10-B73C-7FC9B498CF52}">
      <dgm:prSet phldrT="[文本]"/>
      <dgm:spPr/>
      <dgm:t>
        <a:bodyPr/>
        <a:lstStyle/>
        <a:p>
          <a:pPr marL="273050" indent="-273050"/>
          <a:r>
            <a:rPr lang="zh-CN" altLang="en-US" dirty="0" smtClean="0">
              <a:sym typeface="Wingdings"/>
            </a:rPr>
            <a:t> </a:t>
          </a:r>
          <a:r>
            <a:rPr lang="zh-CN" altLang="en-US" dirty="0" smtClean="0"/>
            <a:t>至少每季度向所服务的金融机构报送外包风险监控报告</a:t>
          </a:r>
          <a:endParaRPr lang="zh-CN" altLang="en-US" dirty="0"/>
        </a:p>
      </dgm:t>
    </dgm:pt>
    <dgm:pt modelId="{B10FA76E-4BA8-4413-ADF4-7EEC7B5EC084}" type="parTrans" cxnId="{F4B64A2B-AC76-4190-A84B-DFABCC951019}">
      <dgm:prSet/>
      <dgm:spPr/>
      <dgm:t>
        <a:bodyPr/>
        <a:lstStyle/>
        <a:p>
          <a:endParaRPr lang="zh-CN" altLang="en-US"/>
        </a:p>
      </dgm:t>
    </dgm:pt>
    <dgm:pt modelId="{59BC8ADB-97E9-4C46-8BFE-D80B44725DCD}" type="sibTrans" cxnId="{F4B64A2B-AC76-4190-A84B-DFABCC951019}">
      <dgm:prSet/>
      <dgm:spPr/>
      <dgm:t>
        <a:bodyPr/>
        <a:lstStyle/>
        <a:p>
          <a:endParaRPr lang="zh-CN" altLang="en-US"/>
        </a:p>
      </dgm:t>
    </dgm:pt>
    <dgm:pt modelId="{E2BC4DF8-0FC7-44A2-B56F-415622F5E67C}">
      <dgm:prSet/>
      <dgm:spPr/>
      <dgm:t>
        <a:bodyPr/>
        <a:lstStyle/>
        <a:p>
          <a:pPr marL="273050" indent="-273050"/>
          <a:r>
            <a:rPr lang="zh-CN" altLang="en-US" dirty="0" smtClean="0">
              <a:sym typeface="Wingdings"/>
            </a:rPr>
            <a:t> </a:t>
          </a:r>
          <a:r>
            <a:rPr lang="zh-CN" altLang="en-US" dirty="0" smtClean="0"/>
            <a:t>每年聘请独立的审计机构</a:t>
          </a:r>
          <a:r>
            <a:rPr lang="en-US" altLang="en-US" dirty="0" smtClean="0"/>
            <a:t>,</a:t>
          </a:r>
          <a:r>
            <a:rPr lang="zh-CN" altLang="en-US" dirty="0" smtClean="0"/>
            <a:t>对自身外包服务进行风险评估</a:t>
          </a:r>
          <a:endParaRPr lang="zh-CN" altLang="en-US" dirty="0"/>
        </a:p>
      </dgm:t>
    </dgm:pt>
    <dgm:pt modelId="{E525A80A-F8F5-4757-A745-7B786D43C8BA}" type="parTrans" cxnId="{522E9E43-EEFD-4F8B-9FEE-83D3D564A33B}">
      <dgm:prSet/>
      <dgm:spPr/>
      <dgm:t>
        <a:bodyPr/>
        <a:lstStyle/>
        <a:p>
          <a:endParaRPr lang="zh-CN" altLang="en-US"/>
        </a:p>
      </dgm:t>
    </dgm:pt>
    <dgm:pt modelId="{44621113-D8AC-4B2E-940B-698887A17E7B}" type="sibTrans" cxnId="{522E9E43-EEFD-4F8B-9FEE-83D3D564A33B}">
      <dgm:prSet/>
      <dgm:spPr/>
      <dgm:t>
        <a:bodyPr/>
        <a:lstStyle/>
        <a:p>
          <a:endParaRPr lang="zh-CN" altLang="en-US"/>
        </a:p>
      </dgm:t>
    </dgm:pt>
    <dgm:pt modelId="{A5C9251C-0219-4D46-93C0-91D354D9F2A7}">
      <dgm:prSet/>
      <dgm:spPr/>
      <dgm:t>
        <a:bodyPr/>
        <a:lstStyle/>
        <a:p>
          <a:pPr marL="273050" indent="-273050"/>
          <a:r>
            <a:rPr lang="zh-CN" altLang="en-US" dirty="0" smtClean="0">
              <a:sym typeface="Wingdings"/>
            </a:rPr>
            <a:t> </a:t>
          </a:r>
          <a:r>
            <a:rPr lang="zh-CN" altLang="en-US" dirty="0" smtClean="0"/>
            <a:t>年度风险评估报告需报送所服务金融机构，抄送银监会或其派出机构</a:t>
          </a:r>
          <a:endParaRPr lang="zh-CN" altLang="en-US" dirty="0"/>
        </a:p>
      </dgm:t>
    </dgm:pt>
    <dgm:pt modelId="{6E000BDE-D755-4235-BA4E-9589C0F78407}" type="parTrans" cxnId="{391D9C36-C622-4E38-966E-4B3791D75AFB}">
      <dgm:prSet/>
      <dgm:spPr/>
      <dgm:t>
        <a:bodyPr/>
        <a:lstStyle/>
        <a:p>
          <a:endParaRPr lang="zh-CN" altLang="en-US"/>
        </a:p>
      </dgm:t>
    </dgm:pt>
    <dgm:pt modelId="{4314020F-4484-4D23-97DF-DBCA2D778614}" type="sibTrans" cxnId="{391D9C36-C622-4E38-966E-4B3791D75AFB}">
      <dgm:prSet/>
      <dgm:spPr/>
      <dgm:t>
        <a:bodyPr/>
        <a:lstStyle/>
        <a:p>
          <a:endParaRPr lang="zh-CN" altLang="en-US"/>
        </a:p>
      </dgm:t>
    </dgm:pt>
    <dgm:pt modelId="{FD819194-9D49-4908-AC0F-CFE02C3ED89C}">
      <dgm:prSet/>
      <dgm:spPr/>
      <dgm:t>
        <a:bodyPr/>
        <a:lstStyle/>
        <a:p>
          <a:pPr marL="273050" indent="-273050"/>
          <a:r>
            <a:rPr lang="zh-CN" altLang="en-US" dirty="0" smtClean="0">
              <a:sym typeface="Wingdings"/>
            </a:rPr>
            <a:t> </a:t>
          </a:r>
          <a:r>
            <a:rPr lang="zh-CN" altLang="en-US" dirty="0" smtClean="0"/>
            <a:t>应对外包服务团队成员进行背景调查，确保其过往无不良记录</a:t>
          </a:r>
          <a:endParaRPr lang="zh-CN" altLang="en-US" dirty="0"/>
        </a:p>
      </dgm:t>
    </dgm:pt>
    <dgm:pt modelId="{7C734719-9891-43C9-A713-773821D18560}" type="parTrans" cxnId="{4E0078CF-F379-4357-AC80-217C891AF802}">
      <dgm:prSet/>
      <dgm:spPr/>
      <dgm:t>
        <a:bodyPr/>
        <a:lstStyle/>
        <a:p>
          <a:endParaRPr lang="zh-CN" altLang="en-US"/>
        </a:p>
      </dgm:t>
    </dgm:pt>
    <dgm:pt modelId="{75E8F96B-1A00-4ECD-B98A-F3C4A0B318B1}" type="sibTrans" cxnId="{4E0078CF-F379-4357-AC80-217C891AF802}">
      <dgm:prSet/>
      <dgm:spPr/>
      <dgm:t>
        <a:bodyPr/>
        <a:lstStyle/>
        <a:p>
          <a:endParaRPr lang="zh-CN" altLang="en-US"/>
        </a:p>
      </dgm:t>
    </dgm:pt>
    <dgm:pt modelId="{DD603718-8420-4DC8-B2FA-9911FA38D7F9}">
      <dgm:prSet/>
      <dgm:spPr/>
      <dgm:t>
        <a:bodyPr/>
        <a:lstStyle/>
        <a:p>
          <a:pPr marL="273050" indent="-273050"/>
          <a:r>
            <a:rPr lang="zh-CN" altLang="en-US" dirty="0" smtClean="0">
              <a:sym typeface="Wingdings"/>
            </a:rPr>
            <a:t> </a:t>
          </a:r>
          <a:r>
            <a:rPr lang="zh-CN" altLang="en-US" dirty="0" smtClean="0"/>
            <a:t>应与外包服务团队成员签订保密协议，保留至少</a:t>
          </a:r>
          <a:r>
            <a:rPr lang="en-US" altLang="en-US" dirty="0" smtClean="0"/>
            <a:t>10</a:t>
          </a:r>
          <a:r>
            <a:rPr lang="zh-CN" altLang="en-US" dirty="0" smtClean="0"/>
            <a:t>年法律追诉期</a:t>
          </a:r>
          <a:endParaRPr lang="zh-CN" altLang="en-US" dirty="0"/>
        </a:p>
      </dgm:t>
    </dgm:pt>
    <dgm:pt modelId="{CDB3BA12-2CEF-4DA9-BA76-4CD86E3A5BC2}" type="parTrans" cxnId="{F109EB4C-0F98-4530-9908-024E5BEFA1B2}">
      <dgm:prSet/>
      <dgm:spPr/>
      <dgm:t>
        <a:bodyPr/>
        <a:lstStyle/>
        <a:p>
          <a:endParaRPr lang="zh-CN" altLang="en-US"/>
        </a:p>
      </dgm:t>
    </dgm:pt>
    <dgm:pt modelId="{D2C0EF9C-7E7D-48D7-9C3F-2F1816C64CF3}" type="sibTrans" cxnId="{F109EB4C-0F98-4530-9908-024E5BEFA1B2}">
      <dgm:prSet/>
      <dgm:spPr/>
      <dgm:t>
        <a:bodyPr/>
        <a:lstStyle/>
        <a:p>
          <a:endParaRPr lang="zh-CN" altLang="en-US"/>
        </a:p>
      </dgm:t>
    </dgm:pt>
    <dgm:pt modelId="{AE3699FA-7809-49DC-B46B-EE0CDD038225}" type="pres">
      <dgm:prSet presAssocID="{283D54B0-A303-4066-9B41-A51D7CED8D5E}" presName="vert0" presStyleCnt="0">
        <dgm:presLayoutVars>
          <dgm:dir/>
          <dgm:animOne val="branch"/>
          <dgm:animLvl val="lvl"/>
        </dgm:presLayoutVars>
      </dgm:prSet>
      <dgm:spPr/>
      <dgm:t>
        <a:bodyPr/>
        <a:lstStyle/>
        <a:p>
          <a:endParaRPr lang="zh-CN" altLang="en-US"/>
        </a:p>
      </dgm:t>
    </dgm:pt>
    <dgm:pt modelId="{6DB87F10-85CC-4603-916E-20D9138E0C29}" type="pres">
      <dgm:prSet presAssocID="{19F5A2D3-FF68-4E15-B7E2-1D9CD342A5D2}" presName="thickLine" presStyleLbl="alignNode1" presStyleIdx="0" presStyleCnt="1"/>
      <dgm:spPr/>
    </dgm:pt>
    <dgm:pt modelId="{2F59D204-BA37-4A19-8079-B2720A5D5A54}" type="pres">
      <dgm:prSet presAssocID="{19F5A2D3-FF68-4E15-B7E2-1D9CD342A5D2}" presName="horz1" presStyleCnt="0"/>
      <dgm:spPr/>
    </dgm:pt>
    <dgm:pt modelId="{BEBDD569-01C0-40DC-B8BB-1425D06DD13A}" type="pres">
      <dgm:prSet presAssocID="{19F5A2D3-FF68-4E15-B7E2-1D9CD342A5D2}" presName="tx1" presStyleLbl="revTx" presStyleIdx="0" presStyleCnt="6"/>
      <dgm:spPr/>
      <dgm:t>
        <a:bodyPr/>
        <a:lstStyle/>
        <a:p>
          <a:endParaRPr lang="zh-CN" altLang="en-US"/>
        </a:p>
      </dgm:t>
    </dgm:pt>
    <dgm:pt modelId="{85FD2DA9-908C-4598-AE7A-D99A9E786B36}" type="pres">
      <dgm:prSet presAssocID="{19F5A2D3-FF68-4E15-B7E2-1D9CD342A5D2}" presName="vert1" presStyleCnt="0"/>
      <dgm:spPr/>
    </dgm:pt>
    <dgm:pt modelId="{A4C9D528-E868-4B91-B4FD-55CE21C06F05}" type="pres">
      <dgm:prSet presAssocID="{92A677A3-3362-4F10-B73C-7FC9B498CF52}" presName="vertSpace2a" presStyleCnt="0"/>
      <dgm:spPr/>
    </dgm:pt>
    <dgm:pt modelId="{A548C0B5-7B39-423C-A217-89AC80EB2552}" type="pres">
      <dgm:prSet presAssocID="{92A677A3-3362-4F10-B73C-7FC9B498CF52}" presName="horz2" presStyleCnt="0"/>
      <dgm:spPr/>
    </dgm:pt>
    <dgm:pt modelId="{9F50948D-8DBF-4592-A556-9316A5CAED34}" type="pres">
      <dgm:prSet presAssocID="{92A677A3-3362-4F10-B73C-7FC9B498CF52}" presName="horzSpace2" presStyleCnt="0"/>
      <dgm:spPr/>
    </dgm:pt>
    <dgm:pt modelId="{68A92DB9-D450-4420-AA74-698E51D1BD7F}" type="pres">
      <dgm:prSet presAssocID="{92A677A3-3362-4F10-B73C-7FC9B498CF52}" presName="tx2" presStyleLbl="revTx" presStyleIdx="1" presStyleCnt="6"/>
      <dgm:spPr/>
      <dgm:t>
        <a:bodyPr/>
        <a:lstStyle/>
        <a:p>
          <a:endParaRPr lang="zh-CN" altLang="en-US"/>
        </a:p>
      </dgm:t>
    </dgm:pt>
    <dgm:pt modelId="{6708CE77-A63B-49D4-86A5-0BFED59D678A}" type="pres">
      <dgm:prSet presAssocID="{92A677A3-3362-4F10-B73C-7FC9B498CF52}" presName="vert2" presStyleCnt="0"/>
      <dgm:spPr/>
    </dgm:pt>
    <dgm:pt modelId="{65BEE363-09D5-4E88-8D73-8DCCC3C6D58F}" type="pres">
      <dgm:prSet presAssocID="{92A677A3-3362-4F10-B73C-7FC9B498CF52}" presName="thinLine2b" presStyleLbl="callout" presStyleIdx="0" presStyleCnt="5"/>
      <dgm:spPr/>
    </dgm:pt>
    <dgm:pt modelId="{6D192384-CBEF-482C-897C-B06CCC47A246}" type="pres">
      <dgm:prSet presAssocID="{92A677A3-3362-4F10-B73C-7FC9B498CF52}" presName="vertSpace2b" presStyleCnt="0"/>
      <dgm:spPr/>
    </dgm:pt>
    <dgm:pt modelId="{5E41935A-502A-4C5F-BFC7-A31EAA93F0E4}" type="pres">
      <dgm:prSet presAssocID="{E2BC4DF8-0FC7-44A2-B56F-415622F5E67C}" presName="horz2" presStyleCnt="0"/>
      <dgm:spPr/>
    </dgm:pt>
    <dgm:pt modelId="{F11A9BAE-90A1-4831-84D1-F8E192F3C5D1}" type="pres">
      <dgm:prSet presAssocID="{E2BC4DF8-0FC7-44A2-B56F-415622F5E67C}" presName="horzSpace2" presStyleCnt="0"/>
      <dgm:spPr/>
    </dgm:pt>
    <dgm:pt modelId="{6F5B3CB3-EAEA-4E17-88E7-4B951DD35279}" type="pres">
      <dgm:prSet presAssocID="{E2BC4DF8-0FC7-44A2-B56F-415622F5E67C}" presName="tx2" presStyleLbl="revTx" presStyleIdx="2" presStyleCnt="6"/>
      <dgm:spPr/>
      <dgm:t>
        <a:bodyPr/>
        <a:lstStyle/>
        <a:p>
          <a:endParaRPr lang="zh-CN" altLang="en-US"/>
        </a:p>
      </dgm:t>
    </dgm:pt>
    <dgm:pt modelId="{D3151412-CD60-45F2-96F3-AF7451665AAE}" type="pres">
      <dgm:prSet presAssocID="{E2BC4DF8-0FC7-44A2-B56F-415622F5E67C}" presName="vert2" presStyleCnt="0"/>
      <dgm:spPr/>
    </dgm:pt>
    <dgm:pt modelId="{1BB15A6E-AD7A-4515-9EB4-2A139C616BFC}" type="pres">
      <dgm:prSet presAssocID="{E2BC4DF8-0FC7-44A2-B56F-415622F5E67C}" presName="thinLine2b" presStyleLbl="callout" presStyleIdx="1" presStyleCnt="5"/>
      <dgm:spPr/>
    </dgm:pt>
    <dgm:pt modelId="{16AB0251-D013-4954-836A-AF215B03917A}" type="pres">
      <dgm:prSet presAssocID="{E2BC4DF8-0FC7-44A2-B56F-415622F5E67C}" presName="vertSpace2b" presStyleCnt="0"/>
      <dgm:spPr/>
    </dgm:pt>
    <dgm:pt modelId="{7AD26175-2177-40EF-93B3-843AD6CA3426}" type="pres">
      <dgm:prSet presAssocID="{A5C9251C-0219-4D46-93C0-91D354D9F2A7}" presName="horz2" presStyleCnt="0"/>
      <dgm:spPr/>
    </dgm:pt>
    <dgm:pt modelId="{55FA789C-FEB1-4641-8D61-C863E0DF8D28}" type="pres">
      <dgm:prSet presAssocID="{A5C9251C-0219-4D46-93C0-91D354D9F2A7}" presName="horzSpace2" presStyleCnt="0"/>
      <dgm:spPr/>
    </dgm:pt>
    <dgm:pt modelId="{A3F19F63-2D40-498B-8AF2-A6E759F95535}" type="pres">
      <dgm:prSet presAssocID="{A5C9251C-0219-4D46-93C0-91D354D9F2A7}" presName="tx2" presStyleLbl="revTx" presStyleIdx="3" presStyleCnt="6"/>
      <dgm:spPr/>
      <dgm:t>
        <a:bodyPr/>
        <a:lstStyle/>
        <a:p>
          <a:endParaRPr lang="zh-CN" altLang="en-US"/>
        </a:p>
      </dgm:t>
    </dgm:pt>
    <dgm:pt modelId="{B1F220B7-16C7-4517-AE05-BB14B6EAE655}" type="pres">
      <dgm:prSet presAssocID="{A5C9251C-0219-4D46-93C0-91D354D9F2A7}" presName="vert2" presStyleCnt="0"/>
      <dgm:spPr/>
    </dgm:pt>
    <dgm:pt modelId="{771648FB-82D2-4911-816D-7432D15B3D97}" type="pres">
      <dgm:prSet presAssocID="{A5C9251C-0219-4D46-93C0-91D354D9F2A7}" presName="thinLine2b" presStyleLbl="callout" presStyleIdx="2" presStyleCnt="5"/>
      <dgm:spPr/>
    </dgm:pt>
    <dgm:pt modelId="{13EF178C-982F-4D64-AFB9-4666047F1E81}" type="pres">
      <dgm:prSet presAssocID="{A5C9251C-0219-4D46-93C0-91D354D9F2A7}" presName="vertSpace2b" presStyleCnt="0"/>
      <dgm:spPr/>
    </dgm:pt>
    <dgm:pt modelId="{6FAF7AEB-19A0-4E2F-86D8-1B17CE86C886}" type="pres">
      <dgm:prSet presAssocID="{FD819194-9D49-4908-AC0F-CFE02C3ED89C}" presName="horz2" presStyleCnt="0"/>
      <dgm:spPr/>
    </dgm:pt>
    <dgm:pt modelId="{C2A8568D-54C3-4BE3-A123-DF6882D58698}" type="pres">
      <dgm:prSet presAssocID="{FD819194-9D49-4908-AC0F-CFE02C3ED89C}" presName="horzSpace2" presStyleCnt="0"/>
      <dgm:spPr/>
    </dgm:pt>
    <dgm:pt modelId="{367E5C04-F551-40A5-B677-3CF296AFD372}" type="pres">
      <dgm:prSet presAssocID="{FD819194-9D49-4908-AC0F-CFE02C3ED89C}" presName="tx2" presStyleLbl="revTx" presStyleIdx="4" presStyleCnt="6"/>
      <dgm:spPr/>
      <dgm:t>
        <a:bodyPr/>
        <a:lstStyle/>
        <a:p>
          <a:endParaRPr lang="zh-CN" altLang="en-US"/>
        </a:p>
      </dgm:t>
    </dgm:pt>
    <dgm:pt modelId="{6F4DE3F1-657D-4424-837C-F8147B3745CF}" type="pres">
      <dgm:prSet presAssocID="{FD819194-9D49-4908-AC0F-CFE02C3ED89C}" presName="vert2" presStyleCnt="0"/>
      <dgm:spPr/>
    </dgm:pt>
    <dgm:pt modelId="{EB48BD5B-81F6-4D16-9FCD-B7144643AABF}" type="pres">
      <dgm:prSet presAssocID="{FD819194-9D49-4908-AC0F-CFE02C3ED89C}" presName="thinLine2b" presStyleLbl="callout" presStyleIdx="3" presStyleCnt="5"/>
      <dgm:spPr/>
    </dgm:pt>
    <dgm:pt modelId="{D9F8ADAD-C8DB-48FC-8D6A-3D6AD2BABDD3}" type="pres">
      <dgm:prSet presAssocID="{FD819194-9D49-4908-AC0F-CFE02C3ED89C}" presName="vertSpace2b" presStyleCnt="0"/>
      <dgm:spPr/>
    </dgm:pt>
    <dgm:pt modelId="{F383F15B-F796-4180-ADFF-26E30219B47A}" type="pres">
      <dgm:prSet presAssocID="{DD603718-8420-4DC8-B2FA-9911FA38D7F9}" presName="horz2" presStyleCnt="0"/>
      <dgm:spPr/>
    </dgm:pt>
    <dgm:pt modelId="{A4CD34B6-FC21-45EE-8550-D60CE210DEC8}" type="pres">
      <dgm:prSet presAssocID="{DD603718-8420-4DC8-B2FA-9911FA38D7F9}" presName="horzSpace2" presStyleCnt="0"/>
      <dgm:spPr/>
    </dgm:pt>
    <dgm:pt modelId="{8C9DD29B-D6BB-4520-8AC5-28A7816F29A0}" type="pres">
      <dgm:prSet presAssocID="{DD603718-8420-4DC8-B2FA-9911FA38D7F9}" presName="tx2" presStyleLbl="revTx" presStyleIdx="5" presStyleCnt="6"/>
      <dgm:spPr/>
      <dgm:t>
        <a:bodyPr/>
        <a:lstStyle/>
        <a:p>
          <a:endParaRPr lang="zh-CN" altLang="en-US"/>
        </a:p>
      </dgm:t>
    </dgm:pt>
    <dgm:pt modelId="{ADDADF8C-F239-423E-B814-875B2FDC76DE}" type="pres">
      <dgm:prSet presAssocID="{DD603718-8420-4DC8-B2FA-9911FA38D7F9}" presName="vert2" presStyleCnt="0"/>
      <dgm:spPr/>
    </dgm:pt>
    <dgm:pt modelId="{9D980FA3-274B-49D3-92E5-4F1A536EE971}" type="pres">
      <dgm:prSet presAssocID="{DD603718-8420-4DC8-B2FA-9911FA38D7F9}" presName="thinLine2b" presStyleLbl="callout" presStyleIdx="4" presStyleCnt="5"/>
      <dgm:spPr/>
    </dgm:pt>
    <dgm:pt modelId="{9D81F65C-9EED-4339-9E6D-332388AE8102}" type="pres">
      <dgm:prSet presAssocID="{DD603718-8420-4DC8-B2FA-9911FA38D7F9}" presName="vertSpace2b" presStyleCnt="0"/>
      <dgm:spPr/>
    </dgm:pt>
  </dgm:ptLst>
  <dgm:cxnLst>
    <dgm:cxn modelId="{A8133826-F68A-453A-BA11-AD8F8CE575BB}" type="presOf" srcId="{92A677A3-3362-4F10-B73C-7FC9B498CF52}" destId="{68A92DB9-D450-4420-AA74-698E51D1BD7F}" srcOrd="0" destOrd="0" presId="urn:microsoft.com/office/officeart/2008/layout/LinedList"/>
    <dgm:cxn modelId="{3B7744C4-DBF7-4270-9FFB-A2541966F732}" type="presOf" srcId="{A5C9251C-0219-4D46-93C0-91D354D9F2A7}" destId="{A3F19F63-2D40-498B-8AF2-A6E759F95535}" srcOrd="0" destOrd="0" presId="urn:microsoft.com/office/officeart/2008/layout/LinedList"/>
    <dgm:cxn modelId="{E05DF32C-F303-4953-A83A-CF744CC85316}" type="presOf" srcId="{283D54B0-A303-4066-9B41-A51D7CED8D5E}" destId="{AE3699FA-7809-49DC-B46B-EE0CDD038225}" srcOrd="0" destOrd="0" presId="urn:microsoft.com/office/officeart/2008/layout/LinedList"/>
    <dgm:cxn modelId="{7B59E2A4-05AB-4251-92B1-685304F8913D}" type="presOf" srcId="{19F5A2D3-FF68-4E15-B7E2-1D9CD342A5D2}" destId="{BEBDD569-01C0-40DC-B8BB-1425D06DD13A}" srcOrd="0" destOrd="0" presId="urn:microsoft.com/office/officeart/2008/layout/LinedList"/>
    <dgm:cxn modelId="{A043345D-DFDF-4AAA-BE21-0730B5AA2654}" srcId="{283D54B0-A303-4066-9B41-A51D7CED8D5E}" destId="{19F5A2D3-FF68-4E15-B7E2-1D9CD342A5D2}" srcOrd="0" destOrd="0" parTransId="{B557DD71-F21B-41FC-8F55-7306357303FA}" sibTransId="{47343F90-B055-4013-B8AF-77BF63CADFCF}"/>
    <dgm:cxn modelId="{522E9E43-EEFD-4F8B-9FEE-83D3D564A33B}" srcId="{19F5A2D3-FF68-4E15-B7E2-1D9CD342A5D2}" destId="{E2BC4DF8-0FC7-44A2-B56F-415622F5E67C}" srcOrd="1" destOrd="0" parTransId="{E525A80A-F8F5-4757-A745-7B786D43C8BA}" sibTransId="{44621113-D8AC-4B2E-940B-698887A17E7B}"/>
    <dgm:cxn modelId="{391D9C36-C622-4E38-966E-4B3791D75AFB}" srcId="{19F5A2D3-FF68-4E15-B7E2-1D9CD342A5D2}" destId="{A5C9251C-0219-4D46-93C0-91D354D9F2A7}" srcOrd="2" destOrd="0" parTransId="{6E000BDE-D755-4235-BA4E-9589C0F78407}" sibTransId="{4314020F-4484-4D23-97DF-DBCA2D778614}"/>
    <dgm:cxn modelId="{45511CED-D843-4FC1-85E2-B382DCB11D6F}" type="presOf" srcId="{FD819194-9D49-4908-AC0F-CFE02C3ED89C}" destId="{367E5C04-F551-40A5-B677-3CF296AFD372}" srcOrd="0" destOrd="0" presId="urn:microsoft.com/office/officeart/2008/layout/LinedList"/>
    <dgm:cxn modelId="{4E0078CF-F379-4357-AC80-217C891AF802}" srcId="{19F5A2D3-FF68-4E15-B7E2-1D9CD342A5D2}" destId="{FD819194-9D49-4908-AC0F-CFE02C3ED89C}" srcOrd="3" destOrd="0" parTransId="{7C734719-9891-43C9-A713-773821D18560}" sibTransId="{75E8F96B-1A00-4ECD-B98A-F3C4A0B318B1}"/>
    <dgm:cxn modelId="{F4B64A2B-AC76-4190-A84B-DFABCC951019}" srcId="{19F5A2D3-FF68-4E15-B7E2-1D9CD342A5D2}" destId="{92A677A3-3362-4F10-B73C-7FC9B498CF52}" srcOrd="0" destOrd="0" parTransId="{B10FA76E-4BA8-4413-ADF4-7EEC7B5EC084}" sibTransId="{59BC8ADB-97E9-4C46-8BFE-D80B44725DCD}"/>
    <dgm:cxn modelId="{F109EB4C-0F98-4530-9908-024E5BEFA1B2}" srcId="{19F5A2D3-FF68-4E15-B7E2-1D9CD342A5D2}" destId="{DD603718-8420-4DC8-B2FA-9911FA38D7F9}" srcOrd="4" destOrd="0" parTransId="{CDB3BA12-2CEF-4DA9-BA76-4CD86E3A5BC2}" sibTransId="{D2C0EF9C-7E7D-48D7-9C3F-2F1816C64CF3}"/>
    <dgm:cxn modelId="{C99A5A0D-5154-434D-B9E2-C24F7E1612FA}" type="presOf" srcId="{DD603718-8420-4DC8-B2FA-9911FA38D7F9}" destId="{8C9DD29B-D6BB-4520-8AC5-28A7816F29A0}" srcOrd="0" destOrd="0" presId="urn:microsoft.com/office/officeart/2008/layout/LinedList"/>
    <dgm:cxn modelId="{786528F5-00FC-408F-A7B5-05CE462AD5F2}" type="presOf" srcId="{E2BC4DF8-0FC7-44A2-B56F-415622F5E67C}" destId="{6F5B3CB3-EAEA-4E17-88E7-4B951DD35279}" srcOrd="0" destOrd="0" presId="urn:microsoft.com/office/officeart/2008/layout/LinedList"/>
    <dgm:cxn modelId="{47DC311A-B309-4765-ACE8-660F3BD91F4D}" type="presParOf" srcId="{AE3699FA-7809-49DC-B46B-EE0CDD038225}" destId="{6DB87F10-85CC-4603-916E-20D9138E0C29}" srcOrd="0" destOrd="0" presId="urn:microsoft.com/office/officeart/2008/layout/LinedList"/>
    <dgm:cxn modelId="{BBCD9558-60D2-45C9-90CB-BEB75357835F}" type="presParOf" srcId="{AE3699FA-7809-49DC-B46B-EE0CDD038225}" destId="{2F59D204-BA37-4A19-8079-B2720A5D5A54}" srcOrd="1" destOrd="0" presId="urn:microsoft.com/office/officeart/2008/layout/LinedList"/>
    <dgm:cxn modelId="{F8791B14-AA5F-4FCD-81FC-DAF250239E94}" type="presParOf" srcId="{2F59D204-BA37-4A19-8079-B2720A5D5A54}" destId="{BEBDD569-01C0-40DC-B8BB-1425D06DD13A}" srcOrd="0" destOrd="0" presId="urn:microsoft.com/office/officeart/2008/layout/LinedList"/>
    <dgm:cxn modelId="{C4FB9B20-6BE5-467D-BDFD-888FB83E22C7}" type="presParOf" srcId="{2F59D204-BA37-4A19-8079-B2720A5D5A54}" destId="{85FD2DA9-908C-4598-AE7A-D99A9E786B36}" srcOrd="1" destOrd="0" presId="urn:microsoft.com/office/officeart/2008/layout/LinedList"/>
    <dgm:cxn modelId="{EDD3DA3D-D868-428A-893D-7E504733A02C}" type="presParOf" srcId="{85FD2DA9-908C-4598-AE7A-D99A9E786B36}" destId="{A4C9D528-E868-4B91-B4FD-55CE21C06F05}" srcOrd="0" destOrd="0" presId="urn:microsoft.com/office/officeart/2008/layout/LinedList"/>
    <dgm:cxn modelId="{77D8D6B1-0C78-4E3E-92E6-A116517B2EC5}" type="presParOf" srcId="{85FD2DA9-908C-4598-AE7A-D99A9E786B36}" destId="{A548C0B5-7B39-423C-A217-89AC80EB2552}" srcOrd="1" destOrd="0" presId="urn:microsoft.com/office/officeart/2008/layout/LinedList"/>
    <dgm:cxn modelId="{AC4EDE97-9582-4264-B369-BFB78A14F529}" type="presParOf" srcId="{A548C0B5-7B39-423C-A217-89AC80EB2552}" destId="{9F50948D-8DBF-4592-A556-9316A5CAED34}" srcOrd="0" destOrd="0" presId="urn:microsoft.com/office/officeart/2008/layout/LinedList"/>
    <dgm:cxn modelId="{E8A0AFA9-B669-43A7-9174-62BA60704EC3}" type="presParOf" srcId="{A548C0B5-7B39-423C-A217-89AC80EB2552}" destId="{68A92DB9-D450-4420-AA74-698E51D1BD7F}" srcOrd="1" destOrd="0" presId="urn:microsoft.com/office/officeart/2008/layout/LinedList"/>
    <dgm:cxn modelId="{7B7E818C-B348-4DBE-9E10-11B627DCBB16}" type="presParOf" srcId="{A548C0B5-7B39-423C-A217-89AC80EB2552}" destId="{6708CE77-A63B-49D4-86A5-0BFED59D678A}" srcOrd="2" destOrd="0" presId="urn:microsoft.com/office/officeart/2008/layout/LinedList"/>
    <dgm:cxn modelId="{8C3FDDBF-1C16-4964-9CA6-9689772EFA97}" type="presParOf" srcId="{85FD2DA9-908C-4598-AE7A-D99A9E786B36}" destId="{65BEE363-09D5-4E88-8D73-8DCCC3C6D58F}" srcOrd="2" destOrd="0" presId="urn:microsoft.com/office/officeart/2008/layout/LinedList"/>
    <dgm:cxn modelId="{FDCB9982-128C-42B4-AD3A-E8356ECAB86E}" type="presParOf" srcId="{85FD2DA9-908C-4598-AE7A-D99A9E786B36}" destId="{6D192384-CBEF-482C-897C-B06CCC47A246}" srcOrd="3" destOrd="0" presId="urn:microsoft.com/office/officeart/2008/layout/LinedList"/>
    <dgm:cxn modelId="{A1BAC94A-1619-4E4C-825B-92BAA14BC216}" type="presParOf" srcId="{85FD2DA9-908C-4598-AE7A-D99A9E786B36}" destId="{5E41935A-502A-4C5F-BFC7-A31EAA93F0E4}" srcOrd="4" destOrd="0" presId="urn:microsoft.com/office/officeart/2008/layout/LinedList"/>
    <dgm:cxn modelId="{DC556F4E-DD65-4073-A1FF-5F6444923B60}" type="presParOf" srcId="{5E41935A-502A-4C5F-BFC7-A31EAA93F0E4}" destId="{F11A9BAE-90A1-4831-84D1-F8E192F3C5D1}" srcOrd="0" destOrd="0" presId="urn:microsoft.com/office/officeart/2008/layout/LinedList"/>
    <dgm:cxn modelId="{5717D9F2-8765-4490-9B18-24C4B0BFD4B0}" type="presParOf" srcId="{5E41935A-502A-4C5F-BFC7-A31EAA93F0E4}" destId="{6F5B3CB3-EAEA-4E17-88E7-4B951DD35279}" srcOrd="1" destOrd="0" presId="urn:microsoft.com/office/officeart/2008/layout/LinedList"/>
    <dgm:cxn modelId="{E4095001-40D7-4834-8DA8-3460D6B56C8B}" type="presParOf" srcId="{5E41935A-502A-4C5F-BFC7-A31EAA93F0E4}" destId="{D3151412-CD60-45F2-96F3-AF7451665AAE}" srcOrd="2" destOrd="0" presId="urn:microsoft.com/office/officeart/2008/layout/LinedList"/>
    <dgm:cxn modelId="{CDF5C297-332D-4DB9-858D-78B6E61F19FB}" type="presParOf" srcId="{85FD2DA9-908C-4598-AE7A-D99A9E786B36}" destId="{1BB15A6E-AD7A-4515-9EB4-2A139C616BFC}" srcOrd="5" destOrd="0" presId="urn:microsoft.com/office/officeart/2008/layout/LinedList"/>
    <dgm:cxn modelId="{C40F7B1A-E840-425F-BF58-846E54A00A15}" type="presParOf" srcId="{85FD2DA9-908C-4598-AE7A-D99A9E786B36}" destId="{16AB0251-D013-4954-836A-AF215B03917A}" srcOrd="6" destOrd="0" presId="urn:microsoft.com/office/officeart/2008/layout/LinedList"/>
    <dgm:cxn modelId="{88906DD1-502B-4F31-AD7F-CA8FA0C0A44D}" type="presParOf" srcId="{85FD2DA9-908C-4598-AE7A-D99A9E786B36}" destId="{7AD26175-2177-40EF-93B3-843AD6CA3426}" srcOrd="7" destOrd="0" presId="urn:microsoft.com/office/officeart/2008/layout/LinedList"/>
    <dgm:cxn modelId="{A37B0169-38E4-48EB-A5CA-DD5BD436295E}" type="presParOf" srcId="{7AD26175-2177-40EF-93B3-843AD6CA3426}" destId="{55FA789C-FEB1-4641-8D61-C863E0DF8D28}" srcOrd="0" destOrd="0" presId="urn:microsoft.com/office/officeart/2008/layout/LinedList"/>
    <dgm:cxn modelId="{D66F4E51-6598-4869-8F45-BFAC2C65493B}" type="presParOf" srcId="{7AD26175-2177-40EF-93B3-843AD6CA3426}" destId="{A3F19F63-2D40-498B-8AF2-A6E759F95535}" srcOrd="1" destOrd="0" presId="urn:microsoft.com/office/officeart/2008/layout/LinedList"/>
    <dgm:cxn modelId="{64CE57CA-FA67-455A-8F33-0916A0A5868E}" type="presParOf" srcId="{7AD26175-2177-40EF-93B3-843AD6CA3426}" destId="{B1F220B7-16C7-4517-AE05-BB14B6EAE655}" srcOrd="2" destOrd="0" presId="urn:microsoft.com/office/officeart/2008/layout/LinedList"/>
    <dgm:cxn modelId="{9EF0F64B-C164-411A-878D-8A6B672FAABC}" type="presParOf" srcId="{85FD2DA9-908C-4598-AE7A-D99A9E786B36}" destId="{771648FB-82D2-4911-816D-7432D15B3D97}" srcOrd="8" destOrd="0" presId="urn:microsoft.com/office/officeart/2008/layout/LinedList"/>
    <dgm:cxn modelId="{334F6391-4219-4FB8-8F4C-9F331A86235A}" type="presParOf" srcId="{85FD2DA9-908C-4598-AE7A-D99A9E786B36}" destId="{13EF178C-982F-4D64-AFB9-4666047F1E81}" srcOrd="9" destOrd="0" presId="urn:microsoft.com/office/officeart/2008/layout/LinedList"/>
    <dgm:cxn modelId="{CB749A80-6335-431F-8995-A0627376EC7D}" type="presParOf" srcId="{85FD2DA9-908C-4598-AE7A-D99A9E786B36}" destId="{6FAF7AEB-19A0-4E2F-86D8-1B17CE86C886}" srcOrd="10" destOrd="0" presId="urn:microsoft.com/office/officeart/2008/layout/LinedList"/>
    <dgm:cxn modelId="{E35B3325-F365-4F22-A874-8F5895357517}" type="presParOf" srcId="{6FAF7AEB-19A0-4E2F-86D8-1B17CE86C886}" destId="{C2A8568D-54C3-4BE3-A123-DF6882D58698}" srcOrd="0" destOrd="0" presId="urn:microsoft.com/office/officeart/2008/layout/LinedList"/>
    <dgm:cxn modelId="{F4F38E3C-2C63-401C-B279-DDA548EB0F95}" type="presParOf" srcId="{6FAF7AEB-19A0-4E2F-86D8-1B17CE86C886}" destId="{367E5C04-F551-40A5-B677-3CF296AFD372}" srcOrd="1" destOrd="0" presId="urn:microsoft.com/office/officeart/2008/layout/LinedList"/>
    <dgm:cxn modelId="{88B7E1C0-DD08-4701-AF9D-AC34CB7119E0}" type="presParOf" srcId="{6FAF7AEB-19A0-4E2F-86D8-1B17CE86C886}" destId="{6F4DE3F1-657D-4424-837C-F8147B3745CF}" srcOrd="2" destOrd="0" presId="urn:microsoft.com/office/officeart/2008/layout/LinedList"/>
    <dgm:cxn modelId="{3C566731-DD46-4EA8-A727-390DF688EAE2}" type="presParOf" srcId="{85FD2DA9-908C-4598-AE7A-D99A9E786B36}" destId="{EB48BD5B-81F6-4D16-9FCD-B7144643AABF}" srcOrd="11" destOrd="0" presId="urn:microsoft.com/office/officeart/2008/layout/LinedList"/>
    <dgm:cxn modelId="{255B574A-23DB-41DF-A41B-D1A6304BFF8B}" type="presParOf" srcId="{85FD2DA9-908C-4598-AE7A-D99A9E786B36}" destId="{D9F8ADAD-C8DB-48FC-8D6A-3D6AD2BABDD3}" srcOrd="12" destOrd="0" presId="urn:microsoft.com/office/officeart/2008/layout/LinedList"/>
    <dgm:cxn modelId="{78E6FEB3-2CDF-498F-9D6C-71C1CF255C16}" type="presParOf" srcId="{85FD2DA9-908C-4598-AE7A-D99A9E786B36}" destId="{F383F15B-F796-4180-ADFF-26E30219B47A}" srcOrd="13" destOrd="0" presId="urn:microsoft.com/office/officeart/2008/layout/LinedList"/>
    <dgm:cxn modelId="{6DE9CB32-01EF-4115-A53A-BCD655850E12}" type="presParOf" srcId="{F383F15B-F796-4180-ADFF-26E30219B47A}" destId="{A4CD34B6-FC21-45EE-8550-D60CE210DEC8}" srcOrd="0" destOrd="0" presId="urn:microsoft.com/office/officeart/2008/layout/LinedList"/>
    <dgm:cxn modelId="{D1D42185-F2E5-4DAD-89DC-1483D7471814}" type="presParOf" srcId="{F383F15B-F796-4180-ADFF-26E30219B47A}" destId="{8C9DD29B-D6BB-4520-8AC5-28A7816F29A0}" srcOrd="1" destOrd="0" presId="urn:microsoft.com/office/officeart/2008/layout/LinedList"/>
    <dgm:cxn modelId="{790F9B67-0C24-4403-B5CA-BEC280C9AB9A}" type="presParOf" srcId="{F383F15B-F796-4180-ADFF-26E30219B47A}" destId="{ADDADF8C-F239-423E-B814-875B2FDC76DE}" srcOrd="2" destOrd="0" presId="urn:microsoft.com/office/officeart/2008/layout/LinedList"/>
    <dgm:cxn modelId="{A7F013D5-BDB8-47D9-8549-D5B3A18129C0}" type="presParOf" srcId="{85FD2DA9-908C-4598-AE7A-D99A9E786B36}" destId="{9D980FA3-274B-49D3-92E5-4F1A536EE971}" srcOrd="14" destOrd="0" presId="urn:microsoft.com/office/officeart/2008/layout/LinedList"/>
    <dgm:cxn modelId="{C23992D1-7564-42FA-A067-63A810CDDFAB}" type="presParOf" srcId="{85FD2DA9-908C-4598-AE7A-D99A9E786B36}" destId="{9D81F65C-9EED-4339-9E6D-332388AE8102}" srcOrd="15"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E23AFA2-3928-4E79-B9BE-C85583E3FF5C}"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zh-CN" altLang="en-US"/>
        </a:p>
      </dgm:t>
    </dgm:pt>
    <dgm:pt modelId="{45952F70-496D-4923-80C9-19A377A0B8D1}">
      <dgm:prSet phldrT="[文本]"/>
      <dgm:spPr/>
      <dgm:t>
        <a:bodyPr/>
        <a:lstStyle/>
        <a:p>
          <a:r>
            <a:rPr lang="zh-CN" altLang="en-US" dirty="0" smtClean="0"/>
            <a:t>技术和行业经验</a:t>
          </a:r>
          <a:endParaRPr lang="zh-CN" altLang="en-US" dirty="0"/>
        </a:p>
      </dgm:t>
    </dgm:pt>
    <dgm:pt modelId="{202194A6-5E3E-4CD3-B855-1A83C82E6CE7}" type="parTrans" cxnId="{93AFC172-CEF5-4009-95DA-7F0626F8F5FA}">
      <dgm:prSet/>
      <dgm:spPr/>
      <dgm:t>
        <a:bodyPr/>
        <a:lstStyle/>
        <a:p>
          <a:endParaRPr lang="zh-CN" altLang="en-US"/>
        </a:p>
      </dgm:t>
    </dgm:pt>
    <dgm:pt modelId="{35C0B8CE-0761-4159-BA37-EA251C218EA8}" type="sibTrans" cxnId="{93AFC172-CEF5-4009-95DA-7F0626F8F5FA}">
      <dgm:prSet/>
      <dgm:spPr/>
      <dgm:t>
        <a:bodyPr/>
        <a:lstStyle/>
        <a:p>
          <a:endParaRPr lang="zh-CN" altLang="en-US"/>
        </a:p>
      </dgm:t>
    </dgm:pt>
    <dgm:pt modelId="{E4E133C7-57D3-4EF3-AB8E-906522451EF5}">
      <dgm:prSet phldrT="[文本]" custT="1"/>
      <dgm:spPr/>
      <dgm:t>
        <a:bodyPr/>
        <a:lstStyle/>
        <a:p>
          <a:r>
            <a:rPr lang="zh-CN" altLang="en-US" sz="1200" dirty="0" smtClean="0"/>
            <a:t>服务能力和支持技术</a:t>
          </a:r>
          <a:endParaRPr lang="zh-CN" altLang="en-US" sz="1200" dirty="0"/>
        </a:p>
      </dgm:t>
    </dgm:pt>
    <dgm:pt modelId="{F7F06C09-0350-450A-B89D-41FBC16C496E}" type="parTrans" cxnId="{71E2523E-8181-4002-B0CD-6DBDE0B07343}">
      <dgm:prSet/>
      <dgm:spPr/>
      <dgm:t>
        <a:bodyPr/>
        <a:lstStyle/>
        <a:p>
          <a:endParaRPr lang="zh-CN" altLang="en-US"/>
        </a:p>
      </dgm:t>
    </dgm:pt>
    <dgm:pt modelId="{E254D1D2-166D-4578-887D-35FD6EB3F4C6}" type="sibTrans" cxnId="{71E2523E-8181-4002-B0CD-6DBDE0B07343}">
      <dgm:prSet/>
      <dgm:spPr/>
      <dgm:t>
        <a:bodyPr/>
        <a:lstStyle/>
        <a:p>
          <a:endParaRPr lang="zh-CN" altLang="en-US"/>
        </a:p>
      </dgm:t>
    </dgm:pt>
    <dgm:pt modelId="{685246BC-5A82-4F5D-BECD-8F664D588768}">
      <dgm:prSet phldrT="[文本]" custT="1"/>
      <dgm:spPr/>
      <dgm:t>
        <a:bodyPr/>
        <a:lstStyle/>
        <a:p>
          <a:r>
            <a:rPr lang="en-US" altLang="zh-CN" sz="1200" dirty="0" smtClean="0"/>
            <a:t>……</a:t>
          </a:r>
          <a:endParaRPr lang="zh-CN" altLang="en-US" sz="1200" dirty="0"/>
        </a:p>
      </dgm:t>
    </dgm:pt>
    <dgm:pt modelId="{299CB8E5-18B1-4922-A363-47D8F7107924}" type="parTrans" cxnId="{19B7A24A-C6DC-4C6D-9F3A-6AAEC005BECE}">
      <dgm:prSet/>
      <dgm:spPr/>
      <dgm:t>
        <a:bodyPr/>
        <a:lstStyle/>
        <a:p>
          <a:endParaRPr lang="zh-CN" altLang="en-US"/>
        </a:p>
      </dgm:t>
    </dgm:pt>
    <dgm:pt modelId="{25284D52-EE41-470F-9C3E-9C38C46D3CC8}" type="sibTrans" cxnId="{19B7A24A-C6DC-4C6D-9F3A-6AAEC005BECE}">
      <dgm:prSet/>
      <dgm:spPr/>
      <dgm:t>
        <a:bodyPr/>
        <a:lstStyle/>
        <a:p>
          <a:endParaRPr lang="zh-CN" altLang="en-US"/>
        </a:p>
      </dgm:t>
    </dgm:pt>
    <dgm:pt modelId="{1F328482-79C1-4C09-A986-81B905EA7462}">
      <dgm:prSet phldrT="[文本]"/>
      <dgm:spPr/>
      <dgm:t>
        <a:bodyPr/>
        <a:lstStyle/>
        <a:p>
          <a:r>
            <a:rPr lang="zh-CN" altLang="en-US" dirty="0" smtClean="0"/>
            <a:t>内部控制和管理能力</a:t>
          </a:r>
          <a:endParaRPr lang="zh-CN" altLang="en-US" dirty="0"/>
        </a:p>
      </dgm:t>
    </dgm:pt>
    <dgm:pt modelId="{1476F68E-4043-433F-886C-670B11AD4C31}" type="parTrans" cxnId="{12416D1F-B835-4964-A550-45AFA6181498}">
      <dgm:prSet/>
      <dgm:spPr/>
      <dgm:t>
        <a:bodyPr/>
        <a:lstStyle/>
        <a:p>
          <a:endParaRPr lang="zh-CN" altLang="en-US"/>
        </a:p>
      </dgm:t>
    </dgm:pt>
    <dgm:pt modelId="{2C4EAC80-30AB-4AAF-8FC5-598A12BD8FC9}" type="sibTrans" cxnId="{12416D1F-B835-4964-A550-45AFA6181498}">
      <dgm:prSet/>
      <dgm:spPr/>
      <dgm:t>
        <a:bodyPr/>
        <a:lstStyle/>
        <a:p>
          <a:endParaRPr lang="zh-CN" altLang="en-US"/>
        </a:p>
      </dgm:t>
    </dgm:pt>
    <dgm:pt modelId="{B00C452F-097E-4488-8591-7AA829923EB1}">
      <dgm:prSet phldrT="[文本]"/>
      <dgm:spPr/>
      <dgm:t>
        <a:bodyPr/>
        <a:lstStyle/>
        <a:p>
          <a:r>
            <a:rPr lang="zh-CN" altLang="en-US" dirty="0" smtClean="0"/>
            <a:t>内部控制机制和管理流程的完善程度</a:t>
          </a:r>
          <a:endParaRPr lang="zh-CN" altLang="en-US" dirty="0"/>
        </a:p>
      </dgm:t>
    </dgm:pt>
    <dgm:pt modelId="{F0DA16A1-440F-42A4-AA7F-7351F9C091CF}" type="parTrans" cxnId="{F4B20D06-843C-43A2-BFE4-F9BA9D46D9A8}">
      <dgm:prSet/>
      <dgm:spPr/>
      <dgm:t>
        <a:bodyPr/>
        <a:lstStyle/>
        <a:p>
          <a:endParaRPr lang="zh-CN" altLang="en-US"/>
        </a:p>
      </dgm:t>
    </dgm:pt>
    <dgm:pt modelId="{3B0AE101-A246-48A6-A97F-F9DFA9B54DDF}" type="sibTrans" cxnId="{F4B20D06-843C-43A2-BFE4-F9BA9D46D9A8}">
      <dgm:prSet/>
      <dgm:spPr/>
      <dgm:t>
        <a:bodyPr/>
        <a:lstStyle/>
        <a:p>
          <a:endParaRPr lang="zh-CN" altLang="en-US"/>
        </a:p>
      </dgm:t>
    </dgm:pt>
    <dgm:pt modelId="{6EFD7991-0329-4495-BBC4-A29F89511F9B}">
      <dgm:prSet phldrT="[文本]"/>
      <dgm:spPr/>
      <dgm:t>
        <a:bodyPr/>
        <a:lstStyle/>
        <a:p>
          <a:r>
            <a:rPr lang="en-US" altLang="zh-CN" dirty="0" smtClean="0"/>
            <a:t>……</a:t>
          </a:r>
          <a:endParaRPr lang="zh-CN" altLang="en-US" dirty="0"/>
        </a:p>
      </dgm:t>
    </dgm:pt>
    <dgm:pt modelId="{784935DE-E0A5-420B-B79F-B0A6CD92FCB4}" type="parTrans" cxnId="{91D9474E-5883-4E37-A88E-A41EAB2C2F3A}">
      <dgm:prSet/>
      <dgm:spPr/>
      <dgm:t>
        <a:bodyPr/>
        <a:lstStyle/>
        <a:p>
          <a:endParaRPr lang="zh-CN" altLang="en-US"/>
        </a:p>
      </dgm:t>
    </dgm:pt>
    <dgm:pt modelId="{547D91FD-9F03-47E8-A0B7-D2F8FFF10846}" type="sibTrans" cxnId="{91D9474E-5883-4E37-A88E-A41EAB2C2F3A}">
      <dgm:prSet/>
      <dgm:spPr/>
      <dgm:t>
        <a:bodyPr/>
        <a:lstStyle/>
        <a:p>
          <a:endParaRPr lang="zh-CN" altLang="en-US"/>
        </a:p>
      </dgm:t>
    </dgm:pt>
    <dgm:pt modelId="{01C0306A-D226-4DF6-805F-153B84412473}">
      <dgm:prSet phldrT="[文本]"/>
      <dgm:spPr/>
      <dgm:t>
        <a:bodyPr/>
        <a:lstStyle/>
        <a:p>
          <a:r>
            <a:rPr lang="zh-CN" altLang="en-US" dirty="0" smtClean="0"/>
            <a:t>持续经营状况</a:t>
          </a:r>
          <a:endParaRPr lang="zh-CN" altLang="en-US" dirty="0"/>
        </a:p>
      </dgm:t>
    </dgm:pt>
    <dgm:pt modelId="{591B6F31-399A-436A-B7EC-49909C09B435}" type="parTrans" cxnId="{FC80F6A0-872D-46FF-BC4D-EFAE36BBBF24}">
      <dgm:prSet/>
      <dgm:spPr/>
      <dgm:t>
        <a:bodyPr/>
        <a:lstStyle/>
        <a:p>
          <a:endParaRPr lang="zh-CN" altLang="en-US"/>
        </a:p>
      </dgm:t>
    </dgm:pt>
    <dgm:pt modelId="{9CF4BB7A-F9BA-4F99-A88A-653D26ED0117}" type="sibTrans" cxnId="{FC80F6A0-872D-46FF-BC4D-EFAE36BBBF24}">
      <dgm:prSet/>
      <dgm:spPr/>
      <dgm:t>
        <a:bodyPr/>
        <a:lstStyle/>
        <a:p>
          <a:endParaRPr lang="zh-CN" altLang="en-US"/>
        </a:p>
      </dgm:t>
    </dgm:pt>
    <dgm:pt modelId="{80FF1153-4960-4F16-BA1E-30E3BB16BA35}">
      <dgm:prSet phldrT="[文本]"/>
      <dgm:spPr/>
      <dgm:t>
        <a:bodyPr/>
        <a:lstStyle/>
        <a:p>
          <a:r>
            <a:rPr lang="zh-CN" altLang="en-US" dirty="0" smtClean="0"/>
            <a:t>从业时间</a:t>
          </a:r>
          <a:endParaRPr lang="zh-CN" altLang="en-US" dirty="0"/>
        </a:p>
      </dgm:t>
    </dgm:pt>
    <dgm:pt modelId="{29CE8FF5-9360-4657-8FCA-C6AB7C4EDF77}" type="parTrans" cxnId="{DDAE3866-631C-448A-925D-085576514FE7}">
      <dgm:prSet/>
      <dgm:spPr/>
      <dgm:t>
        <a:bodyPr/>
        <a:lstStyle/>
        <a:p>
          <a:endParaRPr lang="zh-CN" altLang="en-US"/>
        </a:p>
      </dgm:t>
    </dgm:pt>
    <dgm:pt modelId="{52160395-3FD8-4AE0-AFE6-7DE8937ED5D5}" type="sibTrans" cxnId="{DDAE3866-631C-448A-925D-085576514FE7}">
      <dgm:prSet/>
      <dgm:spPr/>
      <dgm:t>
        <a:bodyPr/>
        <a:lstStyle/>
        <a:p>
          <a:endParaRPr lang="zh-CN" altLang="en-US"/>
        </a:p>
      </dgm:t>
    </dgm:pt>
    <dgm:pt modelId="{2AA0663F-C76D-4A46-AB56-FEF3948A77D5}">
      <dgm:prSet phldrT="[文本]"/>
      <dgm:spPr/>
      <dgm:t>
        <a:bodyPr/>
        <a:lstStyle/>
        <a:p>
          <a:r>
            <a:rPr lang="en-US" altLang="zh-CN" dirty="0" smtClean="0"/>
            <a:t>……</a:t>
          </a:r>
          <a:endParaRPr lang="zh-CN" altLang="en-US" dirty="0"/>
        </a:p>
      </dgm:t>
    </dgm:pt>
    <dgm:pt modelId="{2C8B33B2-0C2B-43AD-866B-6DE312077376}" type="parTrans" cxnId="{791FFED1-0779-412C-92E7-5514B0E0748B}">
      <dgm:prSet/>
      <dgm:spPr/>
      <dgm:t>
        <a:bodyPr/>
        <a:lstStyle/>
        <a:p>
          <a:endParaRPr lang="zh-CN" altLang="en-US"/>
        </a:p>
      </dgm:t>
    </dgm:pt>
    <dgm:pt modelId="{22FC5A03-EBF7-4CE4-8870-F68A1B20489F}" type="sibTrans" cxnId="{791FFED1-0779-412C-92E7-5514B0E0748B}">
      <dgm:prSet/>
      <dgm:spPr/>
      <dgm:t>
        <a:bodyPr/>
        <a:lstStyle/>
        <a:p>
          <a:endParaRPr lang="zh-CN" altLang="en-US"/>
        </a:p>
      </dgm:t>
    </dgm:pt>
    <dgm:pt modelId="{1828E5FE-EC74-4415-9787-AA56FE9120E4}">
      <dgm:prSet custT="1"/>
      <dgm:spPr/>
      <dgm:t>
        <a:bodyPr/>
        <a:lstStyle/>
        <a:p>
          <a:r>
            <a:rPr lang="zh-CN" altLang="en-US" sz="1200" dirty="0" smtClean="0"/>
            <a:t>服务经验</a:t>
          </a:r>
          <a:endParaRPr lang="zh-CN" altLang="en-US" sz="1200" dirty="0"/>
        </a:p>
      </dgm:t>
    </dgm:pt>
    <dgm:pt modelId="{5F3D30C8-B32B-4A44-BB2A-9C7B67CBE549}" type="parTrans" cxnId="{FCDC767D-81FA-4867-9D8A-87AF5D961AC7}">
      <dgm:prSet/>
      <dgm:spPr/>
      <dgm:t>
        <a:bodyPr/>
        <a:lstStyle/>
        <a:p>
          <a:endParaRPr lang="zh-CN" altLang="en-US"/>
        </a:p>
      </dgm:t>
    </dgm:pt>
    <dgm:pt modelId="{4216EFCF-9E17-4F63-9003-F79F3EFB43AC}" type="sibTrans" cxnId="{FCDC767D-81FA-4867-9D8A-87AF5D961AC7}">
      <dgm:prSet/>
      <dgm:spPr/>
      <dgm:t>
        <a:bodyPr/>
        <a:lstStyle/>
        <a:p>
          <a:endParaRPr lang="zh-CN" altLang="en-US"/>
        </a:p>
      </dgm:t>
    </dgm:pt>
    <dgm:pt modelId="{A5C9F973-A359-409D-BE27-23EA3A249668}">
      <dgm:prSet custT="1"/>
      <dgm:spPr/>
      <dgm:t>
        <a:bodyPr/>
        <a:lstStyle/>
        <a:p>
          <a:r>
            <a:rPr lang="zh-CN" altLang="en-US" sz="1200" dirty="0" smtClean="0"/>
            <a:t>服务人员技能</a:t>
          </a:r>
          <a:endParaRPr lang="zh-CN" altLang="en-US" sz="1200" dirty="0"/>
        </a:p>
      </dgm:t>
    </dgm:pt>
    <dgm:pt modelId="{1265C1FF-2881-480E-9FD3-F075917E1A54}" type="parTrans" cxnId="{3A1E42C2-72EC-47D7-AA62-A1217968858E}">
      <dgm:prSet/>
      <dgm:spPr/>
      <dgm:t>
        <a:bodyPr/>
        <a:lstStyle/>
        <a:p>
          <a:endParaRPr lang="zh-CN" altLang="en-US"/>
        </a:p>
      </dgm:t>
    </dgm:pt>
    <dgm:pt modelId="{BC41E4C6-7260-4391-912C-3988325E3C0C}" type="sibTrans" cxnId="{3A1E42C2-72EC-47D7-AA62-A1217968858E}">
      <dgm:prSet/>
      <dgm:spPr/>
      <dgm:t>
        <a:bodyPr/>
        <a:lstStyle/>
        <a:p>
          <a:endParaRPr lang="zh-CN" altLang="en-US"/>
        </a:p>
      </dgm:t>
    </dgm:pt>
    <dgm:pt modelId="{D069AC9E-0241-4AC2-9449-19B24ED227B1}">
      <dgm:prSet custT="1"/>
      <dgm:spPr/>
      <dgm:t>
        <a:bodyPr/>
        <a:lstStyle/>
        <a:p>
          <a:r>
            <a:rPr lang="zh-CN" altLang="en-US" sz="1200" dirty="0" smtClean="0"/>
            <a:t>市场评价</a:t>
          </a:r>
          <a:endParaRPr lang="zh-CN" altLang="en-US" sz="1200" dirty="0"/>
        </a:p>
      </dgm:t>
    </dgm:pt>
    <dgm:pt modelId="{141DD9B6-E160-49CB-8473-CC32F172E836}" type="parTrans" cxnId="{F1209954-72EC-45E1-A5CF-3B58F3B337FF}">
      <dgm:prSet/>
      <dgm:spPr/>
      <dgm:t>
        <a:bodyPr/>
        <a:lstStyle/>
        <a:p>
          <a:endParaRPr lang="zh-CN" altLang="en-US"/>
        </a:p>
      </dgm:t>
    </dgm:pt>
    <dgm:pt modelId="{97B30AD8-ED18-41ED-B3ED-AEA525F303CC}" type="sibTrans" cxnId="{F1209954-72EC-45E1-A5CF-3B58F3B337FF}">
      <dgm:prSet/>
      <dgm:spPr/>
      <dgm:t>
        <a:bodyPr/>
        <a:lstStyle/>
        <a:p>
          <a:endParaRPr lang="zh-CN" altLang="en-US"/>
        </a:p>
      </dgm:t>
    </dgm:pt>
    <dgm:pt modelId="{841B6005-559D-4BEB-9D03-9F42D33A3DB1}">
      <dgm:prSet custT="1"/>
      <dgm:spPr/>
      <dgm:t>
        <a:bodyPr/>
        <a:lstStyle/>
        <a:p>
          <a:r>
            <a:rPr lang="zh-CN" altLang="en-US" sz="1200" dirty="0" smtClean="0"/>
            <a:t>监管评价</a:t>
          </a:r>
          <a:endParaRPr lang="zh-CN" altLang="en-US" sz="1200" dirty="0"/>
        </a:p>
      </dgm:t>
    </dgm:pt>
    <dgm:pt modelId="{EA1BDA8A-3E6D-4CBF-B8A5-9E78362740C0}" type="parTrans" cxnId="{FA989D3A-4CDC-4004-BD51-8C680D99B6EF}">
      <dgm:prSet/>
      <dgm:spPr/>
      <dgm:t>
        <a:bodyPr/>
        <a:lstStyle/>
        <a:p>
          <a:endParaRPr lang="zh-CN" altLang="en-US"/>
        </a:p>
      </dgm:t>
    </dgm:pt>
    <dgm:pt modelId="{1514C866-5D5D-4D72-93AA-726E57CF2B2E}" type="sibTrans" cxnId="{FA989D3A-4CDC-4004-BD51-8C680D99B6EF}">
      <dgm:prSet/>
      <dgm:spPr/>
      <dgm:t>
        <a:bodyPr/>
        <a:lstStyle/>
        <a:p>
          <a:endParaRPr lang="zh-CN" altLang="en-US"/>
        </a:p>
      </dgm:t>
    </dgm:pt>
    <dgm:pt modelId="{88DBD406-C3CF-42DB-B5E9-C164A370BAA4}">
      <dgm:prSet/>
      <dgm:spPr/>
      <dgm:t>
        <a:bodyPr/>
        <a:lstStyle/>
        <a:p>
          <a:r>
            <a:rPr lang="zh-CN" altLang="en-US" dirty="0" smtClean="0"/>
            <a:t>内部控制技术和工具等</a:t>
          </a:r>
          <a:endParaRPr lang="zh-CN" altLang="en-US" dirty="0"/>
        </a:p>
      </dgm:t>
    </dgm:pt>
    <dgm:pt modelId="{F12A0A62-71D1-40E6-A0CB-812A1137332B}" type="parTrans" cxnId="{F61E0ED6-C5C3-455B-9E13-03A21F250D30}">
      <dgm:prSet/>
      <dgm:spPr/>
      <dgm:t>
        <a:bodyPr/>
        <a:lstStyle/>
        <a:p>
          <a:endParaRPr lang="zh-CN" altLang="en-US"/>
        </a:p>
      </dgm:t>
    </dgm:pt>
    <dgm:pt modelId="{A7AE6971-AE46-43BF-AD48-EFA8D1996491}" type="sibTrans" cxnId="{F61E0ED6-C5C3-455B-9E13-03A21F250D30}">
      <dgm:prSet/>
      <dgm:spPr/>
      <dgm:t>
        <a:bodyPr/>
        <a:lstStyle/>
        <a:p>
          <a:endParaRPr lang="zh-CN" altLang="en-US"/>
        </a:p>
      </dgm:t>
    </dgm:pt>
    <dgm:pt modelId="{FDB56D49-95E6-43DE-9FD8-691F639DDF76}">
      <dgm:prSet/>
      <dgm:spPr/>
      <dgm:t>
        <a:bodyPr/>
        <a:lstStyle/>
        <a:p>
          <a:r>
            <a:rPr lang="zh-CN" altLang="en-US" dirty="0" smtClean="0"/>
            <a:t>市场地位及发展趋势</a:t>
          </a:r>
          <a:endParaRPr lang="zh-CN" altLang="en-US" dirty="0"/>
        </a:p>
      </dgm:t>
    </dgm:pt>
    <dgm:pt modelId="{7F8FE4BE-B7B5-47D7-B338-609D194EFE95}" type="parTrans" cxnId="{7563C8C9-DE4E-4FBA-A208-69B4E0C895B5}">
      <dgm:prSet/>
      <dgm:spPr/>
      <dgm:t>
        <a:bodyPr/>
        <a:lstStyle/>
        <a:p>
          <a:endParaRPr lang="zh-CN" altLang="en-US"/>
        </a:p>
      </dgm:t>
    </dgm:pt>
    <dgm:pt modelId="{1939CAE9-2613-456C-BBEA-02A770AE51FC}" type="sibTrans" cxnId="{7563C8C9-DE4E-4FBA-A208-69B4E0C895B5}">
      <dgm:prSet/>
      <dgm:spPr/>
      <dgm:t>
        <a:bodyPr/>
        <a:lstStyle/>
        <a:p>
          <a:endParaRPr lang="zh-CN" altLang="en-US"/>
        </a:p>
      </dgm:t>
    </dgm:pt>
    <dgm:pt modelId="{87AC97A6-B186-4603-B9E5-2E9BAE3B2FEB}">
      <dgm:prSet/>
      <dgm:spPr/>
      <dgm:t>
        <a:bodyPr/>
        <a:lstStyle/>
        <a:p>
          <a:r>
            <a:rPr lang="zh-CN" altLang="en-US" dirty="0" smtClean="0"/>
            <a:t>资金的安全性</a:t>
          </a:r>
          <a:endParaRPr lang="zh-CN" altLang="en-US" dirty="0"/>
        </a:p>
      </dgm:t>
    </dgm:pt>
    <dgm:pt modelId="{B6EF8B8B-E01F-4B4F-91DE-B72CE6496179}" type="parTrans" cxnId="{05F212CC-39A0-4A03-A09A-6DAFBC21BBCA}">
      <dgm:prSet/>
      <dgm:spPr/>
      <dgm:t>
        <a:bodyPr/>
        <a:lstStyle/>
        <a:p>
          <a:endParaRPr lang="zh-CN" altLang="en-US"/>
        </a:p>
      </dgm:t>
    </dgm:pt>
    <dgm:pt modelId="{87DD02F6-FB44-40B8-8681-CD24370B3035}" type="sibTrans" cxnId="{05F212CC-39A0-4A03-A09A-6DAFBC21BBCA}">
      <dgm:prSet/>
      <dgm:spPr/>
      <dgm:t>
        <a:bodyPr/>
        <a:lstStyle/>
        <a:p>
          <a:endParaRPr lang="zh-CN" altLang="en-US"/>
        </a:p>
      </dgm:t>
    </dgm:pt>
    <dgm:pt modelId="{A524C85B-0C19-4F8F-96A0-98B4B906DF50}">
      <dgm:prSet/>
      <dgm:spPr/>
      <dgm:t>
        <a:bodyPr/>
        <a:lstStyle/>
        <a:p>
          <a:r>
            <a:rPr lang="zh-CN" altLang="en-US" dirty="0" smtClean="0"/>
            <a:t>近期盈利情况</a:t>
          </a:r>
          <a:endParaRPr lang="zh-CN" altLang="en-US" dirty="0"/>
        </a:p>
      </dgm:t>
    </dgm:pt>
    <dgm:pt modelId="{056B6F8C-1753-42D1-8302-2DCC951EC7C0}" type="parTrans" cxnId="{AABD2DE0-19C1-4A95-82A6-5907EB214D41}">
      <dgm:prSet/>
      <dgm:spPr/>
      <dgm:t>
        <a:bodyPr/>
        <a:lstStyle/>
        <a:p>
          <a:endParaRPr lang="zh-CN" altLang="en-US"/>
        </a:p>
      </dgm:t>
    </dgm:pt>
    <dgm:pt modelId="{21299CC0-C5B0-4ED3-AF8D-B7F6A164D7F2}" type="sibTrans" cxnId="{AABD2DE0-19C1-4A95-82A6-5907EB214D41}">
      <dgm:prSet/>
      <dgm:spPr/>
      <dgm:t>
        <a:bodyPr/>
        <a:lstStyle/>
        <a:p>
          <a:endParaRPr lang="zh-CN" altLang="en-US"/>
        </a:p>
      </dgm:t>
    </dgm:pt>
    <dgm:pt modelId="{4E26FA2B-2221-450E-BC03-CB67C9773629}" type="pres">
      <dgm:prSet presAssocID="{CE23AFA2-3928-4E79-B9BE-C85583E3FF5C}" presName="composite" presStyleCnt="0">
        <dgm:presLayoutVars>
          <dgm:chMax val="5"/>
          <dgm:dir/>
          <dgm:animLvl val="ctr"/>
          <dgm:resizeHandles val="exact"/>
        </dgm:presLayoutVars>
      </dgm:prSet>
      <dgm:spPr/>
      <dgm:t>
        <a:bodyPr/>
        <a:lstStyle/>
        <a:p>
          <a:endParaRPr lang="zh-CN" altLang="en-US"/>
        </a:p>
      </dgm:t>
    </dgm:pt>
    <dgm:pt modelId="{40EF2083-C0CB-4C76-8AC2-AC16210E27A3}" type="pres">
      <dgm:prSet presAssocID="{CE23AFA2-3928-4E79-B9BE-C85583E3FF5C}" presName="cycle" presStyleCnt="0"/>
      <dgm:spPr/>
    </dgm:pt>
    <dgm:pt modelId="{2654D84A-66C0-47D8-8426-80D29F114993}" type="pres">
      <dgm:prSet presAssocID="{CE23AFA2-3928-4E79-B9BE-C85583E3FF5C}" presName="centerShape" presStyleCnt="0"/>
      <dgm:spPr/>
    </dgm:pt>
    <dgm:pt modelId="{BF687602-50C0-4B16-9567-A47EF24C2835}" type="pres">
      <dgm:prSet presAssocID="{CE23AFA2-3928-4E79-B9BE-C85583E3FF5C}" presName="connSite" presStyleLbl="node1" presStyleIdx="0" presStyleCnt="4"/>
      <dgm:spPr/>
    </dgm:pt>
    <dgm:pt modelId="{70DB4C0B-1E34-42C1-A8B0-0B71B084D7ED}" type="pres">
      <dgm:prSet presAssocID="{CE23AFA2-3928-4E79-B9BE-C85583E3FF5C}" presName="visible" presStyleLbl="node1" presStyleIdx="0" presStyleCnt="4"/>
      <dgm:spPr/>
    </dgm:pt>
    <dgm:pt modelId="{D2232A22-DF61-4482-AB08-2DCE2FE9BF41}" type="pres">
      <dgm:prSet presAssocID="{202194A6-5E3E-4CD3-B855-1A83C82E6CE7}" presName="Name25" presStyleLbl="parChTrans1D1" presStyleIdx="0" presStyleCnt="3"/>
      <dgm:spPr/>
      <dgm:t>
        <a:bodyPr/>
        <a:lstStyle/>
        <a:p>
          <a:endParaRPr lang="zh-CN" altLang="en-US"/>
        </a:p>
      </dgm:t>
    </dgm:pt>
    <dgm:pt modelId="{B37505CF-8547-4A77-9999-C2FE2D9A79F9}" type="pres">
      <dgm:prSet presAssocID="{45952F70-496D-4923-80C9-19A377A0B8D1}" presName="node" presStyleCnt="0"/>
      <dgm:spPr/>
    </dgm:pt>
    <dgm:pt modelId="{83D7F5B8-CD22-45B6-A471-77EB8F8B984B}" type="pres">
      <dgm:prSet presAssocID="{45952F70-496D-4923-80C9-19A377A0B8D1}" presName="parentNode" presStyleLbl="node1" presStyleIdx="1" presStyleCnt="4">
        <dgm:presLayoutVars>
          <dgm:chMax val="1"/>
          <dgm:bulletEnabled val="1"/>
        </dgm:presLayoutVars>
      </dgm:prSet>
      <dgm:spPr/>
      <dgm:t>
        <a:bodyPr/>
        <a:lstStyle/>
        <a:p>
          <a:endParaRPr lang="zh-CN" altLang="en-US"/>
        </a:p>
      </dgm:t>
    </dgm:pt>
    <dgm:pt modelId="{ABF6BF6D-0E03-41C7-A2B4-78E91574AD6F}" type="pres">
      <dgm:prSet presAssocID="{45952F70-496D-4923-80C9-19A377A0B8D1}" presName="childNode" presStyleLbl="revTx" presStyleIdx="0" presStyleCnt="3">
        <dgm:presLayoutVars>
          <dgm:bulletEnabled val="1"/>
        </dgm:presLayoutVars>
      </dgm:prSet>
      <dgm:spPr/>
      <dgm:t>
        <a:bodyPr/>
        <a:lstStyle/>
        <a:p>
          <a:endParaRPr lang="zh-CN" altLang="en-US"/>
        </a:p>
      </dgm:t>
    </dgm:pt>
    <dgm:pt modelId="{9552C4E2-7AC7-47F6-968A-0839C272E1D0}" type="pres">
      <dgm:prSet presAssocID="{1476F68E-4043-433F-886C-670B11AD4C31}" presName="Name25" presStyleLbl="parChTrans1D1" presStyleIdx="1" presStyleCnt="3"/>
      <dgm:spPr/>
      <dgm:t>
        <a:bodyPr/>
        <a:lstStyle/>
        <a:p>
          <a:endParaRPr lang="zh-CN" altLang="en-US"/>
        </a:p>
      </dgm:t>
    </dgm:pt>
    <dgm:pt modelId="{E77DE622-52AA-4123-A1DB-4AF7E9A898D8}" type="pres">
      <dgm:prSet presAssocID="{1F328482-79C1-4C09-A986-81B905EA7462}" presName="node" presStyleCnt="0"/>
      <dgm:spPr/>
    </dgm:pt>
    <dgm:pt modelId="{99A6A1B8-50EC-4DA3-BB5B-F5E2AAE6AC07}" type="pres">
      <dgm:prSet presAssocID="{1F328482-79C1-4C09-A986-81B905EA7462}" presName="parentNode" presStyleLbl="node1" presStyleIdx="2" presStyleCnt="4">
        <dgm:presLayoutVars>
          <dgm:chMax val="1"/>
          <dgm:bulletEnabled val="1"/>
        </dgm:presLayoutVars>
      </dgm:prSet>
      <dgm:spPr/>
      <dgm:t>
        <a:bodyPr/>
        <a:lstStyle/>
        <a:p>
          <a:endParaRPr lang="zh-CN" altLang="en-US"/>
        </a:p>
      </dgm:t>
    </dgm:pt>
    <dgm:pt modelId="{093B7C70-EAD8-42A2-8B2E-01225B41F28C}" type="pres">
      <dgm:prSet presAssocID="{1F328482-79C1-4C09-A986-81B905EA7462}" presName="childNode" presStyleLbl="revTx" presStyleIdx="1" presStyleCnt="3">
        <dgm:presLayoutVars>
          <dgm:bulletEnabled val="1"/>
        </dgm:presLayoutVars>
      </dgm:prSet>
      <dgm:spPr/>
      <dgm:t>
        <a:bodyPr/>
        <a:lstStyle/>
        <a:p>
          <a:endParaRPr lang="zh-CN" altLang="en-US"/>
        </a:p>
      </dgm:t>
    </dgm:pt>
    <dgm:pt modelId="{5F2760CB-77A2-42DD-8784-EA33CFBFBFDE}" type="pres">
      <dgm:prSet presAssocID="{591B6F31-399A-436A-B7EC-49909C09B435}" presName="Name25" presStyleLbl="parChTrans1D1" presStyleIdx="2" presStyleCnt="3"/>
      <dgm:spPr/>
      <dgm:t>
        <a:bodyPr/>
        <a:lstStyle/>
        <a:p>
          <a:endParaRPr lang="zh-CN" altLang="en-US"/>
        </a:p>
      </dgm:t>
    </dgm:pt>
    <dgm:pt modelId="{1B7D98BF-D8A2-4AF8-98EF-BAAC22B54A80}" type="pres">
      <dgm:prSet presAssocID="{01C0306A-D226-4DF6-805F-153B84412473}" presName="node" presStyleCnt="0"/>
      <dgm:spPr/>
    </dgm:pt>
    <dgm:pt modelId="{899C2144-896D-4D66-B58F-362D4937B752}" type="pres">
      <dgm:prSet presAssocID="{01C0306A-D226-4DF6-805F-153B84412473}" presName="parentNode" presStyleLbl="node1" presStyleIdx="3" presStyleCnt="4">
        <dgm:presLayoutVars>
          <dgm:chMax val="1"/>
          <dgm:bulletEnabled val="1"/>
        </dgm:presLayoutVars>
      </dgm:prSet>
      <dgm:spPr/>
      <dgm:t>
        <a:bodyPr/>
        <a:lstStyle/>
        <a:p>
          <a:endParaRPr lang="zh-CN" altLang="en-US"/>
        </a:p>
      </dgm:t>
    </dgm:pt>
    <dgm:pt modelId="{7C725D85-4527-402C-9A0A-C427338BA9B3}" type="pres">
      <dgm:prSet presAssocID="{01C0306A-D226-4DF6-805F-153B84412473}" presName="childNode" presStyleLbl="revTx" presStyleIdx="2" presStyleCnt="3">
        <dgm:presLayoutVars>
          <dgm:bulletEnabled val="1"/>
        </dgm:presLayoutVars>
      </dgm:prSet>
      <dgm:spPr/>
      <dgm:t>
        <a:bodyPr/>
        <a:lstStyle/>
        <a:p>
          <a:endParaRPr lang="zh-CN" altLang="en-US"/>
        </a:p>
      </dgm:t>
    </dgm:pt>
  </dgm:ptLst>
  <dgm:cxnLst>
    <dgm:cxn modelId="{8D48874A-5EF3-4D72-9425-B86AF4FFBB03}" type="presOf" srcId="{1476F68E-4043-433F-886C-670B11AD4C31}" destId="{9552C4E2-7AC7-47F6-968A-0839C272E1D0}" srcOrd="0" destOrd="0" presId="urn:microsoft.com/office/officeart/2005/8/layout/radial2"/>
    <dgm:cxn modelId="{19F16486-8F05-487F-AC13-C7D53D054822}" type="presOf" srcId="{D069AC9E-0241-4AC2-9449-19B24ED227B1}" destId="{ABF6BF6D-0E03-41C7-A2B4-78E91574AD6F}" srcOrd="0" destOrd="3" presId="urn:microsoft.com/office/officeart/2005/8/layout/radial2"/>
    <dgm:cxn modelId="{3E8FF96F-BD57-4AD4-8BE1-46794D00991D}" type="presOf" srcId="{CE23AFA2-3928-4E79-B9BE-C85583E3FF5C}" destId="{4E26FA2B-2221-450E-BC03-CB67C9773629}" srcOrd="0" destOrd="0" presId="urn:microsoft.com/office/officeart/2005/8/layout/radial2"/>
    <dgm:cxn modelId="{F1209954-72EC-45E1-A5CF-3B58F3B337FF}" srcId="{45952F70-496D-4923-80C9-19A377A0B8D1}" destId="{D069AC9E-0241-4AC2-9449-19B24ED227B1}" srcOrd="3" destOrd="0" parTransId="{141DD9B6-E160-49CB-8473-CC32F172E836}" sibTransId="{97B30AD8-ED18-41ED-B3ED-AEA525F303CC}"/>
    <dgm:cxn modelId="{E42B36EB-3345-4763-9EFC-EF1B445BFA78}" type="presOf" srcId="{1F328482-79C1-4C09-A986-81B905EA7462}" destId="{99A6A1B8-50EC-4DA3-BB5B-F5E2AAE6AC07}" srcOrd="0" destOrd="0" presId="urn:microsoft.com/office/officeart/2005/8/layout/radial2"/>
    <dgm:cxn modelId="{05F212CC-39A0-4A03-A09A-6DAFBC21BBCA}" srcId="{01C0306A-D226-4DF6-805F-153B84412473}" destId="{87AC97A6-B186-4603-B9E5-2E9BAE3B2FEB}" srcOrd="2" destOrd="0" parTransId="{B6EF8B8B-E01F-4B4F-91DE-B72CE6496179}" sibTransId="{87DD02F6-FB44-40B8-8681-CD24370B3035}"/>
    <dgm:cxn modelId="{751703C7-C7C6-4024-B27D-626A1363E066}" type="presOf" srcId="{80FF1153-4960-4F16-BA1E-30E3BB16BA35}" destId="{7C725D85-4527-402C-9A0A-C427338BA9B3}" srcOrd="0" destOrd="0" presId="urn:microsoft.com/office/officeart/2005/8/layout/radial2"/>
    <dgm:cxn modelId="{D7D1ADD1-4F17-4E50-9C2A-4C4F42F0BC78}" type="presOf" srcId="{01C0306A-D226-4DF6-805F-153B84412473}" destId="{899C2144-896D-4D66-B58F-362D4937B752}" srcOrd="0" destOrd="0" presId="urn:microsoft.com/office/officeart/2005/8/layout/radial2"/>
    <dgm:cxn modelId="{DDAE3866-631C-448A-925D-085576514FE7}" srcId="{01C0306A-D226-4DF6-805F-153B84412473}" destId="{80FF1153-4960-4F16-BA1E-30E3BB16BA35}" srcOrd="0" destOrd="0" parTransId="{29CE8FF5-9360-4657-8FCA-C6AB7C4EDF77}" sibTransId="{52160395-3FD8-4AE0-AFE6-7DE8937ED5D5}"/>
    <dgm:cxn modelId="{3946045D-641F-49A7-8C96-089AD3EB4923}" type="presOf" srcId="{FDB56D49-95E6-43DE-9FD8-691F639DDF76}" destId="{7C725D85-4527-402C-9A0A-C427338BA9B3}" srcOrd="0" destOrd="1" presId="urn:microsoft.com/office/officeart/2005/8/layout/radial2"/>
    <dgm:cxn modelId="{AABD2DE0-19C1-4A95-82A6-5907EB214D41}" srcId="{01C0306A-D226-4DF6-805F-153B84412473}" destId="{A524C85B-0C19-4F8F-96A0-98B4B906DF50}" srcOrd="3" destOrd="0" parTransId="{056B6F8C-1753-42D1-8302-2DCC951EC7C0}" sibTransId="{21299CC0-C5B0-4ED3-AF8D-B7F6A164D7F2}"/>
    <dgm:cxn modelId="{E8F8A8B3-7B15-4A2D-87C5-ABFFFAD88088}" type="presOf" srcId="{841B6005-559D-4BEB-9D03-9F42D33A3DB1}" destId="{ABF6BF6D-0E03-41C7-A2B4-78E91574AD6F}" srcOrd="0" destOrd="4" presId="urn:microsoft.com/office/officeart/2005/8/layout/radial2"/>
    <dgm:cxn modelId="{19B7A24A-C6DC-4C6D-9F3A-6AAEC005BECE}" srcId="{45952F70-496D-4923-80C9-19A377A0B8D1}" destId="{685246BC-5A82-4F5D-BECD-8F664D588768}" srcOrd="5" destOrd="0" parTransId="{299CB8E5-18B1-4922-A363-47D8F7107924}" sibTransId="{25284D52-EE41-470F-9C3E-9C38C46D3CC8}"/>
    <dgm:cxn modelId="{873DB612-321D-418E-8CFF-13A40B3C1D77}" type="presOf" srcId="{202194A6-5E3E-4CD3-B855-1A83C82E6CE7}" destId="{D2232A22-DF61-4482-AB08-2DCE2FE9BF41}" srcOrd="0" destOrd="0" presId="urn:microsoft.com/office/officeart/2005/8/layout/radial2"/>
    <dgm:cxn modelId="{7FCE034D-9794-4619-9821-A54EEDCD90AD}" type="presOf" srcId="{A524C85B-0C19-4F8F-96A0-98B4B906DF50}" destId="{7C725D85-4527-402C-9A0A-C427338BA9B3}" srcOrd="0" destOrd="3" presId="urn:microsoft.com/office/officeart/2005/8/layout/radial2"/>
    <dgm:cxn modelId="{3A1E42C2-72EC-47D7-AA62-A1217968858E}" srcId="{45952F70-496D-4923-80C9-19A377A0B8D1}" destId="{A5C9F973-A359-409D-BE27-23EA3A249668}" srcOrd="2" destOrd="0" parTransId="{1265C1FF-2881-480E-9FD3-F075917E1A54}" sibTransId="{BC41E4C6-7260-4391-912C-3988325E3C0C}"/>
    <dgm:cxn modelId="{A3706A5A-B4DD-41B4-BA6F-B8C5CF209225}" type="presOf" srcId="{88DBD406-C3CF-42DB-B5E9-C164A370BAA4}" destId="{093B7C70-EAD8-42A2-8B2E-01225B41F28C}" srcOrd="0" destOrd="1" presId="urn:microsoft.com/office/officeart/2005/8/layout/radial2"/>
    <dgm:cxn modelId="{FCDC767D-81FA-4867-9D8A-87AF5D961AC7}" srcId="{45952F70-496D-4923-80C9-19A377A0B8D1}" destId="{1828E5FE-EC74-4415-9787-AA56FE9120E4}" srcOrd="1" destOrd="0" parTransId="{5F3D30C8-B32B-4A44-BB2A-9C7B67CBE549}" sibTransId="{4216EFCF-9E17-4F63-9003-F79F3EFB43AC}"/>
    <dgm:cxn modelId="{71E2523E-8181-4002-B0CD-6DBDE0B07343}" srcId="{45952F70-496D-4923-80C9-19A377A0B8D1}" destId="{E4E133C7-57D3-4EF3-AB8E-906522451EF5}" srcOrd="0" destOrd="0" parTransId="{F7F06C09-0350-450A-B89D-41FBC16C496E}" sibTransId="{E254D1D2-166D-4578-887D-35FD6EB3F4C6}"/>
    <dgm:cxn modelId="{FC80F6A0-872D-46FF-BC4D-EFAE36BBBF24}" srcId="{CE23AFA2-3928-4E79-B9BE-C85583E3FF5C}" destId="{01C0306A-D226-4DF6-805F-153B84412473}" srcOrd="2" destOrd="0" parTransId="{591B6F31-399A-436A-B7EC-49909C09B435}" sibTransId="{9CF4BB7A-F9BA-4F99-A88A-653D26ED0117}"/>
    <dgm:cxn modelId="{FA989D3A-4CDC-4004-BD51-8C680D99B6EF}" srcId="{45952F70-496D-4923-80C9-19A377A0B8D1}" destId="{841B6005-559D-4BEB-9D03-9F42D33A3DB1}" srcOrd="4" destOrd="0" parTransId="{EA1BDA8A-3E6D-4CBF-B8A5-9E78362740C0}" sibTransId="{1514C866-5D5D-4D72-93AA-726E57CF2B2E}"/>
    <dgm:cxn modelId="{696452CD-3247-4E66-BC45-593448824A8D}" type="presOf" srcId="{2AA0663F-C76D-4A46-AB56-FEF3948A77D5}" destId="{7C725D85-4527-402C-9A0A-C427338BA9B3}" srcOrd="0" destOrd="4" presId="urn:microsoft.com/office/officeart/2005/8/layout/radial2"/>
    <dgm:cxn modelId="{81A3F9B1-17CE-4B83-B78D-D453A10D1750}" type="presOf" srcId="{A5C9F973-A359-409D-BE27-23EA3A249668}" destId="{ABF6BF6D-0E03-41C7-A2B4-78E91574AD6F}" srcOrd="0" destOrd="2" presId="urn:microsoft.com/office/officeart/2005/8/layout/radial2"/>
    <dgm:cxn modelId="{FFB7A151-5048-41FB-B9B8-EB210CBE8C78}" type="presOf" srcId="{1828E5FE-EC74-4415-9787-AA56FE9120E4}" destId="{ABF6BF6D-0E03-41C7-A2B4-78E91574AD6F}" srcOrd="0" destOrd="1" presId="urn:microsoft.com/office/officeart/2005/8/layout/radial2"/>
    <dgm:cxn modelId="{F61E0ED6-C5C3-455B-9E13-03A21F250D30}" srcId="{1F328482-79C1-4C09-A986-81B905EA7462}" destId="{88DBD406-C3CF-42DB-B5E9-C164A370BAA4}" srcOrd="1" destOrd="0" parTransId="{F12A0A62-71D1-40E6-A0CB-812A1137332B}" sibTransId="{A7AE6971-AE46-43BF-AD48-EFA8D1996491}"/>
    <dgm:cxn modelId="{7563C8C9-DE4E-4FBA-A208-69B4E0C895B5}" srcId="{01C0306A-D226-4DF6-805F-153B84412473}" destId="{FDB56D49-95E6-43DE-9FD8-691F639DDF76}" srcOrd="1" destOrd="0" parTransId="{7F8FE4BE-B7B5-47D7-B338-609D194EFE95}" sibTransId="{1939CAE9-2613-456C-BBEA-02A770AE51FC}"/>
    <dgm:cxn modelId="{91D9474E-5883-4E37-A88E-A41EAB2C2F3A}" srcId="{1F328482-79C1-4C09-A986-81B905EA7462}" destId="{6EFD7991-0329-4495-BBC4-A29F89511F9B}" srcOrd="2" destOrd="0" parTransId="{784935DE-E0A5-420B-B79F-B0A6CD92FCB4}" sibTransId="{547D91FD-9F03-47E8-A0B7-D2F8FFF10846}"/>
    <dgm:cxn modelId="{7F54E1E2-14CF-4CFC-A08E-5C9BC9E4DBAF}" type="presOf" srcId="{E4E133C7-57D3-4EF3-AB8E-906522451EF5}" destId="{ABF6BF6D-0E03-41C7-A2B4-78E91574AD6F}" srcOrd="0" destOrd="0" presId="urn:microsoft.com/office/officeart/2005/8/layout/radial2"/>
    <dgm:cxn modelId="{F4B20D06-843C-43A2-BFE4-F9BA9D46D9A8}" srcId="{1F328482-79C1-4C09-A986-81B905EA7462}" destId="{B00C452F-097E-4488-8591-7AA829923EB1}" srcOrd="0" destOrd="0" parTransId="{F0DA16A1-440F-42A4-AA7F-7351F9C091CF}" sibTransId="{3B0AE101-A246-48A6-A97F-F9DFA9B54DDF}"/>
    <dgm:cxn modelId="{16F7F474-6F47-4D85-9AD7-43573398E18B}" type="presOf" srcId="{B00C452F-097E-4488-8591-7AA829923EB1}" destId="{093B7C70-EAD8-42A2-8B2E-01225B41F28C}" srcOrd="0" destOrd="0" presId="urn:microsoft.com/office/officeart/2005/8/layout/radial2"/>
    <dgm:cxn modelId="{93B308EC-2B29-4E97-86DE-04CB8A634B10}" type="presOf" srcId="{45952F70-496D-4923-80C9-19A377A0B8D1}" destId="{83D7F5B8-CD22-45B6-A471-77EB8F8B984B}" srcOrd="0" destOrd="0" presId="urn:microsoft.com/office/officeart/2005/8/layout/radial2"/>
    <dgm:cxn modelId="{78CC939A-CA09-4E97-9AC5-C209909D9061}" type="presOf" srcId="{685246BC-5A82-4F5D-BECD-8F664D588768}" destId="{ABF6BF6D-0E03-41C7-A2B4-78E91574AD6F}" srcOrd="0" destOrd="5" presId="urn:microsoft.com/office/officeart/2005/8/layout/radial2"/>
    <dgm:cxn modelId="{D65630A6-167D-4DF0-ACBB-E44ECF2D3DA9}" type="presOf" srcId="{591B6F31-399A-436A-B7EC-49909C09B435}" destId="{5F2760CB-77A2-42DD-8784-EA33CFBFBFDE}" srcOrd="0" destOrd="0" presId="urn:microsoft.com/office/officeart/2005/8/layout/radial2"/>
    <dgm:cxn modelId="{12416D1F-B835-4964-A550-45AFA6181498}" srcId="{CE23AFA2-3928-4E79-B9BE-C85583E3FF5C}" destId="{1F328482-79C1-4C09-A986-81B905EA7462}" srcOrd="1" destOrd="0" parTransId="{1476F68E-4043-433F-886C-670B11AD4C31}" sibTransId="{2C4EAC80-30AB-4AAF-8FC5-598A12BD8FC9}"/>
    <dgm:cxn modelId="{34F1AC4C-CD7F-4346-A8F8-C872A3CE6DA3}" type="presOf" srcId="{6EFD7991-0329-4495-BBC4-A29F89511F9B}" destId="{093B7C70-EAD8-42A2-8B2E-01225B41F28C}" srcOrd="0" destOrd="2" presId="urn:microsoft.com/office/officeart/2005/8/layout/radial2"/>
    <dgm:cxn modelId="{791FFED1-0779-412C-92E7-5514B0E0748B}" srcId="{01C0306A-D226-4DF6-805F-153B84412473}" destId="{2AA0663F-C76D-4A46-AB56-FEF3948A77D5}" srcOrd="4" destOrd="0" parTransId="{2C8B33B2-0C2B-43AD-866B-6DE312077376}" sibTransId="{22FC5A03-EBF7-4CE4-8870-F68A1B20489F}"/>
    <dgm:cxn modelId="{FB93A60B-8C62-4B0E-B11D-8658006BEB76}" type="presOf" srcId="{87AC97A6-B186-4603-B9E5-2E9BAE3B2FEB}" destId="{7C725D85-4527-402C-9A0A-C427338BA9B3}" srcOrd="0" destOrd="2" presId="urn:microsoft.com/office/officeart/2005/8/layout/radial2"/>
    <dgm:cxn modelId="{93AFC172-CEF5-4009-95DA-7F0626F8F5FA}" srcId="{CE23AFA2-3928-4E79-B9BE-C85583E3FF5C}" destId="{45952F70-496D-4923-80C9-19A377A0B8D1}" srcOrd="0" destOrd="0" parTransId="{202194A6-5E3E-4CD3-B855-1A83C82E6CE7}" sibTransId="{35C0B8CE-0761-4159-BA37-EA251C218EA8}"/>
    <dgm:cxn modelId="{0E6DBE45-EE0E-4C8B-96A8-ACC8F77476F2}" type="presParOf" srcId="{4E26FA2B-2221-450E-BC03-CB67C9773629}" destId="{40EF2083-C0CB-4C76-8AC2-AC16210E27A3}" srcOrd="0" destOrd="0" presId="urn:microsoft.com/office/officeart/2005/8/layout/radial2"/>
    <dgm:cxn modelId="{930172DC-525C-4B33-B50A-070BA64B20C5}" type="presParOf" srcId="{40EF2083-C0CB-4C76-8AC2-AC16210E27A3}" destId="{2654D84A-66C0-47D8-8426-80D29F114993}" srcOrd="0" destOrd="0" presId="urn:microsoft.com/office/officeart/2005/8/layout/radial2"/>
    <dgm:cxn modelId="{03B8DCD2-4AD2-4D81-8FD9-D4C24B06A7E4}" type="presParOf" srcId="{2654D84A-66C0-47D8-8426-80D29F114993}" destId="{BF687602-50C0-4B16-9567-A47EF24C2835}" srcOrd="0" destOrd="0" presId="urn:microsoft.com/office/officeart/2005/8/layout/radial2"/>
    <dgm:cxn modelId="{EB5D43CE-429E-4CDC-95F0-1248B2BD8BAA}" type="presParOf" srcId="{2654D84A-66C0-47D8-8426-80D29F114993}" destId="{70DB4C0B-1E34-42C1-A8B0-0B71B084D7ED}" srcOrd="1" destOrd="0" presId="urn:microsoft.com/office/officeart/2005/8/layout/radial2"/>
    <dgm:cxn modelId="{EEEC3169-D3BF-4608-BF60-6806965ACB16}" type="presParOf" srcId="{40EF2083-C0CB-4C76-8AC2-AC16210E27A3}" destId="{D2232A22-DF61-4482-AB08-2DCE2FE9BF41}" srcOrd="1" destOrd="0" presId="urn:microsoft.com/office/officeart/2005/8/layout/radial2"/>
    <dgm:cxn modelId="{05BB275A-BFBC-4240-9DED-E6B5A53CDF06}" type="presParOf" srcId="{40EF2083-C0CB-4C76-8AC2-AC16210E27A3}" destId="{B37505CF-8547-4A77-9999-C2FE2D9A79F9}" srcOrd="2" destOrd="0" presId="urn:microsoft.com/office/officeart/2005/8/layout/radial2"/>
    <dgm:cxn modelId="{6FA3F5F4-09F6-468F-A769-35CEEE238479}" type="presParOf" srcId="{B37505CF-8547-4A77-9999-C2FE2D9A79F9}" destId="{83D7F5B8-CD22-45B6-A471-77EB8F8B984B}" srcOrd="0" destOrd="0" presId="urn:microsoft.com/office/officeart/2005/8/layout/radial2"/>
    <dgm:cxn modelId="{0BB586AF-B6E5-41C4-8086-014A1FA532FA}" type="presParOf" srcId="{B37505CF-8547-4A77-9999-C2FE2D9A79F9}" destId="{ABF6BF6D-0E03-41C7-A2B4-78E91574AD6F}" srcOrd="1" destOrd="0" presId="urn:microsoft.com/office/officeart/2005/8/layout/radial2"/>
    <dgm:cxn modelId="{A8C1B2EF-52C8-4CE3-91D2-18753D1816CF}" type="presParOf" srcId="{40EF2083-C0CB-4C76-8AC2-AC16210E27A3}" destId="{9552C4E2-7AC7-47F6-968A-0839C272E1D0}" srcOrd="3" destOrd="0" presId="urn:microsoft.com/office/officeart/2005/8/layout/radial2"/>
    <dgm:cxn modelId="{A5013F09-5012-4031-908D-85DA52DD4EE5}" type="presParOf" srcId="{40EF2083-C0CB-4C76-8AC2-AC16210E27A3}" destId="{E77DE622-52AA-4123-A1DB-4AF7E9A898D8}" srcOrd="4" destOrd="0" presId="urn:microsoft.com/office/officeart/2005/8/layout/radial2"/>
    <dgm:cxn modelId="{BE7CE76E-3BFD-4818-83FF-8A184BDC8EF7}" type="presParOf" srcId="{E77DE622-52AA-4123-A1DB-4AF7E9A898D8}" destId="{99A6A1B8-50EC-4DA3-BB5B-F5E2AAE6AC07}" srcOrd="0" destOrd="0" presId="urn:microsoft.com/office/officeart/2005/8/layout/radial2"/>
    <dgm:cxn modelId="{806D2829-F3D5-4A11-9426-8B4926C504A5}" type="presParOf" srcId="{E77DE622-52AA-4123-A1DB-4AF7E9A898D8}" destId="{093B7C70-EAD8-42A2-8B2E-01225B41F28C}" srcOrd="1" destOrd="0" presId="urn:microsoft.com/office/officeart/2005/8/layout/radial2"/>
    <dgm:cxn modelId="{B0786E6E-F7DD-4C59-97F4-0AAB1D281EBF}" type="presParOf" srcId="{40EF2083-C0CB-4C76-8AC2-AC16210E27A3}" destId="{5F2760CB-77A2-42DD-8784-EA33CFBFBFDE}" srcOrd="5" destOrd="0" presId="urn:microsoft.com/office/officeart/2005/8/layout/radial2"/>
    <dgm:cxn modelId="{4764CAA9-CF5F-46DB-BBA9-131163A89240}" type="presParOf" srcId="{40EF2083-C0CB-4C76-8AC2-AC16210E27A3}" destId="{1B7D98BF-D8A2-4AF8-98EF-BAAC22B54A80}" srcOrd="6" destOrd="0" presId="urn:microsoft.com/office/officeart/2005/8/layout/radial2"/>
    <dgm:cxn modelId="{3A299E73-E5AA-4E82-87E5-BD208CEC8C1F}" type="presParOf" srcId="{1B7D98BF-D8A2-4AF8-98EF-BAAC22B54A80}" destId="{899C2144-896D-4D66-B58F-362D4937B752}" srcOrd="0" destOrd="0" presId="urn:microsoft.com/office/officeart/2005/8/layout/radial2"/>
    <dgm:cxn modelId="{BDB8FD21-5982-40C7-8056-F2675600D1F3}" type="presParOf" srcId="{1B7D98BF-D8A2-4AF8-98EF-BAAC22B54A80}" destId="{7C725D85-4527-402C-9A0A-C427338BA9B3}" srcOrd="1" destOrd="0" presId="urn:microsoft.com/office/officeart/2005/8/layout/radial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D395D89-76EE-4C56-B3D2-76699ACC47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zh-CN" altLang="en-US"/>
        </a:p>
      </dgm:t>
    </dgm:pt>
    <dgm:pt modelId="{9ACDE13B-087C-41DD-B288-0EB75508344F}">
      <dgm:prSet phldrT="[文本]"/>
      <dgm:spPr/>
      <dgm:t>
        <a:bodyPr/>
        <a:lstStyle/>
        <a:p>
          <a:r>
            <a:rPr lang="zh-CN" altLang="en-US" dirty="0" smtClean="0"/>
            <a:t>要求条件</a:t>
          </a:r>
          <a:endParaRPr lang="zh-CN" altLang="en-US" dirty="0"/>
        </a:p>
      </dgm:t>
    </dgm:pt>
    <dgm:pt modelId="{3B7ECED0-33CA-4097-82DA-9795188F1239}" type="parTrans" cxnId="{7B00E0DE-06EC-4555-860C-B2A2B9BAA87C}">
      <dgm:prSet/>
      <dgm:spPr/>
      <dgm:t>
        <a:bodyPr/>
        <a:lstStyle/>
        <a:p>
          <a:endParaRPr lang="zh-CN" altLang="en-US"/>
        </a:p>
      </dgm:t>
    </dgm:pt>
    <dgm:pt modelId="{16480AEF-55A5-49F9-9FC0-4AF693D6BA0B}" type="sibTrans" cxnId="{7B00E0DE-06EC-4555-860C-B2A2B9BAA87C}">
      <dgm:prSet/>
      <dgm:spPr/>
      <dgm:t>
        <a:bodyPr/>
        <a:lstStyle/>
        <a:p>
          <a:endParaRPr lang="zh-CN" altLang="en-US"/>
        </a:p>
      </dgm:t>
    </dgm:pt>
    <dgm:pt modelId="{309FD9D5-627B-4308-8AE2-6F24AE91C942}">
      <dgm:prSet phldrT="[文本]"/>
      <dgm:spPr/>
      <dgm:t>
        <a:bodyPr/>
        <a:lstStyle/>
        <a:p>
          <a:r>
            <a:rPr lang="zh-CN" altLang="en-US" dirty="0" smtClean="0"/>
            <a:t>国内注册的独立法人实体</a:t>
          </a:r>
          <a:endParaRPr lang="zh-CN" altLang="en-US" dirty="0"/>
        </a:p>
      </dgm:t>
    </dgm:pt>
    <dgm:pt modelId="{B9809D95-4F1D-452B-BDFF-9E906C1188A4}" type="parTrans" cxnId="{9C4C7CCD-927D-4C7D-BA15-E22758482D70}">
      <dgm:prSet/>
      <dgm:spPr/>
      <dgm:t>
        <a:bodyPr/>
        <a:lstStyle/>
        <a:p>
          <a:endParaRPr lang="zh-CN" altLang="en-US"/>
        </a:p>
      </dgm:t>
    </dgm:pt>
    <dgm:pt modelId="{F13B5C3D-16D3-4A7D-8C6E-0A0D69845B40}" type="sibTrans" cxnId="{9C4C7CCD-927D-4C7D-BA15-E22758482D70}">
      <dgm:prSet/>
      <dgm:spPr/>
      <dgm:t>
        <a:bodyPr/>
        <a:lstStyle/>
        <a:p>
          <a:endParaRPr lang="zh-CN" altLang="en-US"/>
        </a:p>
      </dgm:t>
    </dgm:pt>
    <dgm:pt modelId="{7288FBF6-AC34-40CF-AF97-CEA4A79FF3E3}">
      <dgm:prSet/>
      <dgm:spPr/>
      <dgm:t>
        <a:bodyPr/>
        <a:lstStyle/>
        <a:p>
          <a:r>
            <a:rPr lang="zh-CN" altLang="en-US" dirty="0" smtClean="0"/>
            <a:t>注册资本和实收资本不少于</a:t>
          </a:r>
          <a:r>
            <a:rPr lang="en-US" altLang="en-US" dirty="0" smtClean="0"/>
            <a:t>1000</a:t>
          </a:r>
          <a:r>
            <a:rPr lang="zh-CN" altLang="en-US" dirty="0" smtClean="0"/>
            <a:t>万</a:t>
          </a:r>
          <a:endParaRPr lang="zh-CN" altLang="en-US" dirty="0"/>
        </a:p>
      </dgm:t>
    </dgm:pt>
    <dgm:pt modelId="{BA151369-F714-4742-8616-E6F8AF98AF25}" type="parTrans" cxnId="{5614F8E3-8362-4984-9523-A5B3F62B8328}">
      <dgm:prSet/>
      <dgm:spPr/>
      <dgm:t>
        <a:bodyPr/>
        <a:lstStyle/>
        <a:p>
          <a:endParaRPr lang="zh-CN" altLang="en-US"/>
        </a:p>
      </dgm:t>
    </dgm:pt>
    <dgm:pt modelId="{DAB4CBA5-77A7-44F2-91FC-11B6F623571B}" type="sibTrans" cxnId="{5614F8E3-8362-4984-9523-A5B3F62B8328}">
      <dgm:prSet/>
      <dgm:spPr/>
      <dgm:t>
        <a:bodyPr/>
        <a:lstStyle/>
        <a:p>
          <a:endParaRPr lang="zh-CN" altLang="en-US"/>
        </a:p>
      </dgm:t>
    </dgm:pt>
    <dgm:pt modelId="{E79453B6-FF72-4C3B-A4F1-5B3C65629024}">
      <dgm:prSet/>
      <dgm:spPr/>
      <dgm:t>
        <a:bodyPr/>
        <a:lstStyle/>
        <a:p>
          <a:r>
            <a:rPr lang="zh-CN" altLang="en-US" dirty="0" smtClean="0"/>
            <a:t>注册成立时间不少于</a:t>
          </a:r>
          <a:r>
            <a:rPr lang="en-US" altLang="en-US" dirty="0" smtClean="0"/>
            <a:t>3</a:t>
          </a:r>
          <a:r>
            <a:rPr lang="zh-CN" altLang="en-US" dirty="0" smtClean="0"/>
            <a:t>年</a:t>
          </a:r>
          <a:endParaRPr lang="zh-CN" altLang="en-US" dirty="0"/>
        </a:p>
      </dgm:t>
    </dgm:pt>
    <dgm:pt modelId="{7AD46B8F-28A5-462A-970D-66A6A68D3914}" type="parTrans" cxnId="{B897EB8D-0D0E-4E5E-994F-09AA6FCCB76E}">
      <dgm:prSet/>
      <dgm:spPr/>
      <dgm:t>
        <a:bodyPr/>
        <a:lstStyle/>
        <a:p>
          <a:endParaRPr lang="zh-CN" altLang="en-US"/>
        </a:p>
      </dgm:t>
    </dgm:pt>
    <dgm:pt modelId="{C66D8A31-F95C-4E22-A847-7E917FE80B3D}" type="sibTrans" cxnId="{B897EB8D-0D0E-4E5E-994F-09AA6FCCB76E}">
      <dgm:prSet/>
      <dgm:spPr/>
      <dgm:t>
        <a:bodyPr/>
        <a:lstStyle/>
        <a:p>
          <a:endParaRPr lang="zh-CN" altLang="en-US"/>
        </a:p>
      </dgm:t>
    </dgm:pt>
    <dgm:pt modelId="{30F1BFE8-61DB-4985-A5B3-F310996BF547}" type="pres">
      <dgm:prSet presAssocID="{8D395D89-76EE-4C56-B3D2-76699ACC479B}" presName="linear" presStyleCnt="0">
        <dgm:presLayoutVars>
          <dgm:animLvl val="lvl"/>
          <dgm:resizeHandles val="exact"/>
        </dgm:presLayoutVars>
      </dgm:prSet>
      <dgm:spPr/>
      <dgm:t>
        <a:bodyPr/>
        <a:lstStyle/>
        <a:p>
          <a:endParaRPr lang="zh-CN" altLang="en-US"/>
        </a:p>
      </dgm:t>
    </dgm:pt>
    <dgm:pt modelId="{6A055E0D-60DE-410C-BFBA-A5C21338E269}" type="pres">
      <dgm:prSet presAssocID="{9ACDE13B-087C-41DD-B288-0EB75508344F}" presName="parentText" presStyleLbl="node1" presStyleIdx="0" presStyleCnt="1">
        <dgm:presLayoutVars>
          <dgm:chMax val="0"/>
          <dgm:bulletEnabled val="1"/>
        </dgm:presLayoutVars>
      </dgm:prSet>
      <dgm:spPr/>
      <dgm:t>
        <a:bodyPr/>
        <a:lstStyle/>
        <a:p>
          <a:endParaRPr lang="zh-CN" altLang="en-US"/>
        </a:p>
      </dgm:t>
    </dgm:pt>
    <dgm:pt modelId="{C574E620-6D7A-4F5A-B7FB-0F624155EF62}" type="pres">
      <dgm:prSet presAssocID="{9ACDE13B-087C-41DD-B288-0EB75508344F}" presName="childText" presStyleLbl="revTx" presStyleIdx="0" presStyleCnt="1">
        <dgm:presLayoutVars>
          <dgm:bulletEnabled val="1"/>
        </dgm:presLayoutVars>
      </dgm:prSet>
      <dgm:spPr/>
      <dgm:t>
        <a:bodyPr/>
        <a:lstStyle/>
        <a:p>
          <a:endParaRPr lang="zh-CN" altLang="en-US"/>
        </a:p>
      </dgm:t>
    </dgm:pt>
  </dgm:ptLst>
  <dgm:cxnLst>
    <dgm:cxn modelId="{5614F8E3-8362-4984-9523-A5B3F62B8328}" srcId="{9ACDE13B-087C-41DD-B288-0EB75508344F}" destId="{7288FBF6-AC34-40CF-AF97-CEA4A79FF3E3}" srcOrd="1" destOrd="0" parTransId="{BA151369-F714-4742-8616-E6F8AF98AF25}" sibTransId="{DAB4CBA5-77A7-44F2-91FC-11B6F623571B}"/>
    <dgm:cxn modelId="{9C4C7CCD-927D-4C7D-BA15-E22758482D70}" srcId="{9ACDE13B-087C-41DD-B288-0EB75508344F}" destId="{309FD9D5-627B-4308-8AE2-6F24AE91C942}" srcOrd="0" destOrd="0" parTransId="{B9809D95-4F1D-452B-BDFF-9E906C1188A4}" sibTransId="{F13B5C3D-16D3-4A7D-8C6E-0A0D69845B40}"/>
    <dgm:cxn modelId="{BE94D6A4-FBE4-4FFC-A060-FCB2D86B50F4}" type="presOf" srcId="{E79453B6-FF72-4C3B-A4F1-5B3C65629024}" destId="{C574E620-6D7A-4F5A-B7FB-0F624155EF62}" srcOrd="0" destOrd="2" presId="urn:microsoft.com/office/officeart/2005/8/layout/vList2"/>
    <dgm:cxn modelId="{7B00E0DE-06EC-4555-860C-B2A2B9BAA87C}" srcId="{8D395D89-76EE-4C56-B3D2-76699ACC479B}" destId="{9ACDE13B-087C-41DD-B288-0EB75508344F}" srcOrd="0" destOrd="0" parTransId="{3B7ECED0-33CA-4097-82DA-9795188F1239}" sibTransId="{16480AEF-55A5-49F9-9FC0-4AF693D6BA0B}"/>
    <dgm:cxn modelId="{1314F522-63C9-4B8A-A4B0-E3CFC34E30E7}" type="presOf" srcId="{8D395D89-76EE-4C56-B3D2-76699ACC479B}" destId="{30F1BFE8-61DB-4985-A5B3-F310996BF547}" srcOrd="0" destOrd="0" presId="urn:microsoft.com/office/officeart/2005/8/layout/vList2"/>
    <dgm:cxn modelId="{542F1F8E-C911-4DC5-BBBA-B450D0340C6B}" type="presOf" srcId="{309FD9D5-627B-4308-8AE2-6F24AE91C942}" destId="{C574E620-6D7A-4F5A-B7FB-0F624155EF62}" srcOrd="0" destOrd="0" presId="urn:microsoft.com/office/officeart/2005/8/layout/vList2"/>
    <dgm:cxn modelId="{5FB377F4-6A04-4E9C-AB68-178C890E0CD4}" type="presOf" srcId="{9ACDE13B-087C-41DD-B288-0EB75508344F}" destId="{6A055E0D-60DE-410C-BFBA-A5C21338E269}" srcOrd="0" destOrd="0" presId="urn:microsoft.com/office/officeart/2005/8/layout/vList2"/>
    <dgm:cxn modelId="{22FD7B25-67FC-4548-998E-9762DD4DDF0C}" type="presOf" srcId="{7288FBF6-AC34-40CF-AF97-CEA4A79FF3E3}" destId="{C574E620-6D7A-4F5A-B7FB-0F624155EF62}" srcOrd="0" destOrd="1" presId="urn:microsoft.com/office/officeart/2005/8/layout/vList2"/>
    <dgm:cxn modelId="{B897EB8D-0D0E-4E5E-994F-09AA6FCCB76E}" srcId="{9ACDE13B-087C-41DD-B288-0EB75508344F}" destId="{E79453B6-FF72-4C3B-A4F1-5B3C65629024}" srcOrd="2" destOrd="0" parTransId="{7AD46B8F-28A5-462A-970D-66A6A68D3914}" sibTransId="{C66D8A31-F95C-4E22-A847-7E917FE80B3D}"/>
    <dgm:cxn modelId="{1AB5D14D-830F-4E3A-9C5A-D48A6635EF0D}" type="presParOf" srcId="{30F1BFE8-61DB-4985-A5B3-F310996BF547}" destId="{6A055E0D-60DE-410C-BFBA-A5C21338E269}" srcOrd="0" destOrd="0" presId="urn:microsoft.com/office/officeart/2005/8/layout/vList2"/>
    <dgm:cxn modelId="{7F679367-4396-4E36-9F1D-B6CFBF2CBE3E}" type="presParOf" srcId="{30F1BFE8-61DB-4985-A5B3-F310996BF547}" destId="{C574E620-6D7A-4F5A-B7FB-0F624155EF6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BFF51BD-2F80-4B77-B3CD-5EAF27E8FA84}" type="doc">
      <dgm:prSet loTypeId="urn:microsoft.com/office/officeart/2005/8/layout/funnel1" loCatId="process" qsTypeId="urn:microsoft.com/office/officeart/2005/8/quickstyle/simple1" qsCatId="simple" csTypeId="urn:microsoft.com/office/officeart/2005/8/colors/accent1_2" csCatId="accent1" phldr="1"/>
      <dgm:spPr/>
      <dgm:t>
        <a:bodyPr/>
        <a:lstStyle/>
        <a:p>
          <a:endParaRPr lang="zh-CN" altLang="en-US"/>
        </a:p>
      </dgm:t>
    </dgm:pt>
    <dgm:pt modelId="{52E77BF6-632B-4656-9745-A1E9BA0CCFA8}">
      <dgm:prSet phldrT="[文本]"/>
      <dgm:spPr/>
      <dgm:t>
        <a:bodyPr/>
        <a:lstStyle/>
        <a:p>
          <a:r>
            <a:rPr lang="zh-CN" dirty="0" smtClean="0"/>
            <a:t>信息安全管理体系</a:t>
          </a:r>
          <a:r>
            <a:rPr lang="en-US" altLang="zh-CN" dirty="0" smtClean="0"/>
            <a:t>(ISO27000)</a:t>
          </a:r>
          <a:endParaRPr lang="zh-CN" altLang="en-US" dirty="0"/>
        </a:p>
      </dgm:t>
    </dgm:pt>
    <dgm:pt modelId="{AD7E026E-D0A3-4F42-823B-13CC83317B17}" type="parTrans" cxnId="{A6BA3CE4-55ED-4FF7-9B0E-D5ED23572771}">
      <dgm:prSet/>
      <dgm:spPr/>
      <dgm:t>
        <a:bodyPr/>
        <a:lstStyle/>
        <a:p>
          <a:endParaRPr lang="zh-CN" altLang="en-US"/>
        </a:p>
      </dgm:t>
    </dgm:pt>
    <dgm:pt modelId="{DAB6208B-4066-44ED-8B62-172E7C70E3FB}" type="sibTrans" cxnId="{A6BA3CE4-55ED-4FF7-9B0E-D5ED23572771}">
      <dgm:prSet/>
      <dgm:spPr/>
      <dgm:t>
        <a:bodyPr/>
        <a:lstStyle/>
        <a:p>
          <a:endParaRPr lang="zh-CN" altLang="en-US"/>
        </a:p>
      </dgm:t>
    </dgm:pt>
    <dgm:pt modelId="{C80D70AA-7B33-4834-ABCF-1D0AF5D7F5C0}">
      <dgm:prSet phldrT="[文本]"/>
      <dgm:spPr/>
      <dgm:t>
        <a:bodyPr/>
        <a:lstStyle/>
        <a:p>
          <a:r>
            <a:rPr lang="zh-CN" dirty="0" smtClean="0"/>
            <a:t>业务连续性管理体系</a:t>
          </a:r>
          <a:r>
            <a:rPr lang="en-US" altLang="zh-CN" dirty="0" smtClean="0"/>
            <a:t>(ISO22301)</a:t>
          </a:r>
          <a:endParaRPr lang="zh-CN" altLang="en-US" dirty="0"/>
        </a:p>
      </dgm:t>
    </dgm:pt>
    <dgm:pt modelId="{CA1B61DD-ED64-4CE1-B1FC-84FFD57BABC6}" type="parTrans" cxnId="{463D1020-765A-47FF-84FA-B75192F5D610}">
      <dgm:prSet/>
      <dgm:spPr/>
      <dgm:t>
        <a:bodyPr/>
        <a:lstStyle/>
        <a:p>
          <a:endParaRPr lang="zh-CN" altLang="en-US"/>
        </a:p>
      </dgm:t>
    </dgm:pt>
    <dgm:pt modelId="{70DD7B1B-4C2C-48A6-AF79-167F4E9B5706}" type="sibTrans" cxnId="{463D1020-765A-47FF-84FA-B75192F5D610}">
      <dgm:prSet/>
      <dgm:spPr/>
      <dgm:t>
        <a:bodyPr/>
        <a:lstStyle/>
        <a:p>
          <a:endParaRPr lang="zh-CN" altLang="en-US"/>
        </a:p>
      </dgm:t>
    </dgm:pt>
    <dgm:pt modelId="{2DF68E8C-5A4D-4AFA-B55A-E989C66BE1AA}">
      <dgm:prSet phldrT="[文本]"/>
      <dgm:spPr/>
      <dgm:t>
        <a:bodyPr/>
        <a:lstStyle/>
        <a:p>
          <a:r>
            <a:rPr lang="zh-CN" altLang="en-US" dirty="0" smtClean="0"/>
            <a:t>供应商服务能力</a:t>
          </a:r>
          <a:endParaRPr lang="zh-CN" altLang="en-US" dirty="0"/>
        </a:p>
      </dgm:t>
    </dgm:pt>
    <dgm:pt modelId="{460249C9-C24D-4425-B9AA-727DCD72F46D}" type="parTrans" cxnId="{CC5F4380-EA02-4A74-8452-AB8D0C261012}">
      <dgm:prSet/>
      <dgm:spPr/>
      <dgm:t>
        <a:bodyPr/>
        <a:lstStyle/>
        <a:p>
          <a:endParaRPr lang="zh-CN" altLang="en-US"/>
        </a:p>
      </dgm:t>
    </dgm:pt>
    <dgm:pt modelId="{0F21383F-F401-47E0-97B3-F7957C4D6F66}" type="sibTrans" cxnId="{CC5F4380-EA02-4A74-8452-AB8D0C261012}">
      <dgm:prSet/>
      <dgm:spPr/>
      <dgm:t>
        <a:bodyPr/>
        <a:lstStyle/>
        <a:p>
          <a:endParaRPr lang="zh-CN" altLang="en-US"/>
        </a:p>
      </dgm:t>
    </dgm:pt>
    <dgm:pt modelId="{3E60E8BC-2C6B-42E3-81D9-C7180672D53C}">
      <dgm:prSet phldrT="[文本]"/>
      <dgm:spPr/>
      <dgm:t>
        <a:bodyPr/>
        <a:lstStyle/>
        <a:p>
          <a:r>
            <a:rPr lang="zh-CN" dirty="0" smtClean="0"/>
            <a:t>质量管理体系</a:t>
          </a:r>
          <a:r>
            <a:rPr lang="en-US" altLang="zh-CN" dirty="0" smtClean="0"/>
            <a:t>(ISO9000)</a:t>
          </a:r>
          <a:endParaRPr lang="zh-CN" altLang="en-US" dirty="0"/>
        </a:p>
      </dgm:t>
    </dgm:pt>
    <dgm:pt modelId="{9054F37B-A797-467E-93DF-4A15951C174D}" type="parTrans" cxnId="{E6159342-9615-46D8-AEDE-FAF787FD33F4}">
      <dgm:prSet/>
      <dgm:spPr/>
      <dgm:t>
        <a:bodyPr/>
        <a:lstStyle/>
        <a:p>
          <a:endParaRPr lang="zh-CN" altLang="en-US"/>
        </a:p>
      </dgm:t>
    </dgm:pt>
    <dgm:pt modelId="{9274E244-7E98-41D8-8788-E210F547DF0C}" type="sibTrans" cxnId="{E6159342-9615-46D8-AEDE-FAF787FD33F4}">
      <dgm:prSet/>
      <dgm:spPr/>
      <dgm:t>
        <a:bodyPr/>
        <a:lstStyle/>
        <a:p>
          <a:endParaRPr lang="zh-CN" altLang="en-US"/>
        </a:p>
      </dgm:t>
    </dgm:pt>
    <dgm:pt modelId="{A63D528E-C48F-474C-99AA-A8EC1319B024}" type="pres">
      <dgm:prSet presAssocID="{2BFF51BD-2F80-4B77-B3CD-5EAF27E8FA84}" presName="Name0" presStyleCnt="0">
        <dgm:presLayoutVars>
          <dgm:chMax val="4"/>
          <dgm:resizeHandles val="exact"/>
        </dgm:presLayoutVars>
      </dgm:prSet>
      <dgm:spPr/>
      <dgm:t>
        <a:bodyPr/>
        <a:lstStyle/>
        <a:p>
          <a:endParaRPr lang="zh-CN" altLang="en-US"/>
        </a:p>
      </dgm:t>
    </dgm:pt>
    <dgm:pt modelId="{DE154B56-03C7-435D-8A27-EC7C7DBD9887}" type="pres">
      <dgm:prSet presAssocID="{2BFF51BD-2F80-4B77-B3CD-5EAF27E8FA84}" presName="ellipse" presStyleLbl="trBgShp" presStyleIdx="0" presStyleCnt="1"/>
      <dgm:spPr/>
    </dgm:pt>
    <dgm:pt modelId="{C57260F0-CFA4-4CC7-8936-2270E5266B4A}" type="pres">
      <dgm:prSet presAssocID="{2BFF51BD-2F80-4B77-B3CD-5EAF27E8FA84}" presName="arrow1" presStyleLbl="fgShp" presStyleIdx="0" presStyleCnt="1"/>
      <dgm:spPr/>
    </dgm:pt>
    <dgm:pt modelId="{69DFD939-9B3F-4595-9DED-F197893EF5CB}" type="pres">
      <dgm:prSet presAssocID="{2BFF51BD-2F80-4B77-B3CD-5EAF27E8FA84}" presName="rectangle" presStyleLbl="revTx" presStyleIdx="0" presStyleCnt="1" custScaleX="89308" custScaleY="68308" custLinFactNeighborY="-20584">
        <dgm:presLayoutVars>
          <dgm:bulletEnabled val="1"/>
        </dgm:presLayoutVars>
      </dgm:prSet>
      <dgm:spPr/>
      <dgm:t>
        <a:bodyPr/>
        <a:lstStyle/>
        <a:p>
          <a:endParaRPr lang="zh-CN" altLang="en-US"/>
        </a:p>
      </dgm:t>
    </dgm:pt>
    <dgm:pt modelId="{409FA6B1-80CD-4279-8B60-B279905F15FD}" type="pres">
      <dgm:prSet presAssocID="{C80D70AA-7B33-4834-ABCF-1D0AF5D7F5C0}" presName="item1" presStyleLbl="node1" presStyleIdx="0" presStyleCnt="3">
        <dgm:presLayoutVars>
          <dgm:bulletEnabled val="1"/>
        </dgm:presLayoutVars>
      </dgm:prSet>
      <dgm:spPr/>
      <dgm:t>
        <a:bodyPr/>
        <a:lstStyle/>
        <a:p>
          <a:endParaRPr lang="zh-CN" altLang="en-US"/>
        </a:p>
      </dgm:t>
    </dgm:pt>
    <dgm:pt modelId="{A253F14D-4CD6-4CAC-B867-18697D972C67}" type="pres">
      <dgm:prSet presAssocID="{3E60E8BC-2C6B-42E3-81D9-C7180672D53C}" presName="item2" presStyleLbl="node1" presStyleIdx="1" presStyleCnt="3">
        <dgm:presLayoutVars>
          <dgm:bulletEnabled val="1"/>
        </dgm:presLayoutVars>
      </dgm:prSet>
      <dgm:spPr/>
      <dgm:t>
        <a:bodyPr/>
        <a:lstStyle/>
        <a:p>
          <a:endParaRPr lang="zh-CN" altLang="en-US"/>
        </a:p>
      </dgm:t>
    </dgm:pt>
    <dgm:pt modelId="{5034916E-DB0D-4675-AD88-02BF8B529DDD}" type="pres">
      <dgm:prSet presAssocID="{2DF68E8C-5A4D-4AFA-B55A-E989C66BE1AA}" presName="item3" presStyleLbl="node1" presStyleIdx="2" presStyleCnt="3">
        <dgm:presLayoutVars>
          <dgm:bulletEnabled val="1"/>
        </dgm:presLayoutVars>
      </dgm:prSet>
      <dgm:spPr/>
      <dgm:t>
        <a:bodyPr/>
        <a:lstStyle/>
        <a:p>
          <a:endParaRPr lang="zh-CN" altLang="en-US"/>
        </a:p>
      </dgm:t>
    </dgm:pt>
    <dgm:pt modelId="{3F1DBA28-6241-4A6B-B11C-25D572B3E3C1}" type="pres">
      <dgm:prSet presAssocID="{2BFF51BD-2F80-4B77-B3CD-5EAF27E8FA84}" presName="funnel" presStyleLbl="trAlignAcc1" presStyleIdx="0" presStyleCnt="1"/>
      <dgm:spPr/>
    </dgm:pt>
  </dgm:ptLst>
  <dgm:cxnLst>
    <dgm:cxn modelId="{BB7C199F-07F6-4D81-AF39-FD9CBCD009BD}" type="presOf" srcId="{3E60E8BC-2C6B-42E3-81D9-C7180672D53C}" destId="{409FA6B1-80CD-4279-8B60-B279905F15FD}" srcOrd="0" destOrd="0" presId="urn:microsoft.com/office/officeart/2005/8/layout/funnel1"/>
    <dgm:cxn modelId="{463D1020-765A-47FF-84FA-B75192F5D610}" srcId="{2BFF51BD-2F80-4B77-B3CD-5EAF27E8FA84}" destId="{C80D70AA-7B33-4834-ABCF-1D0AF5D7F5C0}" srcOrd="1" destOrd="0" parTransId="{CA1B61DD-ED64-4CE1-B1FC-84FFD57BABC6}" sibTransId="{70DD7B1B-4C2C-48A6-AF79-167F4E9B5706}"/>
    <dgm:cxn modelId="{A5E908E6-F141-4846-945C-B0F680ACB079}" type="presOf" srcId="{2BFF51BD-2F80-4B77-B3CD-5EAF27E8FA84}" destId="{A63D528E-C48F-474C-99AA-A8EC1319B024}" srcOrd="0" destOrd="0" presId="urn:microsoft.com/office/officeart/2005/8/layout/funnel1"/>
    <dgm:cxn modelId="{A6BA3CE4-55ED-4FF7-9B0E-D5ED23572771}" srcId="{2BFF51BD-2F80-4B77-B3CD-5EAF27E8FA84}" destId="{52E77BF6-632B-4656-9745-A1E9BA0CCFA8}" srcOrd="0" destOrd="0" parTransId="{AD7E026E-D0A3-4F42-823B-13CC83317B17}" sibTransId="{DAB6208B-4066-44ED-8B62-172E7C70E3FB}"/>
    <dgm:cxn modelId="{AA481B16-239B-49E2-81BA-4243F2E059DE}" type="presOf" srcId="{C80D70AA-7B33-4834-ABCF-1D0AF5D7F5C0}" destId="{A253F14D-4CD6-4CAC-B867-18697D972C67}" srcOrd="0" destOrd="0" presId="urn:microsoft.com/office/officeart/2005/8/layout/funnel1"/>
    <dgm:cxn modelId="{B5F6B176-9B6F-480F-9294-E51FABADCF49}" type="presOf" srcId="{2DF68E8C-5A4D-4AFA-B55A-E989C66BE1AA}" destId="{69DFD939-9B3F-4595-9DED-F197893EF5CB}" srcOrd="0" destOrd="0" presId="urn:microsoft.com/office/officeart/2005/8/layout/funnel1"/>
    <dgm:cxn modelId="{CC5F4380-EA02-4A74-8452-AB8D0C261012}" srcId="{2BFF51BD-2F80-4B77-B3CD-5EAF27E8FA84}" destId="{2DF68E8C-5A4D-4AFA-B55A-E989C66BE1AA}" srcOrd="3" destOrd="0" parTransId="{460249C9-C24D-4425-B9AA-727DCD72F46D}" sibTransId="{0F21383F-F401-47E0-97B3-F7957C4D6F66}"/>
    <dgm:cxn modelId="{30DFC9AC-20FE-4476-8EEE-652C4954EF6A}" type="presOf" srcId="{52E77BF6-632B-4656-9745-A1E9BA0CCFA8}" destId="{5034916E-DB0D-4675-AD88-02BF8B529DDD}" srcOrd="0" destOrd="0" presId="urn:microsoft.com/office/officeart/2005/8/layout/funnel1"/>
    <dgm:cxn modelId="{E6159342-9615-46D8-AEDE-FAF787FD33F4}" srcId="{2BFF51BD-2F80-4B77-B3CD-5EAF27E8FA84}" destId="{3E60E8BC-2C6B-42E3-81D9-C7180672D53C}" srcOrd="2" destOrd="0" parTransId="{9054F37B-A797-467E-93DF-4A15951C174D}" sibTransId="{9274E244-7E98-41D8-8788-E210F547DF0C}"/>
    <dgm:cxn modelId="{23D9387B-0EB8-49A0-8E69-B77D622B215C}" type="presParOf" srcId="{A63D528E-C48F-474C-99AA-A8EC1319B024}" destId="{DE154B56-03C7-435D-8A27-EC7C7DBD9887}" srcOrd="0" destOrd="0" presId="urn:microsoft.com/office/officeart/2005/8/layout/funnel1"/>
    <dgm:cxn modelId="{8131C84C-7E48-46B5-9A44-983DB2B780F9}" type="presParOf" srcId="{A63D528E-C48F-474C-99AA-A8EC1319B024}" destId="{C57260F0-CFA4-4CC7-8936-2270E5266B4A}" srcOrd="1" destOrd="0" presId="urn:microsoft.com/office/officeart/2005/8/layout/funnel1"/>
    <dgm:cxn modelId="{5B031D64-4FE2-46AC-8A4C-2DCB84FED0A3}" type="presParOf" srcId="{A63D528E-C48F-474C-99AA-A8EC1319B024}" destId="{69DFD939-9B3F-4595-9DED-F197893EF5CB}" srcOrd="2" destOrd="0" presId="urn:microsoft.com/office/officeart/2005/8/layout/funnel1"/>
    <dgm:cxn modelId="{7CC32AA6-3EDC-4CC2-AE92-0F6E269D9D90}" type="presParOf" srcId="{A63D528E-C48F-474C-99AA-A8EC1319B024}" destId="{409FA6B1-80CD-4279-8B60-B279905F15FD}" srcOrd="3" destOrd="0" presId="urn:microsoft.com/office/officeart/2005/8/layout/funnel1"/>
    <dgm:cxn modelId="{8E92BC64-E8CD-4B20-B879-355E61F22F1B}" type="presParOf" srcId="{A63D528E-C48F-474C-99AA-A8EC1319B024}" destId="{A253F14D-4CD6-4CAC-B867-18697D972C67}" srcOrd="4" destOrd="0" presId="urn:microsoft.com/office/officeart/2005/8/layout/funnel1"/>
    <dgm:cxn modelId="{185C75D7-855F-4773-98B5-34044B73B65D}" type="presParOf" srcId="{A63D528E-C48F-474C-99AA-A8EC1319B024}" destId="{5034916E-DB0D-4675-AD88-02BF8B529DDD}" srcOrd="5" destOrd="0" presId="urn:microsoft.com/office/officeart/2005/8/layout/funnel1"/>
    <dgm:cxn modelId="{90204AC6-E766-4612-A390-7FA6779CB686}" type="presParOf" srcId="{A63D528E-C48F-474C-99AA-A8EC1319B024}" destId="{3F1DBA28-6241-4A6B-B11C-25D572B3E3C1}"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C7BED0-97DB-49DF-AADE-E9C24A4CCEB1}">
      <dsp:nvSpPr>
        <dsp:cNvPr id="0" name=""/>
        <dsp:cNvSpPr/>
      </dsp:nvSpPr>
      <dsp:spPr>
        <a:xfrm>
          <a:off x="2844800" y="1828800"/>
          <a:ext cx="2235200" cy="2235200"/>
        </a:xfrm>
        <a:prstGeom prst="gear9">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1">
              <a:hueOff val="0"/>
              <a:satOff val="0"/>
              <a:lumOff val="0"/>
              <a:alphaOff val="0"/>
              <a:shade val="8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zh-CN" altLang="en-US" sz="2100" kern="1200" dirty="0" smtClean="0"/>
            <a:t>信息科技活动</a:t>
          </a:r>
          <a:endParaRPr lang="zh-CN" altLang="en-US" sz="2100" kern="1200" dirty="0"/>
        </a:p>
      </dsp:txBody>
      <dsp:txXfrm>
        <a:off x="3294175" y="2352385"/>
        <a:ext cx="1336450" cy="1148939"/>
      </dsp:txXfrm>
    </dsp:sp>
    <dsp:sp modelId="{FD53E8AF-1A49-414F-9215-FCD7AFAE4329}">
      <dsp:nvSpPr>
        <dsp:cNvPr id="0" name=""/>
        <dsp:cNvSpPr/>
      </dsp:nvSpPr>
      <dsp:spPr>
        <a:xfrm>
          <a:off x="1544320" y="1300480"/>
          <a:ext cx="1625600" cy="1625600"/>
        </a:xfrm>
        <a:prstGeom prst="gear6">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1">
              <a:hueOff val="0"/>
              <a:satOff val="0"/>
              <a:lumOff val="0"/>
              <a:alphaOff val="0"/>
              <a:shade val="8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zh-CN" altLang="en-US" sz="2100" kern="1200" dirty="0" smtClean="0"/>
            <a:t>项目外包</a:t>
          </a:r>
          <a:endParaRPr lang="zh-CN" altLang="en-US" sz="2100" kern="1200" dirty="0"/>
        </a:p>
      </dsp:txBody>
      <dsp:txXfrm>
        <a:off x="1953570" y="1712203"/>
        <a:ext cx="807100" cy="802154"/>
      </dsp:txXfrm>
    </dsp:sp>
    <dsp:sp modelId="{2A90DDD0-68C5-48DB-8273-4378664FD2DC}">
      <dsp:nvSpPr>
        <dsp:cNvPr id="0" name=""/>
        <dsp:cNvSpPr/>
      </dsp:nvSpPr>
      <dsp:spPr>
        <a:xfrm rot="20700000">
          <a:off x="2454821" y="178981"/>
          <a:ext cx="1592756" cy="1592756"/>
        </a:xfrm>
        <a:prstGeom prst="gear6">
          <a:avLst/>
        </a:prstGeom>
        <a:gradFill rotWithShape="0">
          <a:gsLst>
            <a:gs pos="0">
              <a:schemeClr val="accent1">
                <a:hueOff val="0"/>
                <a:satOff val="0"/>
                <a:lumOff val="0"/>
                <a:alphaOff val="0"/>
                <a:tint val="92000"/>
                <a:satMod val="170000"/>
              </a:schemeClr>
            </a:gs>
            <a:gs pos="15000">
              <a:schemeClr val="accent1">
                <a:hueOff val="0"/>
                <a:satOff val="0"/>
                <a:lumOff val="0"/>
                <a:alphaOff val="0"/>
                <a:tint val="92000"/>
                <a:shade val="99000"/>
                <a:satMod val="170000"/>
              </a:schemeClr>
            </a:gs>
            <a:gs pos="62000">
              <a:schemeClr val="accent1">
                <a:hueOff val="0"/>
                <a:satOff val="0"/>
                <a:lumOff val="0"/>
                <a:alphaOff val="0"/>
                <a:tint val="96000"/>
                <a:shade val="80000"/>
                <a:satMod val="170000"/>
              </a:schemeClr>
            </a:gs>
            <a:gs pos="97000">
              <a:schemeClr val="accent1">
                <a:hueOff val="0"/>
                <a:satOff val="0"/>
                <a:lumOff val="0"/>
                <a:alphaOff val="0"/>
                <a:tint val="98000"/>
                <a:shade val="63000"/>
                <a:satMod val="170000"/>
              </a:schemeClr>
            </a:gs>
            <a:gs pos="100000">
              <a:schemeClr val="accent1">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1">
              <a:hueOff val="0"/>
              <a:satOff val="0"/>
              <a:lumOff val="0"/>
              <a:alphaOff val="0"/>
              <a:shade val="8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r>
            <a:rPr lang="zh-CN" altLang="en-US" sz="2100" kern="1200" dirty="0" smtClean="0"/>
            <a:t>人力资源外包</a:t>
          </a:r>
          <a:endParaRPr lang="zh-CN" altLang="en-US" sz="2100" kern="1200" dirty="0"/>
        </a:p>
      </dsp:txBody>
      <dsp:txXfrm rot="-20700000">
        <a:off x="2804160" y="528320"/>
        <a:ext cx="894080" cy="894080"/>
      </dsp:txXfrm>
    </dsp:sp>
    <dsp:sp modelId="{4BA3455C-07B8-4976-BCD6-D5B3A61311BF}">
      <dsp:nvSpPr>
        <dsp:cNvPr id="0" name=""/>
        <dsp:cNvSpPr/>
      </dsp:nvSpPr>
      <dsp:spPr>
        <a:xfrm>
          <a:off x="2671505" y="1492320"/>
          <a:ext cx="2861056" cy="2861056"/>
        </a:xfrm>
        <a:prstGeom prst="circularArrow">
          <a:avLst>
            <a:gd name="adj1" fmla="val 4687"/>
            <a:gd name="adj2" fmla="val 299029"/>
            <a:gd name="adj3" fmla="val 2513083"/>
            <a:gd name="adj4" fmla="val 15867933"/>
            <a:gd name="adj5" fmla="val 5469"/>
          </a:avLst>
        </a:prstGeom>
        <a:gradFill rotWithShape="0">
          <a:gsLst>
            <a:gs pos="0">
              <a:schemeClr val="accent1">
                <a:tint val="60000"/>
                <a:hueOff val="0"/>
                <a:satOff val="0"/>
                <a:lumOff val="0"/>
                <a:alphaOff val="0"/>
                <a:tint val="92000"/>
                <a:satMod val="170000"/>
              </a:schemeClr>
            </a:gs>
            <a:gs pos="15000">
              <a:schemeClr val="accent1">
                <a:tint val="60000"/>
                <a:hueOff val="0"/>
                <a:satOff val="0"/>
                <a:lumOff val="0"/>
                <a:alphaOff val="0"/>
                <a:tint val="92000"/>
                <a:shade val="99000"/>
                <a:satMod val="170000"/>
              </a:schemeClr>
            </a:gs>
            <a:gs pos="62000">
              <a:schemeClr val="accent1">
                <a:tint val="60000"/>
                <a:hueOff val="0"/>
                <a:satOff val="0"/>
                <a:lumOff val="0"/>
                <a:alphaOff val="0"/>
                <a:tint val="96000"/>
                <a:shade val="80000"/>
                <a:satMod val="170000"/>
              </a:schemeClr>
            </a:gs>
            <a:gs pos="97000">
              <a:schemeClr val="accent1">
                <a:tint val="60000"/>
                <a:hueOff val="0"/>
                <a:satOff val="0"/>
                <a:lumOff val="0"/>
                <a:alphaOff val="0"/>
                <a:tint val="98000"/>
                <a:shade val="63000"/>
                <a:satMod val="170000"/>
              </a:schemeClr>
            </a:gs>
            <a:gs pos="100000">
              <a:schemeClr val="accent1">
                <a:tint val="60000"/>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1">
              <a:tint val="60000"/>
              <a:hueOff val="0"/>
              <a:satOff val="0"/>
              <a:lumOff val="0"/>
              <a:alphaOff val="0"/>
              <a:shade val="80000"/>
            </a:schemeClr>
          </a:contourClr>
        </a:sp3d>
      </dsp:spPr>
      <dsp:style>
        <a:lnRef idx="0">
          <a:scrgbClr r="0" g="0" b="0"/>
        </a:lnRef>
        <a:fillRef idx="3">
          <a:scrgbClr r="0" g="0" b="0"/>
        </a:fillRef>
        <a:effectRef idx="2">
          <a:scrgbClr r="0" g="0" b="0"/>
        </a:effectRef>
        <a:fontRef idx="minor">
          <a:schemeClr val="lt1"/>
        </a:fontRef>
      </dsp:style>
    </dsp:sp>
    <dsp:sp modelId="{9B6E5217-B5D2-4893-9783-178301B49B7D}">
      <dsp:nvSpPr>
        <dsp:cNvPr id="0" name=""/>
        <dsp:cNvSpPr/>
      </dsp:nvSpPr>
      <dsp:spPr>
        <a:xfrm>
          <a:off x="1256429" y="941355"/>
          <a:ext cx="2078736" cy="2078736"/>
        </a:xfrm>
        <a:prstGeom prst="leftCircularArrow">
          <a:avLst>
            <a:gd name="adj1" fmla="val 6452"/>
            <a:gd name="adj2" fmla="val 429999"/>
            <a:gd name="adj3" fmla="val 10489124"/>
            <a:gd name="adj4" fmla="val 14837806"/>
            <a:gd name="adj5" fmla="val 7527"/>
          </a:avLst>
        </a:prstGeom>
        <a:gradFill rotWithShape="0">
          <a:gsLst>
            <a:gs pos="0">
              <a:schemeClr val="accent1">
                <a:tint val="60000"/>
                <a:hueOff val="0"/>
                <a:satOff val="0"/>
                <a:lumOff val="0"/>
                <a:alphaOff val="0"/>
                <a:tint val="92000"/>
                <a:satMod val="170000"/>
              </a:schemeClr>
            </a:gs>
            <a:gs pos="15000">
              <a:schemeClr val="accent1">
                <a:tint val="60000"/>
                <a:hueOff val="0"/>
                <a:satOff val="0"/>
                <a:lumOff val="0"/>
                <a:alphaOff val="0"/>
                <a:tint val="92000"/>
                <a:shade val="99000"/>
                <a:satMod val="170000"/>
              </a:schemeClr>
            </a:gs>
            <a:gs pos="62000">
              <a:schemeClr val="accent1">
                <a:tint val="60000"/>
                <a:hueOff val="0"/>
                <a:satOff val="0"/>
                <a:lumOff val="0"/>
                <a:alphaOff val="0"/>
                <a:tint val="96000"/>
                <a:shade val="80000"/>
                <a:satMod val="170000"/>
              </a:schemeClr>
            </a:gs>
            <a:gs pos="97000">
              <a:schemeClr val="accent1">
                <a:tint val="60000"/>
                <a:hueOff val="0"/>
                <a:satOff val="0"/>
                <a:lumOff val="0"/>
                <a:alphaOff val="0"/>
                <a:tint val="98000"/>
                <a:shade val="63000"/>
                <a:satMod val="170000"/>
              </a:schemeClr>
            </a:gs>
            <a:gs pos="100000">
              <a:schemeClr val="accent1">
                <a:tint val="60000"/>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1">
              <a:tint val="60000"/>
              <a:hueOff val="0"/>
              <a:satOff val="0"/>
              <a:lumOff val="0"/>
              <a:alphaOff val="0"/>
              <a:shade val="80000"/>
            </a:schemeClr>
          </a:contourClr>
        </a:sp3d>
      </dsp:spPr>
      <dsp:style>
        <a:lnRef idx="0">
          <a:scrgbClr r="0" g="0" b="0"/>
        </a:lnRef>
        <a:fillRef idx="3">
          <a:scrgbClr r="0" g="0" b="0"/>
        </a:fillRef>
        <a:effectRef idx="2">
          <a:scrgbClr r="0" g="0" b="0"/>
        </a:effectRef>
        <a:fontRef idx="minor">
          <a:schemeClr val="lt1"/>
        </a:fontRef>
      </dsp:style>
    </dsp:sp>
    <dsp:sp modelId="{1B76948B-21FE-41C6-9D83-0860A505B93B}">
      <dsp:nvSpPr>
        <dsp:cNvPr id="0" name=""/>
        <dsp:cNvSpPr/>
      </dsp:nvSpPr>
      <dsp:spPr>
        <a:xfrm>
          <a:off x="2086400" y="-169332"/>
          <a:ext cx="2241296" cy="2241296"/>
        </a:xfrm>
        <a:prstGeom prst="circularArrow">
          <a:avLst>
            <a:gd name="adj1" fmla="val 5984"/>
            <a:gd name="adj2" fmla="val 394124"/>
            <a:gd name="adj3" fmla="val 13313824"/>
            <a:gd name="adj4" fmla="val 10508221"/>
            <a:gd name="adj5" fmla="val 6981"/>
          </a:avLst>
        </a:prstGeom>
        <a:gradFill rotWithShape="0">
          <a:gsLst>
            <a:gs pos="0">
              <a:schemeClr val="accent1">
                <a:tint val="60000"/>
                <a:hueOff val="0"/>
                <a:satOff val="0"/>
                <a:lumOff val="0"/>
                <a:alphaOff val="0"/>
                <a:tint val="92000"/>
                <a:satMod val="170000"/>
              </a:schemeClr>
            </a:gs>
            <a:gs pos="15000">
              <a:schemeClr val="accent1">
                <a:tint val="60000"/>
                <a:hueOff val="0"/>
                <a:satOff val="0"/>
                <a:lumOff val="0"/>
                <a:alphaOff val="0"/>
                <a:tint val="92000"/>
                <a:shade val="99000"/>
                <a:satMod val="170000"/>
              </a:schemeClr>
            </a:gs>
            <a:gs pos="62000">
              <a:schemeClr val="accent1">
                <a:tint val="60000"/>
                <a:hueOff val="0"/>
                <a:satOff val="0"/>
                <a:lumOff val="0"/>
                <a:alphaOff val="0"/>
                <a:tint val="96000"/>
                <a:shade val="80000"/>
                <a:satMod val="170000"/>
              </a:schemeClr>
            </a:gs>
            <a:gs pos="97000">
              <a:schemeClr val="accent1">
                <a:tint val="60000"/>
                <a:hueOff val="0"/>
                <a:satOff val="0"/>
                <a:lumOff val="0"/>
                <a:alphaOff val="0"/>
                <a:tint val="98000"/>
                <a:shade val="63000"/>
                <a:satMod val="170000"/>
              </a:schemeClr>
            </a:gs>
            <a:gs pos="100000">
              <a:schemeClr val="accent1">
                <a:tint val="60000"/>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1">
              <a:tint val="60000"/>
              <a:hueOff val="0"/>
              <a:satOff val="0"/>
              <a:lumOff val="0"/>
              <a:alphaOff val="0"/>
              <a:shade val="80000"/>
            </a:schemeClr>
          </a:contourClr>
        </a:sp3d>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6AE383-831F-4E07-AB89-11F8D6B18D62}">
      <dsp:nvSpPr>
        <dsp:cNvPr id="0" name=""/>
        <dsp:cNvSpPr/>
      </dsp:nvSpPr>
      <dsp:spPr>
        <a:xfrm>
          <a:off x="0" y="282740"/>
          <a:ext cx="2004837" cy="1588654"/>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67659" tIns="166624" rIns="167659" bIns="85344" numCol="1" spcCol="1270" anchor="t" anchorCtr="0">
          <a:noAutofit/>
        </a:bodyPr>
        <a:lstStyle/>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市场拓展</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业务操作</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企业管理</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资产处置</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en-US" altLang="zh-CN" sz="1200" kern="1200" dirty="0" smtClean="0">
              <a:latin typeface="微软雅黑" panose="020B0503020204020204" pitchFamily="34" charset="-122"/>
              <a:ea typeface="微软雅黑" panose="020B0503020204020204" pitchFamily="34" charset="-122"/>
            </a:rPr>
            <a:t>……</a:t>
          </a:r>
          <a:endParaRPr lang="zh-CN" altLang="en-US" sz="1200" kern="1200" dirty="0">
            <a:latin typeface="微软雅黑" panose="020B0503020204020204" pitchFamily="34" charset="-122"/>
            <a:ea typeface="微软雅黑" panose="020B0503020204020204" pitchFamily="34" charset="-122"/>
          </a:endParaRPr>
        </a:p>
      </dsp:txBody>
      <dsp:txXfrm>
        <a:off x="0" y="282740"/>
        <a:ext cx="2004837" cy="1588654"/>
      </dsp:txXfrm>
    </dsp:sp>
    <dsp:sp modelId="{F5EC6BD7-1126-4784-B744-75BC569EC7FE}">
      <dsp:nvSpPr>
        <dsp:cNvPr id="0" name=""/>
        <dsp:cNvSpPr/>
      </dsp:nvSpPr>
      <dsp:spPr>
        <a:xfrm>
          <a:off x="107906" y="812"/>
          <a:ext cx="1510691" cy="352628"/>
        </a:xfrm>
        <a:prstGeom prst="roundRect">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2">
              <a:hueOff val="0"/>
              <a:satOff val="0"/>
              <a:lumOff val="0"/>
              <a:alphaOff val="0"/>
              <a:shade val="8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57156" tIns="0" rIns="57156" bIns="0" numCol="1" spcCol="1270" anchor="ctr" anchorCtr="0">
          <a:noAutofit/>
        </a:bodyPr>
        <a:lstStyle/>
        <a:p>
          <a:pPr lvl="0" algn="ctr" defTabSz="533400">
            <a:lnSpc>
              <a:spcPct val="90000"/>
            </a:lnSpc>
            <a:spcBef>
              <a:spcPct val="0"/>
            </a:spcBef>
            <a:spcAft>
              <a:spcPct val="35000"/>
            </a:spcAft>
          </a:pPr>
          <a:r>
            <a:rPr lang="zh-CN" altLang="en-US" sz="1200" kern="1200" dirty="0" smtClean="0">
              <a:latin typeface="微软雅黑" panose="020B0503020204020204" pitchFamily="34" charset="-122"/>
              <a:ea typeface="微软雅黑" panose="020B0503020204020204" pitchFamily="34" charset="-122"/>
            </a:rPr>
            <a:t>科技活动类外包</a:t>
          </a:r>
          <a:endParaRPr lang="zh-CN" altLang="en-US" sz="1200" kern="1200" dirty="0">
            <a:latin typeface="微软雅黑" panose="020B0503020204020204" pitchFamily="34" charset="-122"/>
            <a:ea typeface="微软雅黑" panose="020B0503020204020204" pitchFamily="34" charset="-122"/>
          </a:endParaRPr>
        </a:p>
      </dsp:txBody>
      <dsp:txXfrm>
        <a:off x="125120" y="18026"/>
        <a:ext cx="1476263" cy="3182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6AE383-831F-4E07-AB89-11F8D6B18D62}">
      <dsp:nvSpPr>
        <dsp:cNvPr id="0" name=""/>
        <dsp:cNvSpPr/>
      </dsp:nvSpPr>
      <dsp:spPr>
        <a:xfrm>
          <a:off x="0" y="312645"/>
          <a:ext cx="2376264" cy="1449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84424" tIns="104140" rIns="184424" bIns="85344" numCol="1" spcCol="1270" anchor="t" anchorCtr="0">
          <a:noAutofit/>
        </a:bodyPr>
        <a:lstStyle/>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科技管理及科技治理等咨询设计外包</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规划、需求、系统开发、测试外包</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en-US" altLang="zh-CN" sz="1200" kern="1200" dirty="0" smtClean="0">
              <a:latin typeface="微软雅黑" panose="020B0503020204020204" pitchFamily="34" charset="-122"/>
              <a:ea typeface="微软雅黑" panose="020B0503020204020204" pitchFamily="34" charset="-122"/>
            </a:rPr>
            <a:t>……</a:t>
          </a:r>
          <a:endParaRPr lang="zh-CN" altLang="en-US" sz="1200" kern="1200" dirty="0">
            <a:latin typeface="微软雅黑" panose="020B0503020204020204" pitchFamily="34" charset="-122"/>
            <a:ea typeface="微软雅黑" panose="020B0503020204020204" pitchFamily="34" charset="-122"/>
          </a:endParaRPr>
        </a:p>
      </dsp:txBody>
      <dsp:txXfrm>
        <a:off x="0" y="312645"/>
        <a:ext cx="2376264" cy="1449000"/>
      </dsp:txXfrm>
    </dsp:sp>
    <dsp:sp modelId="{F5EC6BD7-1126-4784-B744-75BC569EC7FE}">
      <dsp:nvSpPr>
        <dsp:cNvPr id="0" name=""/>
        <dsp:cNvSpPr/>
      </dsp:nvSpPr>
      <dsp:spPr>
        <a:xfrm>
          <a:off x="118697" y="38554"/>
          <a:ext cx="1661760" cy="347891"/>
        </a:xfrm>
        <a:prstGeom prst="roundRect">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2">
              <a:hueOff val="0"/>
              <a:satOff val="0"/>
              <a:lumOff val="0"/>
              <a:alphaOff val="0"/>
              <a:shade val="8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62872" tIns="0" rIns="62872" bIns="0" numCol="1" spcCol="1270" anchor="ctr" anchorCtr="0">
          <a:noAutofit/>
        </a:bodyPr>
        <a:lstStyle/>
        <a:p>
          <a:pPr lvl="0" algn="ctr" defTabSz="533400">
            <a:lnSpc>
              <a:spcPct val="90000"/>
            </a:lnSpc>
            <a:spcBef>
              <a:spcPct val="0"/>
            </a:spcBef>
            <a:spcAft>
              <a:spcPct val="35000"/>
            </a:spcAft>
          </a:pPr>
          <a:r>
            <a:rPr lang="zh-CN" altLang="en-US" sz="1200" kern="1200" dirty="0" smtClean="0">
              <a:latin typeface="微软雅黑" panose="020B0503020204020204" pitchFamily="34" charset="-122"/>
              <a:ea typeface="微软雅黑" panose="020B0503020204020204" pitchFamily="34" charset="-122"/>
            </a:rPr>
            <a:t>研发咨询类外包</a:t>
          </a:r>
          <a:endParaRPr lang="zh-CN" altLang="en-US" sz="1200" kern="1200" dirty="0">
            <a:latin typeface="微软雅黑" panose="020B0503020204020204" pitchFamily="34" charset="-122"/>
            <a:ea typeface="微软雅黑" panose="020B0503020204020204" pitchFamily="34" charset="-122"/>
          </a:endParaRPr>
        </a:p>
      </dsp:txBody>
      <dsp:txXfrm>
        <a:off x="135680" y="55537"/>
        <a:ext cx="1627794" cy="3139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6AE383-831F-4E07-AB89-11F8D6B18D62}">
      <dsp:nvSpPr>
        <dsp:cNvPr id="0" name=""/>
        <dsp:cNvSpPr/>
      </dsp:nvSpPr>
      <dsp:spPr>
        <a:xfrm>
          <a:off x="0" y="274534"/>
          <a:ext cx="2880320" cy="17640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23545" tIns="104140" rIns="223545" bIns="85344" numCol="1" spcCol="1270" anchor="t" anchorCtr="0">
          <a:noAutofit/>
        </a:bodyPr>
        <a:lstStyle/>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数据中心（灾备中心）的运维外包</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机房配套设施的运维外包</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网络、系统的运维外包</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zh-CN" altLang="en-US" sz="1200" kern="1200" dirty="0" smtClean="0">
              <a:latin typeface="微软雅黑" panose="020B0503020204020204" pitchFamily="34" charset="-122"/>
              <a:ea typeface="微软雅黑" panose="020B0503020204020204" pitchFamily="34" charset="-122"/>
            </a:rPr>
            <a:t>自助设备、</a:t>
          </a:r>
          <a:r>
            <a:rPr lang="en-US" altLang="zh-CN" sz="1200" kern="1200" dirty="0" smtClean="0">
              <a:latin typeface="微软雅黑" panose="020B0503020204020204" pitchFamily="34" charset="-122"/>
              <a:ea typeface="微软雅黑" panose="020B0503020204020204" pitchFamily="34" charset="-122"/>
            </a:rPr>
            <a:t>POS</a:t>
          </a:r>
          <a:r>
            <a:rPr lang="zh-CN" altLang="en-US" sz="1200" kern="1200" dirty="0" smtClean="0">
              <a:latin typeface="微软雅黑" panose="020B0503020204020204" pitchFamily="34" charset="-122"/>
              <a:ea typeface="微软雅黑" panose="020B0503020204020204" pitchFamily="34" charset="-122"/>
            </a:rPr>
            <a:t>机等远程终端及办公设备的运维外包</a:t>
          </a:r>
          <a:endParaRPr lang="zh-CN" altLang="en-US" sz="1200" kern="1200" dirty="0">
            <a:latin typeface="微软雅黑" panose="020B0503020204020204" pitchFamily="34" charset="-122"/>
            <a:ea typeface="微软雅黑" panose="020B0503020204020204" pitchFamily="34" charset="-122"/>
          </a:endParaRPr>
        </a:p>
        <a:p>
          <a:pPr marL="114300" lvl="1" indent="-114300" algn="l" defTabSz="533400">
            <a:lnSpc>
              <a:spcPct val="90000"/>
            </a:lnSpc>
            <a:spcBef>
              <a:spcPct val="0"/>
            </a:spcBef>
            <a:spcAft>
              <a:spcPct val="15000"/>
            </a:spcAft>
            <a:buChar char="••"/>
          </a:pPr>
          <a:r>
            <a:rPr lang="en-US" altLang="zh-CN" sz="1200" kern="1200" dirty="0" smtClean="0">
              <a:latin typeface="微软雅黑" panose="020B0503020204020204" pitchFamily="34" charset="-122"/>
              <a:ea typeface="微软雅黑" panose="020B0503020204020204" pitchFamily="34" charset="-122"/>
            </a:rPr>
            <a:t>……</a:t>
          </a:r>
          <a:endParaRPr lang="zh-CN" altLang="en-US" sz="1200" kern="1200" dirty="0">
            <a:latin typeface="微软雅黑" panose="020B0503020204020204" pitchFamily="34" charset="-122"/>
            <a:ea typeface="微软雅黑" panose="020B0503020204020204" pitchFamily="34" charset="-122"/>
          </a:endParaRPr>
        </a:p>
      </dsp:txBody>
      <dsp:txXfrm>
        <a:off x="0" y="274534"/>
        <a:ext cx="2880320" cy="1764000"/>
      </dsp:txXfrm>
    </dsp:sp>
    <dsp:sp modelId="{F5EC6BD7-1126-4784-B744-75BC569EC7FE}">
      <dsp:nvSpPr>
        <dsp:cNvPr id="0" name=""/>
        <dsp:cNvSpPr/>
      </dsp:nvSpPr>
      <dsp:spPr>
        <a:xfrm>
          <a:off x="143875" y="22313"/>
          <a:ext cx="2014255" cy="326021"/>
        </a:xfrm>
        <a:prstGeom prst="roundRect">
          <a:avLst/>
        </a:prstGeom>
        <a:gradFill rotWithShape="0">
          <a:gsLst>
            <a:gs pos="0">
              <a:schemeClr val="accent2">
                <a:hueOff val="0"/>
                <a:satOff val="0"/>
                <a:lumOff val="0"/>
                <a:alphaOff val="0"/>
                <a:tint val="92000"/>
                <a:satMod val="170000"/>
              </a:schemeClr>
            </a:gs>
            <a:gs pos="15000">
              <a:schemeClr val="accent2">
                <a:hueOff val="0"/>
                <a:satOff val="0"/>
                <a:lumOff val="0"/>
                <a:alphaOff val="0"/>
                <a:tint val="92000"/>
                <a:shade val="99000"/>
                <a:satMod val="170000"/>
              </a:schemeClr>
            </a:gs>
            <a:gs pos="62000">
              <a:schemeClr val="accent2">
                <a:hueOff val="0"/>
                <a:satOff val="0"/>
                <a:lumOff val="0"/>
                <a:alphaOff val="0"/>
                <a:tint val="96000"/>
                <a:shade val="80000"/>
                <a:satMod val="170000"/>
              </a:schemeClr>
            </a:gs>
            <a:gs pos="97000">
              <a:schemeClr val="accent2">
                <a:hueOff val="0"/>
                <a:satOff val="0"/>
                <a:lumOff val="0"/>
                <a:alphaOff val="0"/>
                <a:tint val="98000"/>
                <a:shade val="63000"/>
                <a:satMod val="170000"/>
              </a:schemeClr>
            </a:gs>
            <a:gs pos="100000">
              <a:schemeClr val="accent2">
                <a:hueOff val="0"/>
                <a:satOff val="0"/>
                <a:lumOff val="0"/>
                <a:alphaOff val="0"/>
                <a:shade val="62000"/>
                <a:satMod val="170000"/>
              </a:schemeClr>
            </a:gs>
          </a:gsLst>
          <a:path path="circle">
            <a:fillToRect l="50000" t="50000" r="50000" b="50000"/>
          </a:path>
        </a:gradFill>
        <a:ln>
          <a:noFill/>
        </a:ln>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accent2">
              <a:hueOff val="0"/>
              <a:satOff val="0"/>
              <a:lumOff val="0"/>
              <a:alphaOff val="0"/>
              <a:shade val="80000"/>
            </a:schemeClr>
          </a:contourClr>
        </a:sp3d>
      </dsp:spPr>
      <dsp:style>
        <a:lnRef idx="0">
          <a:scrgbClr r="0" g="0" b="0"/>
        </a:lnRef>
        <a:fillRef idx="3">
          <a:scrgbClr r="0" g="0" b="0"/>
        </a:fillRef>
        <a:effectRef idx="2">
          <a:scrgbClr r="0" g="0" b="0"/>
        </a:effectRef>
        <a:fontRef idx="minor">
          <a:schemeClr val="lt1"/>
        </a:fontRef>
      </dsp:style>
      <dsp:txBody>
        <a:bodyPr spcFirstLastPara="0" vert="horz" wrap="square" lIns="76208" tIns="0" rIns="76208" bIns="0" numCol="1" spcCol="1270" anchor="ctr" anchorCtr="0">
          <a:noAutofit/>
        </a:bodyPr>
        <a:lstStyle/>
        <a:p>
          <a:pPr lvl="0" algn="ctr" defTabSz="533400">
            <a:lnSpc>
              <a:spcPct val="90000"/>
            </a:lnSpc>
            <a:spcBef>
              <a:spcPct val="0"/>
            </a:spcBef>
            <a:spcAft>
              <a:spcPct val="35000"/>
            </a:spcAft>
          </a:pPr>
          <a:r>
            <a:rPr lang="zh-CN" altLang="en-US" sz="1200" kern="1200" dirty="0" smtClean="0">
              <a:latin typeface="微软雅黑" panose="020B0503020204020204" pitchFamily="34" charset="-122"/>
              <a:ea typeface="微软雅黑" panose="020B0503020204020204" pitchFamily="34" charset="-122"/>
            </a:rPr>
            <a:t>系统运行维护类外包</a:t>
          </a:r>
          <a:endParaRPr lang="zh-CN" altLang="en-US" sz="1200" kern="1200" dirty="0">
            <a:latin typeface="微软雅黑" panose="020B0503020204020204" pitchFamily="34" charset="-122"/>
            <a:ea typeface="微软雅黑" panose="020B0503020204020204" pitchFamily="34" charset="-122"/>
          </a:endParaRPr>
        </a:p>
      </dsp:txBody>
      <dsp:txXfrm>
        <a:off x="159790" y="38228"/>
        <a:ext cx="1982425" cy="2941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7C1903-7613-4278-AC90-C907913F5BCF}">
      <dsp:nvSpPr>
        <dsp:cNvPr id="0" name=""/>
        <dsp:cNvSpPr/>
      </dsp:nvSpPr>
      <dsp:spPr>
        <a:xfrm>
          <a:off x="1933" y="771658"/>
          <a:ext cx="3651202" cy="429553"/>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B5E2D2-5D0F-46C5-9B7E-ED7EC6B9ABCD}">
      <dsp:nvSpPr>
        <dsp:cNvPr id="0" name=""/>
        <dsp:cNvSpPr/>
      </dsp:nvSpPr>
      <dsp:spPr>
        <a:xfrm>
          <a:off x="1933" y="932981"/>
          <a:ext cx="268230" cy="26823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315988-8AFC-4819-B715-AC62A5153E11}">
      <dsp:nvSpPr>
        <dsp:cNvPr id="0" name=""/>
        <dsp:cNvSpPr/>
      </dsp:nvSpPr>
      <dsp:spPr>
        <a:xfrm>
          <a:off x="1933" y="0"/>
          <a:ext cx="3651202" cy="7716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l" defTabSz="1244600">
            <a:lnSpc>
              <a:spcPct val="90000"/>
            </a:lnSpc>
            <a:spcBef>
              <a:spcPct val="0"/>
            </a:spcBef>
            <a:spcAft>
              <a:spcPct val="35000"/>
            </a:spcAft>
          </a:pPr>
          <a:r>
            <a:rPr lang="zh-CN" altLang="en-US" sz="2800" u="sng" kern="1200" dirty="0" smtClean="0"/>
            <a:t>金融机构关注点</a:t>
          </a:r>
          <a:endParaRPr lang="zh-CN" altLang="en-US" sz="2800" kern="1200" dirty="0"/>
        </a:p>
      </dsp:txBody>
      <dsp:txXfrm>
        <a:off x="1933" y="0"/>
        <a:ext cx="3651202" cy="771658"/>
      </dsp:txXfrm>
    </dsp:sp>
    <dsp:sp modelId="{B30C330D-33F4-4689-A144-FD62DC215B33}">
      <dsp:nvSpPr>
        <dsp:cNvPr id="0" name=""/>
        <dsp:cNvSpPr/>
      </dsp:nvSpPr>
      <dsp:spPr>
        <a:xfrm>
          <a:off x="1933" y="1558218"/>
          <a:ext cx="268223" cy="268223"/>
        </a:xfrm>
        <a:prstGeom prst="rect">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1AB6B2A-4F56-48FB-BC33-B585F41E5548}">
      <dsp:nvSpPr>
        <dsp:cNvPr id="0" name=""/>
        <dsp:cNvSpPr/>
      </dsp:nvSpPr>
      <dsp:spPr>
        <a:xfrm>
          <a:off x="257517" y="1379714"/>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zh-CN" sz="1200" kern="1200" dirty="0" smtClean="0">
              <a:solidFill>
                <a:srgbClr val="0070C0"/>
              </a:solidFill>
            </a:rPr>
            <a:t>基于信息科技战略、外包市场环境、自身风险控制能力和风险偏好制定信息科技外包战略</a:t>
          </a:r>
          <a:endParaRPr lang="zh-CN" altLang="en-US" sz="1200" kern="1200" dirty="0"/>
        </a:p>
      </dsp:txBody>
      <dsp:txXfrm>
        <a:off x="257517" y="1379714"/>
        <a:ext cx="3395618" cy="625230"/>
      </dsp:txXfrm>
    </dsp:sp>
    <dsp:sp modelId="{33B04C81-E7DE-4A56-A332-D36B543BD2FE}">
      <dsp:nvSpPr>
        <dsp:cNvPr id="0" name=""/>
        <dsp:cNvSpPr/>
      </dsp:nvSpPr>
      <dsp:spPr>
        <a:xfrm>
          <a:off x="1933" y="2183448"/>
          <a:ext cx="268223" cy="268223"/>
        </a:xfrm>
        <a:prstGeom prst="rect">
          <a:avLst/>
        </a:prstGeom>
        <a:solidFill>
          <a:schemeClr val="lt1">
            <a:hueOff val="0"/>
            <a:satOff val="0"/>
            <a:lumOff val="0"/>
            <a:alphaOff val="0"/>
          </a:schemeClr>
        </a:solidFill>
        <a:ln w="25400" cap="flat" cmpd="sng" algn="ctr">
          <a:solidFill>
            <a:schemeClr val="accent4">
              <a:hueOff val="-321034"/>
              <a:satOff val="3969"/>
              <a:lumOff val="-1294"/>
              <a:alphaOff val="0"/>
            </a:schemeClr>
          </a:solidFill>
          <a:prstDash val="solid"/>
        </a:ln>
        <a:effectLst/>
      </dsp:spPr>
      <dsp:style>
        <a:lnRef idx="2">
          <a:scrgbClr r="0" g="0" b="0"/>
        </a:lnRef>
        <a:fillRef idx="1">
          <a:scrgbClr r="0" g="0" b="0"/>
        </a:fillRef>
        <a:effectRef idx="0">
          <a:scrgbClr r="0" g="0" b="0"/>
        </a:effectRef>
        <a:fontRef idx="minor"/>
      </dsp:style>
    </dsp:sp>
    <dsp:sp modelId="{7955FD45-72C8-4F02-B3F5-A0F0740F9FFD}">
      <dsp:nvSpPr>
        <dsp:cNvPr id="0" name=""/>
        <dsp:cNvSpPr/>
      </dsp:nvSpPr>
      <dsp:spPr>
        <a:xfrm>
          <a:off x="257517" y="2004945"/>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zh-CN" sz="1200" kern="1200" dirty="0" smtClean="0">
              <a:solidFill>
                <a:srgbClr val="0070C0"/>
              </a:solidFill>
            </a:rPr>
            <a:t>根据自身信息科技战略明确不能外包的职能</a:t>
          </a:r>
          <a:endParaRPr lang="zh-CN" altLang="en-US" sz="1200" kern="1200" dirty="0"/>
        </a:p>
      </dsp:txBody>
      <dsp:txXfrm>
        <a:off x="257517" y="2004945"/>
        <a:ext cx="3395618" cy="625230"/>
      </dsp:txXfrm>
    </dsp:sp>
    <dsp:sp modelId="{EA96AC55-2C1C-4E50-BB43-C8E6EA9E75AC}">
      <dsp:nvSpPr>
        <dsp:cNvPr id="0" name=""/>
        <dsp:cNvSpPr/>
      </dsp:nvSpPr>
      <dsp:spPr>
        <a:xfrm>
          <a:off x="1933" y="2808679"/>
          <a:ext cx="268223" cy="268223"/>
        </a:xfrm>
        <a:prstGeom prst="rect">
          <a:avLst/>
        </a:prstGeom>
        <a:solidFill>
          <a:schemeClr val="lt1">
            <a:hueOff val="0"/>
            <a:satOff val="0"/>
            <a:lumOff val="0"/>
            <a:alphaOff val="0"/>
          </a:schemeClr>
        </a:solidFill>
        <a:ln w="25400" cap="flat" cmpd="sng" algn="ctr">
          <a:solidFill>
            <a:schemeClr val="accent4">
              <a:hueOff val="-642067"/>
              <a:satOff val="7938"/>
              <a:lumOff val="-2588"/>
              <a:alphaOff val="0"/>
            </a:schemeClr>
          </a:solidFill>
          <a:prstDash val="solid"/>
        </a:ln>
        <a:effectLst/>
      </dsp:spPr>
      <dsp:style>
        <a:lnRef idx="2">
          <a:scrgbClr r="0" g="0" b="0"/>
        </a:lnRef>
        <a:fillRef idx="1">
          <a:scrgbClr r="0" g="0" b="0"/>
        </a:fillRef>
        <a:effectRef idx="0">
          <a:scrgbClr r="0" g="0" b="0"/>
        </a:effectRef>
        <a:fontRef idx="minor"/>
      </dsp:style>
    </dsp:sp>
    <dsp:sp modelId="{5CFB428B-47D5-453A-A3C1-5A03352CBE8C}">
      <dsp:nvSpPr>
        <dsp:cNvPr id="0" name=""/>
        <dsp:cNvSpPr/>
      </dsp:nvSpPr>
      <dsp:spPr>
        <a:xfrm>
          <a:off x="257517" y="2630176"/>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zh-CN" sz="1200" kern="1200" dirty="0" smtClean="0">
              <a:solidFill>
                <a:srgbClr val="0070C0"/>
              </a:solidFill>
            </a:rPr>
            <a:t>根据外包战略制定资源、能力建设方案</a:t>
          </a:r>
          <a:endParaRPr lang="zh-CN" altLang="en-US" sz="1200" kern="1200" dirty="0"/>
        </a:p>
      </dsp:txBody>
      <dsp:txXfrm>
        <a:off x="257517" y="2630176"/>
        <a:ext cx="3395618" cy="625230"/>
      </dsp:txXfrm>
    </dsp:sp>
    <dsp:sp modelId="{6D6ADBB9-6A8B-451E-BDD9-6BC82EB6AA05}">
      <dsp:nvSpPr>
        <dsp:cNvPr id="0" name=""/>
        <dsp:cNvSpPr/>
      </dsp:nvSpPr>
      <dsp:spPr>
        <a:xfrm>
          <a:off x="1933" y="3433910"/>
          <a:ext cx="268223" cy="268223"/>
        </a:xfrm>
        <a:prstGeom prst="rect">
          <a:avLst/>
        </a:prstGeom>
        <a:solidFill>
          <a:schemeClr val="lt1">
            <a:hueOff val="0"/>
            <a:satOff val="0"/>
            <a:lumOff val="0"/>
            <a:alphaOff val="0"/>
          </a:schemeClr>
        </a:solidFill>
        <a:ln w="25400" cap="flat" cmpd="sng" algn="ctr">
          <a:solidFill>
            <a:schemeClr val="accent4">
              <a:hueOff val="-963101"/>
              <a:satOff val="11907"/>
              <a:lumOff val="-3882"/>
              <a:alphaOff val="0"/>
            </a:schemeClr>
          </a:solidFill>
          <a:prstDash val="solid"/>
        </a:ln>
        <a:effectLst/>
      </dsp:spPr>
      <dsp:style>
        <a:lnRef idx="2">
          <a:scrgbClr r="0" g="0" b="0"/>
        </a:lnRef>
        <a:fillRef idx="1">
          <a:scrgbClr r="0" g="0" b="0"/>
        </a:fillRef>
        <a:effectRef idx="0">
          <a:scrgbClr r="0" g="0" b="0"/>
        </a:effectRef>
        <a:fontRef idx="minor"/>
      </dsp:style>
    </dsp:sp>
    <dsp:sp modelId="{179C3D81-6D62-4573-B9A3-A58267098A66}">
      <dsp:nvSpPr>
        <dsp:cNvPr id="0" name=""/>
        <dsp:cNvSpPr/>
      </dsp:nvSpPr>
      <dsp:spPr>
        <a:xfrm>
          <a:off x="257517" y="3255406"/>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zh-CN" sz="1200" kern="1200" dirty="0" smtClean="0">
              <a:solidFill>
                <a:srgbClr val="0070C0"/>
              </a:solidFill>
            </a:rPr>
            <a:t>建立与自身规模、市场地位相适应的供应商关系管理策略</a:t>
          </a:r>
          <a:endParaRPr lang="zh-CN" altLang="en-US" sz="1200" kern="1200" dirty="0"/>
        </a:p>
      </dsp:txBody>
      <dsp:txXfrm>
        <a:off x="257517" y="3255406"/>
        <a:ext cx="3395618" cy="625230"/>
      </dsp:txXfrm>
    </dsp:sp>
    <dsp:sp modelId="{AE218354-138D-4177-81E3-DFE5CDE22B1E}">
      <dsp:nvSpPr>
        <dsp:cNvPr id="0" name=""/>
        <dsp:cNvSpPr/>
      </dsp:nvSpPr>
      <dsp:spPr>
        <a:xfrm>
          <a:off x="1933" y="4059140"/>
          <a:ext cx="268223" cy="268223"/>
        </a:xfrm>
        <a:prstGeom prst="rect">
          <a:avLst/>
        </a:prstGeom>
        <a:solidFill>
          <a:schemeClr val="lt1">
            <a:hueOff val="0"/>
            <a:satOff val="0"/>
            <a:lumOff val="0"/>
            <a:alphaOff val="0"/>
          </a:schemeClr>
        </a:solidFill>
        <a:ln w="25400" cap="flat" cmpd="sng" algn="ctr">
          <a:solidFill>
            <a:schemeClr val="accent4">
              <a:hueOff val="-1284134"/>
              <a:satOff val="15876"/>
              <a:lumOff val="-5176"/>
              <a:alphaOff val="0"/>
            </a:schemeClr>
          </a:solidFill>
          <a:prstDash val="solid"/>
        </a:ln>
        <a:effectLst/>
      </dsp:spPr>
      <dsp:style>
        <a:lnRef idx="2">
          <a:scrgbClr r="0" g="0" b="0"/>
        </a:lnRef>
        <a:fillRef idx="1">
          <a:scrgbClr r="0" g="0" b="0"/>
        </a:fillRef>
        <a:effectRef idx="0">
          <a:scrgbClr r="0" g="0" b="0"/>
        </a:effectRef>
        <a:fontRef idx="minor"/>
      </dsp:style>
    </dsp:sp>
    <dsp:sp modelId="{0152D228-7AE8-4985-9FAB-9D217CBCDEE0}">
      <dsp:nvSpPr>
        <dsp:cNvPr id="0" name=""/>
        <dsp:cNvSpPr/>
      </dsp:nvSpPr>
      <dsp:spPr>
        <a:xfrm>
          <a:off x="257517" y="3880637"/>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zh-CN" sz="1200" kern="1200" dirty="0" smtClean="0">
              <a:solidFill>
                <a:srgbClr val="0070C0"/>
              </a:solidFill>
            </a:rPr>
            <a:t>按照外包服务性质和重要性程度对服务提供商进行差异化</a:t>
          </a:r>
          <a:r>
            <a:rPr lang="zh-CN" altLang="en-US" sz="1200" kern="1200" dirty="0" smtClean="0">
              <a:solidFill>
                <a:srgbClr val="0070C0"/>
              </a:solidFill>
            </a:rPr>
            <a:t>管理</a:t>
          </a:r>
          <a:endParaRPr lang="zh-CN" altLang="en-US" sz="1200" kern="1200" dirty="0"/>
        </a:p>
      </dsp:txBody>
      <dsp:txXfrm>
        <a:off x="257517" y="3880637"/>
        <a:ext cx="3395618" cy="625230"/>
      </dsp:txXfrm>
    </dsp:sp>
    <dsp:sp modelId="{F3A0FCC5-BF41-4615-A72F-C89C09B40FD3}">
      <dsp:nvSpPr>
        <dsp:cNvPr id="0" name=""/>
        <dsp:cNvSpPr/>
      </dsp:nvSpPr>
      <dsp:spPr>
        <a:xfrm>
          <a:off x="3835696" y="771658"/>
          <a:ext cx="3651202" cy="429553"/>
        </a:xfrm>
        <a:prstGeom prst="rect">
          <a:avLst/>
        </a:prstGeom>
        <a:solidFill>
          <a:schemeClr val="accent4">
            <a:hueOff val="-3210336"/>
            <a:satOff val="39690"/>
            <a:lumOff val="-12939"/>
            <a:alphaOff val="0"/>
          </a:schemeClr>
        </a:solidFill>
        <a:ln w="25400" cap="flat" cmpd="sng" algn="ctr">
          <a:solidFill>
            <a:schemeClr val="accent4">
              <a:hueOff val="-3210336"/>
              <a:satOff val="39690"/>
              <a:lumOff val="-1293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37A2D84-4712-4241-B061-10F031B856AD}">
      <dsp:nvSpPr>
        <dsp:cNvPr id="0" name=""/>
        <dsp:cNvSpPr/>
      </dsp:nvSpPr>
      <dsp:spPr>
        <a:xfrm>
          <a:off x="3835696" y="932981"/>
          <a:ext cx="268230" cy="268230"/>
        </a:xfrm>
        <a:prstGeom prst="rect">
          <a:avLst/>
        </a:prstGeom>
        <a:solidFill>
          <a:schemeClr val="lt1">
            <a:alpha val="90000"/>
            <a:hueOff val="0"/>
            <a:satOff val="0"/>
            <a:lumOff val="0"/>
            <a:alphaOff val="0"/>
          </a:schemeClr>
        </a:solidFill>
        <a:ln w="25400" cap="flat" cmpd="sng" algn="ctr">
          <a:solidFill>
            <a:schemeClr val="accent4">
              <a:hueOff val="-3210336"/>
              <a:satOff val="39690"/>
              <a:lumOff val="-12939"/>
              <a:alphaOff val="0"/>
            </a:schemeClr>
          </a:solidFill>
          <a:prstDash val="solid"/>
        </a:ln>
        <a:effectLst/>
      </dsp:spPr>
      <dsp:style>
        <a:lnRef idx="2">
          <a:scrgbClr r="0" g="0" b="0"/>
        </a:lnRef>
        <a:fillRef idx="1">
          <a:scrgbClr r="0" g="0" b="0"/>
        </a:fillRef>
        <a:effectRef idx="0">
          <a:scrgbClr r="0" g="0" b="0"/>
        </a:effectRef>
        <a:fontRef idx="minor"/>
      </dsp:style>
    </dsp:sp>
    <dsp:sp modelId="{643BD06C-473F-4700-B87B-FCA40B79B6E1}">
      <dsp:nvSpPr>
        <dsp:cNvPr id="0" name=""/>
        <dsp:cNvSpPr/>
      </dsp:nvSpPr>
      <dsp:spPr>
        <a:xfrm>
          <a:off x="3835696" y="0"/>
          <a:ext cx="3651202" cy="7716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l" defTabSz="1244600">
            <a:lnSpc>
              <a:spcPct val="90000"/>
            </a:lnSpc>
            <a:spcBef>
              <a:spcPct val="0"/>
            </a:spcBef>
            <a:spcAft>
              <a:spcPct val="35000"/>
            </a:spcAft>
          </a:pPr>
          <a:r>
            <a:rPr lang="zh-CN" altLang="en-US" sz="2800" u="sng" kern="1200" dirty="0" smtClean="0"/>
            <a:t>供应商关注点</a:t>
          </a:r>
          <a:endParaRPr lang="zh-CN" altLang="en-US" sz="2800" kern="1200" dirty="0"/>
        </a:p>
      </dsp:txBody>
      <dsp:txXfrm>
        <a:off x="3835696" y="0"/>
        <a:ext cx="3651202" cy="771658"/>
      </dsp:txXfrm>
    </dsp:sp>
    <dsp:sp modelId="{D11690B1-DDE2-4F36-B12B-5D5D3B61F22E}">
      <dsp:nvSpPr>
        <dsp:cNvPr id="0" name=""/>
        <dsp:cNvSpPr/>
      </dsp:nvSpPr>
      <dsp:spPr>
        <a:xfrm>
          <a:off x="3835696" y="1558218"/>
          <a:ext cx="268223" cy="268223"/>
        </a:xfrm>
        <a:prstGeom prst="rect">
          <a:avLst/>
        </a:prstGeom>
        <a:solidFill>
          <a:schemeClr val="lt1">
            <a:hueOff val="0"/>
            <a:satOff val="0"/>
            <a:lumOff val="0"/>
            <a:alphaOff val="0"/>
          </a:schemeClr>
        </a:solidFill>
        <a:ln w="25400" cap="flat" cmpd="sng" algn="ctr">
          <a:solidFill>
            <a:schemeClr val="accent4">
              <a:hueOff val="-1605168"/>
              <a:satOff val="19845"/>
              <a:lumOff val="-6470"/>
              <a:alphaOff val="0"/>
            </a:schemeClr>
          </a:solidFill>
          <a:prstDash val="solid"/>
        </a:ln>
        <a:effectLst/>
      </dsp:spPr>
      <dsp:style>
        <a:lnRef idx="2">
          <a:scrgbClr r="0" g="0" b="0"/>
        </a:lnRef>
        <a:fillRef idx="1">
          <a:scrgbClr r="0" g="0" b="0"/>
        </a:fillRef>
        <a:effectRef idx="0">
          <a:scrgbClr r="0" g="0" b="0"/>
        </a:effectRef>
        <a:fontRef idx="minor"/>
      </dsp:style>
    </dsp:sp>
    <dsp:sp modelId="{F98F0FE0-45C6-4F1F-8525-7E20D2521103}">
      <dsp:nvSpPr>
        <dsp:cNvPr id="0" name=""/>
        <dsp:cNvSpPr/>
      </dsp:nvSpPr>
      <dsp:spPr>
        <a:xfrm>
          <a:off x="4091280" y="1379714"/>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zh-CN" sz="1200" kern="1200" dirty="0" smtClean="0">
              <a:solidFill>
                <a:srgbClr val="0070C0"/>
              </a:solidFill>
            </a:rPr>
            <a:t>提升信息科技队伍能力，提高科技管理及创新水平</a:t>
          </a:r>
          <a:endParaRPr lang="zh-CN" altLang="en-US" sz="1200" kern="1200" dirty="0"/>
        </a:p>
      </dsp:txBody>
      <dsp:txXfrm>
        <a:off x="4091280" y="1379714"/>
        <a:ext cx="3395618" cy="625230"/>
      </dsp:txXfrm>
    </dsp:sp>
    <dsp:sp modelId="{4928DFF1-8005-43EC-8872-E5BC21B01A61}">
      <dsp:nvSpPr>
        <dsp:cNvPr id="0" name=""/>
        <dsp:cNvSpPr/>
      </dsp:nvSpPr>
      <dsp:spPr>
        <a:xfrm>
          <a:off x="3835696" y="2183448"/>
          <a:ext cx="268223" cy="268223"/>
        </a:xfrm>
        <a:prstGeom prst="rect">
          <a:avLst/>
        </a:prstGeom>
        <a:solidFill>
          <a:schemeClr val="lt1">
            <a:hueOff val="0"/>
            <a:satOff val="0"/>
            <a:lumOff val="0"/>
            <a:alphaOff val="0"/>
          </a:schemeClr>
        </a:solidFill>
        <a:ln w="25400" cap="flat" cmpd="sng" algn="ctr">
          <a:solidFill>
            <a:schemeClr val="accent4">
              <a:hueOff val="-1926202"/>
              <a:satOff val="23814"/>
              <a:lumOff val="-7763"/>
              <a:alphaOff val="0"/>
            </a:schemeClr>
          </a:solidFill>
          <a:prstDash val="solid"/>
        </a:ln>
        <a:effectLst/>
      </dsp:spPr>
      <dsp:style>
        <a:lnRef idx="2">
          <a:scrgbClr r="0" g="0" b="0"/>
        </a:lnRef>
        <a:fillRef idx="1">
          <a:scrgbClr r="0" g="0" b="0"/>
        </a:fillRef>
        <a:effectRef idx="0">
          <a:scrgbClr r="0" g="0" b="0"/>
        </a:effectRef>
        <a:fontRef idx="minor"/>
      </dsp:style>
    </dsp:sp>
    <dsp:sp modelId="{83A1007C-6EEA-4FDA-8DF9-B76C0E88B563}">
      <dsp:nvSpPr>
        <dsp:cNvPr id="0" name=""/>
        <dsp:cNvSpPr/>
      </dsp:nvSpPr>
      <dsp:spPr>
        <a:xfrm>
          <a:off x="4091280" y="2004945"/>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en-US" sz="1200" kern="1200" dirty="0" smtClean="0">
              <a:solidFill>
                <a:srgbClr val="0070C0"/>
              </a:solidFill>
            </a:rPr>
            <a:t>提高行业业务能力，提升业务竞争力</a:t>
          </a:r>
          <a:endParaRPr lang="zh-CN" altLang="en-US" sz="1200" kern="1200" dirty="0"/>
        </a:p>
      </dsp:txBody>
      <dsp:txXfrm>
        <a:off x="4091280" y="2004945"/>
        <a:ext cx="3395618" cy="625230"/>
      </dsp:txXfrm>
    </dsp:sp>
    <dsp:sp modelId="{21DB2F19-D757-44C1-AAC9-45B636BD1B95}">
      <dsp:nvSpPr>
        <dsp:cNvPr id="0" name=""/>
        <dsp:cNvSpPr/>
      </dsp:nvSpPr>
      <dsp:spPr>
        <a:xfrm>
          <a:off x="3835696" y="2808679"/>
          <a:ext cx="268223" cy="268223"/>
        </a:xfrm>
        <a:prstGeom prst="rect">
          <a:avLst/>
        </a:prstGeom>
        <a:solidFill>
          <a:schemeClr val="lt1">
            <a:hueOff val="0"/>
            <a:satOff val="0"/>
            <a:lumOff val="0"/>
            <a:alphaOff val="0"/>
          </a:schemeClr>
        </a:solidFill>
        <a:ln w="25400" cap="flat" cmpd="sng" algn="ctr">
          <a:solidFill>
            <a:schemeClr val="accent4">
              <a:hueOff val="-2247235"/>
              <a:satOff val="27783"/>
              <a:lumOff val="-9057"/>
              <a:alphaOff val="0"/>
            </a:schemeClr>
          </a:solidFill>
          <a:prstDash val="solid"/>
        </a:ln>
        <a:effectLst/>
      </dsp:spPr>
      <dsp:style>
        <a:lnRef idx="2">
          <a:scrgbClr r="0" g="0" b="0"/>
        </a:lnRef>
        <a:fillRef idx="1">
          <a:scrgbClr r="0" g="0" b="0"/>
        </a:fillRef>
        <a:effectRef idx="0">
          <a:scrgbClr r="0" g="0" b="0"/>
        </a:effectRef>
        <a:fontRef idx="minor"/>
      </dsp:style>
    </dsp:sp>
    <dsp:sp modelId="{FECE1744-3AD1-4882-A495-EF69D315F340}">
      <dsp:nvSpPr>
        <dsp:cNvPr id="0" name=""/>
        <dsp:cNvSpPr/>
      </dsp:nvSpPr>
      <dsp:spPr>
        <a:xfrm>
          <a:off x="4091280" y="2630176"/>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en-US" sz="1200" kern="1200" dirty="0" smtClean="0">
              <a:solidFill>
                <a:srgbClr val="0070C0"/>
              </a:solidFill>
            </a:rPr>
            <a:t>具备必要的能力资质认证</a:t>
          </a:r>
          <a:endParaRPr lang="zh-CN" altLang="en-US" sz="1200" kern="1200" dirty="0"/>
        </a:p>
      </dsp:txBody>
      <dsp:txXfrm>
        <a:off x="4091280" y="2630176"/>
        <a:ext cx="3395618" cy="625230"/>
      </dsp:txXfrm>
    </dsp:sp>
    <dsp:sp modelId="{FAC46F4E-E93D-4E8E-A7F7-457C4E4E95FC}">
      <dsp:nvSpPr>
        <dsp:cNvPr id="0" name=""/>
        <dsp:cNvSpPr/>
      </dsp:nvSpPr>
      <dsp:spPr>
        <a:xfrm>
          <a:off x="3835696" y="3433910"/>
          <a:ext cx="268223" cy="268223"/>
        </a:xfrm>
        <a:prstGeom prst="rect">
          <a:avLst/>
        </a:prstGeom>
        <a:solidFill>
          <a:schemeClr val="lt1">
            <a:hueOff val="0"/>
            <a:satOff val="0"/>
            <a:lumOff val="0"/>
            <a:alphaOff val="0"/>
          </a:schemeClr>
        </a:solidFill>
        <a:ln w="25400" cap="flat" cmpd="sng" algn="ctr">
          <a:solidFill>
            <a:schemeClr val="accent4">
              <a:hueOff val="-2568269"/>
              <a:satOff val="31752"/>
              <a:lumOff val="-10351"/>
              <a:alphaOff val="0"/>
            </a:schemeClr>
          </a:solidFill>
          <a:prstDash val="solid"/>
        </a:ln>
        <a:effectLst/>
      </dsp:spPr>
      <dsp:style>
        <a:lnRef idx="2">
          <a:scrgbClr r="0" g="0" b="0"/>
        </a:lnRef>
        <a:fillRef idx="1">
          <a:scrgbClr r="0" g="0" b="0"/>
        </a:fillRef>
        <a:effectRef idx="0">
          <a:scrgbClr r="0" g="0" b="0"/>
        </a:effectRef>
        <a:fontRef idx="minor"/>
      </dsp:style>
    </dsp:sp>
    <dsp:sp modelId="{A6BE9C5D-3D7D-4386-B8D5-88EB3DF2FDCC}">
      <dsp:nvSpPr>
        <dsp:cNvPr id="0" name=""/>
        <dsp:cNvSpPr/>
      </dsp:nvSpPr>
      <dsp:spPr>
        <a:xfrm>
          <a:off x="4091280" y="3255406"/>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en-US" sz="1200" kern="1200" dirty="0" smtClean="0">
              <a:solidFill>
                <a:srgbClr val="0070C0"/>
              </a:solidFill>
            </a:rPr>
            <a:t>建立</a:t>
          </a:r>
          <a:r>
            <a:rPr lang="zh-CN" altLang="zh-CN" sz="1200" kern="1200" dirty="0" smtClean="0">
              <a:solidFill>
                <a:srgbClr val="0070C0"/>
              </a:solidFill>
            </a:rPr>
            <a:t>风险管理、</a:t>
          </a:r>
          <a:r>
            <a:rPr lang="zh-CN" altLang="en-US" sz="1200" kern="1200" dirty="0" smtClean="0">
              <a:solidFill>
                <a:srgbClr val="0070C0"/>
              </a:solidFill>
            </a:rPr>
            <a:t>安全管理、</a:t>
          </a:r>
          <a:r>
            <a:rPr lang="zh-CN" altLang="zh-CN" sz="1200" kern="1200" dirty="0" smtClean="0">
              <a:solidFill>
                <a:srgbClr val="0070C0"/>
              </a:solidFill>
            </a:rPr>
            <a:t>内部审计</a:t>
          </a:r>
          <a:r>
            <a:rPr lang="zh-CN" altLang="en-US" sz="1200" kern="1200" dirty="0" smtClean="0">
              <a:solidFill>
                <a:srgbClr val="0070C0"/>
              </a:solidFill>
            </a:rPr>
            <a:t>相关职能团队</a:t>
          </a:r>
          <a:endParaRPr lang="zh-CN" altLang="en-US" sz="1200" kern="1200" dirty="0"/>
        </a:p>
      </dsp:txBody>
      <dsp:txXfrm>
        <a:off x="4091280" y="3255406"/>
        <a:ext cx="3395618" cy="625230"/>
      </dsp:txXfrm>
    </dsp:sp>
    <dsp:sp modelId="{6BB8A0D3-DDA5-45DB-9DE0-9CC52E5B1D62}">
      <dsp:nvSpPr>
        <dsp:cNvPr id="0" name=""/>
        <dsp:cNvSpPr/>
      </dsp:nvSpPr>
      <dsp:spPr>
        <a:xfrm>
          <a:off x="3835696" y="4059140"/>
          <a:ext cx="268223" cy="268223"/>
        </a:xfrm>
        <a:prstGeom prst="rect">
          <a:avLst/>
        </a:prstGeom>
        <a:solidFill>
          <a:schemeClr val="lt1">
            <a:hueOff val="0"/>
            <a:satOff val="0"/>
            <a:lumOff val="0"/>
            <a:alphaOff val="0"/>
          </a:schemeClr>
        </a:solidFill>
        <a:ln w="25400" cap="flat" cmpd="sng" algn="ctr">
          <a:solidFill>
            <a:schemeClr val="accent4">
              <a:hueOff val="-2889302"/>
              <a:satOff val="35721"/>
              <a:lumOff val="-11645"/>
              <a:alphaOff val="0"/>
            </a:schemeClr>
          </a:solidFill>
          <a:prstDash val="solid"/>
        </a:ln>
        <a:effectLst/>
      </dsp:spPr>
      <dsp:style>
        <a:lnRef idx="2">
          <a:scrgbClr r="0" g="0" b="0"/>
        </a:lnRef>
        <a:fillRef idx="1">
          <a:scrgbClr r="0" g="0" b="0"/>
        </a:fillRef>
        <a:effectRef idx="0">
          <a:scrgbClr r="0" g="0" b="0"/>
        </a:effectRef>
        <a:fontRef idx="minor"/>
      </dsp:style>
    </dsp:sp>
    <dsp:sp modelId="{7DB914C1-4AC4-412D-88A6-6B678316579F}">
      <dsp:nvSpPr>
        <dsp:cNvPr id="0" name=""/>
        <dsp:cNvSpPr/>
      </dsp:nvSpPr>
      <dsp:spPr>
        <a:xfrm>
          <a:off x="4091280" y="3880637"/>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en-US" sz="1200" kern="1200" dirty="0" smtClean="0">
              <a:solidFill>
                <a:srgbClr val="0070C0"/>
              </a:solidFill>
            </a:rPr>
            <a:t>有效配合供应商准入评估、供应商尽职调查</a:t>
          </a:r>
          <a:endParaRPr lang="zh-CN" altLang="en-US" sz="1200" kern="1200" dirty="0"/>
        </a:p>
      </dsp:txBody>
      <dsp:txXfrm>
        <a:off x="4091280" y="3880637"/>
        <a:ext cx="3395618" cy="625230"/>
      </dsp:txXfrm>
    </dsp:sp>
    <dsp:sp modelId="{672DA690-F48C-4A02-AD96-033AE842925D}">
      <dsp:nvSpPr>
        <dsp:cNvPr id="0" name=""/>
        <dsp:cNvSpPr/>
      </dsp:nvSpPr>
      <dsp:spPr>
        <a:xfrm>
          <a:off x="3835696" y="4684371"/>
          <a:ext cx="268223" cy="268223"/>
        </a:xfrm>
        <a:prstGeom prst="rect">
          <a:avLst/>
        </a:prstGeom>
        <a:solidFill>
          <a:schemeClr val="lt1">
            <a:hueOff val="0"/>
            <a:satOff val="0"/>
            <a:lumOff val="0"/>
            <a:alphaOff val="0"/>
          </a:schemeClr>
        </a:solidFill>
        <a:ln w="25400" cap="flat" cmpd="sng" algn="ctr">
          <a:solidFill>
            <a:schemeClr val="accent4">
              <a:hueOff val="-3210336"/>
              <a:satOff val="39690"/>
              <a:lumOff val="-12939"/>
              <a:alphaOff val="0"/>
            </a:schemeClr>
          </a:solidFill>
          <a:prstDash val="solid"/>
        </a:ln>
        <a:effectLst/>
      </dsp:spPr>
      <dsp:style>
        <a:lnRef idx="2">
          <a:scrgbClr r="0" g="0" b="0"/>
        </a:lnRef>
        <a:fillRef idx="1">
          <a:scrgbClr r="0" g="0" b="0"/>
        </a:fillRef>
        <a:effectRef idx="0">
          <a:scrgbClr r="0" g="0" b="0"/>
        </a:effectRef>
        <a:fontRef idx="minor"/>
      </dsp:style>
    </dsp:sp>
    <dsp:sp modelId="{3DAF76A1-67AD-47F9-863F-0A724229BD7B}">
      <dsp:nvSpPr>
        <dsp:cNvPr id="0" name=""/>
        <dsp:cNvSpPr/>
      </dsp:nvSpPr>
      <dsp:spPr>
        <a:xfrm>
          <a:off x="4091280" y="4505868"/>
          <a:ext cx="3395618" cy="6252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ctr" anchorCtr="0">
          <a:noAutofit/>
        </a:bodyPr>
        <a:lstStyle/>
        <a:p>
          <a:pPr lvl="0" algn="l" defTabSz="533400">
            <a:lnSpc>
              <a:spcPct val="90000"/>
            </a:lnSpc>
            <a:spcBef>
              <a:spcPct val="0"/>
            </a:spcBef>
            <a:spcAft>
              <a:spcPct val="35000"/>
            </a:spcAft>
          </a:pPr>
          <a:r>
            <a:rPr lang="zh-CN" altLang="en-US" sz="1200" kern="1200" smtClean="0">
              <a:solidFill>
                <a:srgbClr val="0070C0"/>
              </a:solidFill>
            </a:rPr>
            <a:t>提高服务过程管理能力，提升服务交付质量</a:t>
          </a:r>
          <a:endParaRPr lang="zh-CN" altLang="en-US" sz="1200" kern="1200" dirty="0"/>
        </a:p>
      </dsp:txBody>
      <dsp:txXfrm>
        <a:off x="4091280" y="4505868"/>
        <a:ext cx="3395618" cy="62523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C92CF1-9593-40DF-AE6E-9B954A85DE02}">
      <dsp:nvSpPr>
        <dsp:cNvPr id="0" name=""/>
        <dsp:cNvSpPr/>
      </dsp:nvSpPr>
      <dsp:spPr>
        <a:xfrm>
          <a:off x="218236" y="0"/>
          <a:ext cx="3221126" cy="11660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zh-CN" sz="1800" kern="1200" dirty="0" smtClean="0"/>
            <a:t>至少每年开展一次全面外包风险管理评估</a:t>
          </a:r>
          <a:endParaRPr lang="zh-CN" altLang="en-US" sz="1800" kern="1200" dirty="0"/>
        </a:p>
      </dsp:txBody>
      <dsp:txXfrm>
        <a:off x="252388" y="34152"/>
        <a:ext cx="3152822" cy="1097714"/>
      </dsp:txXfrm>
    </dsp:sp>
    <dsp:sp modelId="{9D012513-B231-49A3-8907-61BFE67E28F1}">
      <dsp:nvSpPr>
        <dsp:cNvPr id="0" name=""/>
        <dsp:cNvSpPr/>
      </dsp:nvSpPr>
      <dsp:spPr>
        <a:xfrm rot="5400000">
          <a:off x="1610171" y="1195169"/>
          <a:ext cx="437257" cy="5247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CN" altLang="en-US" sz="1400" kern="1200"/>
        </a:p>
      </dsp:txBody>
      <dsp:txXfrm rot="-5400000">
        <a:off x="1671388" y="1238895"/>
        <a:ext cx="314824" cy="306080"/>
      </dsp:txXfrm>
    </dsp:sp>
    <dsp:sp modelId="{BC991CAE-4008-47CF-8E0B-199035390721}">
      <dsp:nvSpPr>
        <dsp:cNvPr id="0" name=""/>
        <dsp:cNvSpPr/>
      </dsp:nvSpPr>
      <dsp:spPr>
        <a:xfrm>
          <a:off x="218236" y="1749028"/>
          <a:ext cx="3221126" cy="11660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zh-CN" sz="1800" kern="1200" dirty="0" smtClean="0"/>
            <a:t>对重要外包服务提供商进行定期风险评估</a:t>
          </a:r>
          <a:endParaRPr lang="zh-CN" altLang="en-US" sz="1800" kern="1200" dirty="0"/>
        </a:p>
      </dsp:txBody>
      <dsp:txXfrm>
        <a:off x="252388" y="1783180"/>
        <a:ext cx="3152822" cy="1097714"/>
      </dsp:txXfrm>
    </dsp:sp>
    <dsp:sp modelId="{0B3C7324-62FC-42FC-8CAE-8615D0F4D3F6}">
      <dsp:nvSpPr>
        <dsp:cNvPr id="0" name=""/>
        <dsp:cNvSpPr/>
      </dsp:nvSpPr>
      <dsp:spPr>
        <a:xfrm rot="5400000">
          <a:off x="1610171" y="2944197"/>
          <a:ext cx="437257" cy="52470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zh-CN" altLang="en-US" sz="1400" kern="1200"/>
        </a:p>
      </dsp:txBody>
      <dsp:txXfrm rot="-5400000">
        <a:off x="1671388" y="2987923"/>
        <a:ext cx="314824" cy="306080"/>
      </dsp:txXfrm>
    </dsp:sp>
    <dsp:sp modelId="{37451E9C-40E7-4952-B722-F15BBE520DE3}">
      <dsp:nvSpPr>
        <dsp:cNvPr id="0" name=""/>
        <dsp:cNvSpPr/>
      </dsp:nvSpPr>
      <dsp:spPr>
        <a:xfrm>
          <a:off x="218236" y="3498056"/>
          <a:ext cx="3221126" cy="1166018"/>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zh-CN" sz="1800" kern="1200" dirty="0" smtClean="0"/>
            <a:t>定期开展外包风险管理审计工作，至少每三年对重要外包服务活动进行一次全面审计</a:t>
          </a:r>
          <a:endParaRPr lang="zh-CN" altLang="en-US" sz="1800" kern="1200" dirty="0"/>
        </a:p>
      </dsp:txBody>
      <dsp:txXfrm>
        <a:off x="252388" y="3532208"/>
        <a:ext cx="3152822" cy="109771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C5478F-6F72-4367-9ABE-D17510F3E129}">
      <dsp:nvSpPr>
        <dsp:cNvPr id="0" name=""/>
        <dsp:cNvSpPr/>
      </dsp:nvSpPr>
      <dsp:spPr>
        <a:xfrm>
          <a:off x="2460831" y="583760"/>
          <a:ext cx="959562" cy="959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zh-CN" sz="1300" kern="1200" dirty="0" smtClean="0"/>
            <a:t>配备相对独立资源</a:t>
          </a:r>
          <a:r>
            <a:rPr lang="en-US" altLang="zh-CN" sz="1300" kern="1200" dirty="0" smtClean="0"/>
            <a:t/>
          </a:r>
          <a:br>
            <a:rPr lang="en-US" altLang="zh-CN" sz="1300" kern="1200" dirty="0" smtClean="0"/>
          </a:br>
          <a:r>
            <a:rPr lang="zh-CN" altLang="en-US" sz="1300" kern="1200" dirty="0" smtClean="0"/>
            <a:t>（资源复用）</a:t>
          </a:r>
          <a:endParaRPr lang="zh-CN" altLang="en-US" sz="1300" kern="1200" dirty="0"/>
        </a:p>
      </dsp:txBody>
      <dsp:txXfrm>
        <a:off x="2460831" y="583760"/>
        <a:ext cx="959562" cy="959562"/>
      </dsp:txXfrm>
    </dsp:sp>
    <dsp:sp modelId="{1B5DFED3-7106-4924-8F14-1EB314D4D732}">
      <dsp:nvSpPr>
        <dsp:cNvPr id="0" name=""/>
        <dsp:cNvSpPr/>
      </dsp:nvSpPr>
      <dsp:spPr>
        <a:xfrm>
          <a:off x="200281" y="555601"/>
          <a:ext cx="3601846" cy="3601846"/>
        </a:xfrm>
        <a:prstGeom prst="circularArrow">
          <a:avLst>
            <a:gd name="adj1" fmla="val 5195"/>
            <a:gd name="adj2" fmla="val 335535"/>
            <a:gd name="adj3" fmla="val 21294783"/>
            <a:gd name="adj4" fmla="val 19764888"/>
            <a:gd name="adj5" fmla="val 6061"/>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6839D6-356C-410B-BF82-0597DD4EA8AC}">
      <dsp:nvSpPr>
        <dsp:cNvPr id="0" name=""/>
        <dsp:cNvSpPr/>
      </dsp:nvSpPr>
      <dsp:spPr>
        <a:xfrm>
          <a:off x="3041417" y="2370619"/>
          <a:ext cx="959562" cy="959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zh-CN" sz="1300" kern="1200" dirty="0" smtClean="0"/>
            <a:t>外包服务中断应急预案</a:t>
          </a:r>
          <a:r>
            <a:rPr lang="en-US" altLang="zh-CN" sz="1300" kern="1200" dirty="0" smtClean="0"/>
            <a:t/>
          </a:r>
          <a:br>
            <a:rPr lang="en-US" altLang="zh-CN" sz="1300" kern="1200" dirty="0" smtClean="0"/>
          </a:br>
          <a:r>
            <a:rPr lang="zh-CN" altLang="en-US" sz="1300" kern="1200" dirty="0" smtClean="0"/>
            <a:t>（应急演练）</a:t>
          </a:r>
          <a:endParaRPr lang="zh-CN" altLang="en-US" sz="1300" kern="1200" dirty="0"/>
        </a:p>
      </dsp:txBody>
      <dsp:txXfrm>
        <a:off x="3041417" y="2370619"/>
        <a:ext cx="959562" cy="959562"/>
      </dsp:txXfrm>
    </dsp:sp>
    <dsp:sp modelId="{8727E320-7EC9-409F-94FD-E09C6D095FD6}">
      <dsp:nvSpPr>
        <dsp:cNvPr id="0" name=""/>
        <dsp:cNvSpPr/>
      </dsp:nvSpPr>
      <dsp:spPr>
        <a:xfrm>
          <a:off x="200281" y="555601"/>
          <a:ext cx="3601846" cy="3601846"/>
        </a:xfrm>
        <a:prstGeom prst="circularArrow">
          <a:avLst>
            <a:gd name="adj1" fmla="val 5195"/>
            <a:gd name="adj2" fmla="val 335535"/>
            <a:gd name="adj3" fmla="val 4016296"/>
            <a:gd name="adj4" fmla="val 2251966"/>
            <a:gd name="adj5" fmla="val 6061"/>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38C0A1F-A58C-4D4F-8B84-2C33C4FF990A}">
      <dsp:nvSpPr>
        <dsp:cNvPr id="0" name=""/>
        <dsp:cNvSpPr/>
      </dsp:nvSpPr>
      <dsp:spPr>
        <a:xfrm>
          <a:off x="1521423" y="3474959"/>
          <a:ext cx="959562" cy="959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zh-CN" sz="1300" kern="1200" dirty="0" smtClean="0"/>
            <a:t>供</a:t>
          </a:r>
          <a:r>
            <a:rPr lang="zh-CN" altLang="en-US" sz="1300" kern="1200" dirty="0" smtClean="0"/>
            <a:t>应</a:t>
          </a:r>
          <a:r>
            <a:rPr lang="zh-CN" sz="1300" kern="1200" dirty="0" smtClean="0"/>
            <a:t>商财务、内控、安全管理持续监控</a:t>
          </a:r>
          <a:endParaRPr lang="zh-CN" altLang="en-US" sz="1300" kern="1200" dirty="0"/>
        </a:p>
      </dsp:txBody>
      <dsp:txXfrm>
        <a:off x="1521423" y="3474959"/>
        <a:ext cx="959562" cy="959562"/>
      </dsp:txXfrm>
    </dsp:sp>
    <dsp:sp modelId="{2FA9AE63-3740-4D0E-829C-EFCDBE756677}">
      <dsp:nvSpPr>
        <dsp:cNvPr id="0" name=""/>
        <dsp:cNvSpPr/>
      </dsp:nvSpPr>
      <dsp:spPr>
        <a:xfrm>
          <a:off x="200281" y="555601"/>
          <a:ext cx="3601846" cy="3601846"/>
        </a:xfrm>
        <a:prstGeom prst="circularArrow">
          <a:avLst>
            <a:gd name="adj1" fmla="val 5195"/>
            <a:gd name="adj2" fmla="val 335535"/>
            <a:gd name="adj3" fmla="val 8212500"/>
            <a:gd name="adj4" fmla="val 6448170"/>
            <a:gd name="adj5" fmla="val 6061"/>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7288C1-048A-4462-84B1-CB683C4C0266}">
      <dsp:nvSpPr>
        <dsp:cNvPr id="0" name=""/>
        <dsp:cNvSpPr/>
      </dsp:nvSpPr>
      <dsp:spPr>
        <a:xfrm>
          <a:off x="1430" y="2370619"/>
          <a:ext cx="959562" cy="959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zh-CN" sz="1300" kern="1200" dirty="0" smtClean="0"/>
            <a:t>供</a:t>
          </a:r>
          <a:r>
            <a:rPr lang="zh-CN" altLang="en-US" sz="1300" kern="1200" dirty="0" smtClean="0"/>
            <a:t>应</a:t>
          </a:r>
          <a:r>
            <a:rPr lang="zh-CN" sz="1300" kern="1200" dirty="0" smtClean="0"/>
            <a:t>商增强监督频率与力度</a:t>
          </a:r>
          <a:endParaRPr lang="zh-CN" altLang="en-US" sz="1300" kern="1200" dirty="0"/>
        </a:p>
      </dsp:txBody>
      <dsp:txXfrm>
        <a:off x="1430" y="2370619"/>
        <a:ext cx="959562" cy="959562"/>
      </dsp:txXfrm>
    </dsp:sp>
    <dsp:sp modelId="{7BE32689-9BC1-4B83-8F6A-3D3949BC6F93}">
      <dsp:nvSpPr>
        <dsp:cNvPr id="0" name=""/>
        <dsp:cNvSpPr/>
      </dsp:nvSpPr>
      <dsp:spPr>
        <a:xfrm>
          <a:off x="200281" y="555601"/>
          <a:ext cx="3601846" cy="3601846"/>
        </a:xfrm>
        <a:prstGeom prst="circularArrow">
          <a:avLst>
            <a:gd name="adj1" fmla="val 5195"/>
            <a:gd name="adj2" fmla="val 335535"/>
            <a:gd name="adj3" fmla="val 12299577"/>
            <a:gd name="adj4" fmla="val 10769682"/>
            <a:gd name="adj5" fmla="val 6061"/>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9C504E-6B60-48E8-B932-BAC466FF73C7}">
      <dsp:nvSpPr>
        <dsp:cNvPr id="0" name=""/>
        <dsp:cNvSpPr/>
      </dsp:nvSpPr>
      <dsp:spPr>
        <a:xfrm>
          <a:off x="529979" y="583760"/>
          <a:ext cx="1063636" cy="959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zh-CN" sz="1300" kern="1200" dirty="0" smtClean="0"/>
            <a:t>分散信息科技外包活动</a:t>
          </a:r>
          <a:r>
            <a:rPr lang="en-US" altLang="zh-CN" sz="1300" kern="1200" dirty="0" smtClean="0"/>
            <a:t/>
          </a:r>
          <a:br>
            <a:rPr lang="en-US" altLang="zh-CN" sz="1300" kern="1200" dirty="0" smtClean="0"/>
          </a:br>
          <a:r>
            <a:rPr lang="zh-CN" altLang="en-US" sz="1300" kern="1200" dirty="0" smtClean="0"/>
            <a:t>（供应商依赖）</a:t>
          </a:r>
          <a:endParaRPr lang="zh-CN" altLang="en-US" sz="1300" kern="1200" dirty="0"/>
        </a:p>
      </dsp:txBody>
      <dsp:txXfrm>
        <a:off x="529979" y="583760"/>
        <a:ext cx="1063636" cy="959562"/>
      </dsp:txXfrm>
    </dsp:sp>
    <dsp:sp modelId="{34A58C7B-274A-4B44-BA5A-2FAD0B0D476E}">
      <dsp:nvSpPr>
        <dsp:cNvPr id="0" name=""/>
        <dsp:cNvSpPr/>
      </dsp:nvSpPr>
      <dsp:spPr>
        <a:xfrm>
          <a:off x="200281" y="555601"/>
          <a:ext cx="3601846" cy="3601846"/>
        </a:xfrm>
        <a:prstGeom prst="circularArrow">
          <a:avLst>
            <a:gd name="adj1" fmla="val 5195"/>
            <a:gd name="adj2" fmla="val 335535"/>
            <a:gd name="adj3" fmla="val 16867279"/>
            <a:gd name="adj4" fmla="val 15313486"/>
            <a:gd name="adj5" fmla="val 6061"/>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59AF3-0E72-49B5-B919-A2473B3186B7}">
      <dsp:nvSpPr>
        <dsp:cNvPr id="0" name=""/>
        <dsp:cNvSpPr/>
      </dsp:nvSpPr>
      <dsp:spPr>
        <a:xfrm rot="5400000">
          <a:off x="3400588" y="124215"/>
          <a:ext cx="1894429" cy="1648153"/>
        </a:xfrm>
        <a:prstGeom prst="hexagon">
          <a:avLst>
            <a:gd name="adj" fmla="val 2500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zh-CN" altLang="en-US" sz="1900" kern="1200" dirty="0" smtClean="0"/>
            <a:t>跨境外包风险管理</a:t>
          </a:r>
          <a:endParaRPr lang="zh-CN" altLang="en-US" sz="1900" kern="1200" dirty="0"/>
        </a:p>
      </dsp:txBody>
      <dsp:txXfrm rot="-5400000">
        <a:off x="3780563" y="296292"/>
        <a:ext cx="1134479" cy="1303999"/>
      </dsp:txXfrm>
    </dsp:sp>
    <dsp:sp modelId="{AD0A02F7-967D-471D-94C9-89B364E70215}">
      <dsp:nvSpPr>
        <dsp:cNvPr id="0" name=""/>
        <dsp:cNvSpPr/>
      </dsp:nvSpPr>
      <dsp:spPr>
        <a:xfrm>
          <a:off x="5236905" y="360038"/>
          <a:ext cx="2539958" cy="1136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zh-CN" altLang="en-US" sz="1000" kern="1200" dirty="0" smtClean="0">
              <a:sym typeface="Wingdings"/>
            </a:rPr>
            <a:t> </a:t>
          </a:r>
          <a:r>
            <a:rPr lang="zh-CN" altLang="en-US" sz="1000" kern="1200" dirty="0" smtClean="0"/>
            <a:t>外部环境</a:t>
          </a:r>
          <a:r>
            <a:rPr lang="zh-CN" sz="1000" kern="1200" dirty="0" smtClean="0"/>
            <a:t>法律法规、监管要求</a:t>
          </a:r>
          <a:endParaRPr lang="en-US" altLang="zh-CN" sz="1000" kern="1200" dirty="0" smtClean="0"/>
        </a:p>
        <a:p>
          <a:pPr lvl="0" algn="l" defTabSz="444500">
            <a:lnSpc>
              <a:spcPct val="90000"/>
            </a:lnSpc>
            <a:spcBef>
              <a:spcPct val="0"/>
            </a:spcBef>
            <a:spcAft>
              <a:spcPct val="35000"/>
            </a:spcAft>
          </a:pPr>
          <a:r>
            <a:rPr lang="zh-CN" altLang="en-US" sz="1000" kern="1200" dirty="0" smtClean="0">
              <a:sym typeface="Wingdings"/>
            </a:rPr>
            <a:t> </a:t>
          </a:r>
          <a:r>
            <a:rPr lang="zh-CN" sz="1000" kern="1200" dirty="0" smtClean="0"/>
            <a:t>业务连续性计划</a:t>
          </a:r>
          <a:r>
            <a:rPr lang="zh-CN" altLang="en-US" sz="1000" kern="1200" dirty="0" smtClean="0"/>
            <a:t>覆盖</a:t>
          </a:r>
          <a:endParaRPr lang="en-US" altLang="zh-CN" sz="1000" kern="1200" dirty="0" smtClean="0"/>
        </a:p>
        <a:p>
          <a:pPr marL="177800" lvl="0" indent="-177800" algn="l" defTabSz="444500">
            <a:lnSpc>
              <a:spcPct val="90000"/>
            </a:lnSpc>
            <a:spcBef>
              <a:spcPct val="0"/>
            </a:spcBef>
            <a:spcAft>
              <a:spcPct val="35000"/>
            </a:spcAft>
          </a:pPr>
          <a:r>
            <a:rPr lang="zh-CN" altLang="en-US" sz="1000" kern="1200" dirty="0" smtClean="0">
              <a:sym typeface="Wingdings"/>
            </a:rPr>
            <a:t> </a:t>
          </a:r>
          <a:r>
            <a:rPr lang="zh-CN" sz="1000" kern="1200" dirty="0" smtClean="0"/>
            <a:t>所在国家或地区监管当局已与银监会签订谅解备忘录或双方认可的其他约定</a:t>
          </a:r>
          <a:endParaRPr lang="en-US" altLang="zh-CN" sz="1000" kern="1200" dirty="0" smtClean="0"/>
        </a:p>
        <a:p>
          <a:pPr lvl="0" algn="l" defTabSz="444500">
            <a:lnSpc>
              <a:spcPct val="90000"/>
            </a:lnSpc>
            <a:spcBef>
              <a:spcPct val="0"/>
            </a:spcBef>
            <a:spcAft>
              <a:spcPct val="35000"/>
            </a:spcAft>
          </a:pPr>
          <a:r>
            <a:rPr lang="zh-CN" altLang="en-US" sz="1000" kern="1200" dirty="0" smtClean="0">
              <a:sym typeface="Wingdings"/>
            </a:rPr>
            <a:t> </a:t>
          </a:r>
          <a:r>
            <a:rPr lang="zh-CN" sz="1000" kern="1200" dirty="0" smtClean="0"/>
            <a:t>评估供</a:t>
          </a:r>
          <a:r>
            <a:rPr lang="zh-CN" altLang="en-US" sz="1000" kern="1200" dirty="0" smtClean="0"/>
            <a:t>应</a:t>
          </a:r>
          <a:r>
            <a:rPr lang="zh-CN" sz="1000" kern="1200" dirty="0" smtClean="0"/>
            <a:t>商保护</a:t>
          </a:r>
          <a:r>
            <a:rPr lang="zh-CN" altLang="en-US" sz="1000" kern="1200" dirty="0" smtClean="0"/>
            <a:t>信息安全</a:t>
          </a:r>
          <a:r>
            <a:rPr lang="zh-CN" sz="1000" kern="1200" dirty="0" smtClean="0"/>
            <a:t>的能力</a:t>
          </a:r>
          <a:endParaRPr lang="en-US" altLang="zh-CN" sz="1000" kern="1200" dirty="0" smtClean="0"/>
        </a:p>
        <a:p>
          <a:pPr lvl="0" algn="l" defTabSz="444500">
            <a:lnSpc>
              <a:spcPct val="90000"/>
            </a:lnSpc>
            <a:spcBef>
              <a:spcPct val="0"/>
            </a:spcBef>
            <a:spcAft>
              <a:spcPct val="35000"/>
            </a:spcAft>
          </a:pPr>
          <a:r>
            <a:rPr lang="zh-CN" altLang="en-US" sz="1000" kern="1200" dirty="0" smtClean="0">
              <a:sym typeface="Wingdings"/>
            </a:rPr>
            <a:t> </a:t>
          </a:r>
          <a:r>
            <a:rPr lang="zh-CN" sz="1000" kern="1200" dirty="0" smtClean="0"/>
            <a:t>原则上要求供</a:t>
          </a:r>
          <a:r>
            <a:rPr lang="zh-CN" altLang="en-US" sz="1000" kern="1200" dirty="0" smtClean="0"/>
            <a:t>应</a:t>
          </a:r>
          <a:r>
            <a:rPr lang="zh-CN" sz="1000" kern="1200" dirty="0" smtClean="0"/>
            <a:t>商依照中国法律解决纠纷</a:t>
          </a:r>
          <a:endParaRPr lang="zh-CN" altLang="en-US" sz="1000" kern="1200" dirty="0"/>
        </a:p>
      </dsp:txBody>
      <dsp:txXfrm>
        <a:off x="5236905" y="360038"/>
        <a:ext cx="2539958" cy="1136657"/>
      </dsp:txXfrm>
    </dsp:sp>
    <dsp:sp modelId="{97F959B5-E222-4876-9D15-63B9035BA8C4}">
      <dsp:nvSpPr>
        <dsp:cNvPr id="0" name=""/>
        <dsp:cNvSpPr/>
      </dsp:nvSpPr>
      <dsp:spPr>
        <a:xfrm rot="5400000">
          <a:off x="1620582" y="124215"/>
          <a:ext cx="1894429" cy="1648153"/>
        </a:xfrm>
        <a:prstGeom prst="hexagon">
          <a:avLst>
            <a:gd name="adj" fmla="val 2500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zh-CN" altLang="en-US" sz="3600" kern="1200"/>
        </a:p>
      </dsp:txBody>
      <dsp:txXfrm rot="-5400000">
        <a:off x="2000557" y="296292"/>
        <a:ext cx="1134479" cy="1303999"/>
      </dsp:txXfrm>
    </dsp:sp>
    <dsp:sp modelId="{45863E5B-99A3-483B-873A-119214512047}">
      <dsp:nvSpPr>
        <dsp:cNvPr id="0" name=""/>
        <dsp:cNvSpPr/>
      </dsp:nvSpPr>
      <dsp:spPr>
        <a:xfrm rot="5400000">
          <a:off x="2511759" y="1732207"/>
          <a:ext cx="1894429" cy="1648153"/>
        </a:xfrm>
        <a:prstGeom prst="hexagon">
          <a:avLst>
            <a:gd name="adj" fmla="val 2500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4770" rIns="0" bIns="64770" numCol="1" spcCol="1270" anchor="ctr" anchorCtr="0">
          <a:noAutofit/>
        </a:bodyPr>
        <a:lstStyle/>
        <a:p>
          <a:pPr lvl="0" algn="ctr" defTabSz="755650">
            <a:lnSpc>
              <a:spcPct val="90000"/>
            </a:lnSpc>
            <a:spcBef>
              <a:spcPct val="0"/>
            </a:spcBef>
            <a:spcAft>
              <a:spcPct val="35000"/>
            </a:spcAft>
          </a:pPr>
          <a:r>
            <a:rPr lang="zh-CN" altLang="en-US" sz="1700" kern="1200" dirty="0" smtClean="0"/>
            <a:t>非驻场外包风险管理</a:t>
          </a:r>
          <a:endParaRPr lang="zh-CN" altLang="en-US" sz="1700" kern="1200" dirty="0"/>
        </a:p>
      </dsp:txBody>
      <dsp:txXfrm rot="-5400000">
        <a:off x="2891734" y="1904284"/>
        <a:ext cx="1134479" cy="1303999"/>
      </dsp:txXfrm>
    </dsp:sp>
    <dsp:sp modelId="{43D3F71F-FF74-4E1A-9E43-B8D90955B971}">
      <dsp:nvSpPr>
        <dsp:cNvPr id="0" name=""/>
        <dsp:cNvSpPr/>
      </dsp:nvSpPr>
      <dsp:spPr>
        <a:xfrm>
          <a:off x="72004" y="1944216"/>
          <a:ext cx="2418516" cy="1136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r" defTabSz="444500">
            <a:lnSpc>
              <a:spcPct val="90000"/>
            </a:lnSpc>
            <a:spcBef>
              <a:spcPct val="0"/>
            </a:spcBef>
            <a:spcAft>
              <a:spcPct val="35000"/>
            </a:spcAft>
          </a:pPr>
          <a:r>
            <a:rPr lang="zh-CN" altLang="en-US" sz="1000" kern="1200" dirty="0" smtClean="0">
              <a:sym typeface="Wingdings"/>
            </a:rPr>
            <a:t> </a:t>
          </a:r>
          <a:r>
            <a:rPr lang="zh-CN" altLang="en-US" sz="1000" kern="1200" dirty="0" smtClean="0"/>
            <a:t>无法对其内部控制及风险管理直接管控</a:t>
          </a:r>
          <a:endParaRPr lang="zh-CN" altLang="en-US" sz="1000" kern="1200" dirty="0"/>
        </a:p>
        <a:p>
          <a:pPr lvl="0" algn="r" defTabSz="444500">
            <a:lnSpc>
              <a:spcPct val="90000"/>
            </a:lnSpc>
            <a:spcBef>
              <a:spcPct val="0"/>
            </a:spcBef>
            <a:spcAft>
              <a:spcPct val="35000"/>
            </a:spcAft>
          </a:pPr>
          <a:r>
            <a:rPr lang="zh-CN" altLang="en-US" sz="1000" kern="1200" dirty="0" smtClean="0">
              <a:sym typeface="Wingdings"/>
            </a:rPr>
            <a:t> </a:t>
          </a:r>
          <a:r>
            <a:rPr lang="zh-CN" altLang="en-US" sz="1000" kern="1200" dirty="0" smtClean="0"/>
            <a:t>建立针对非驻场外包服务的最低标准</a:t>
          </a:r>
          <a:endParaRPr lang="zh-CN" altLang="en-US" sz="1000" kern="1200" dirty="0"/>
        </a:p>
        <a:p>
          <a:pPr lvl="0" algn="r" defTabSz="444500">
            <a:lnSpc>
              <a:spcPct val="90000"/>
            </a:lnSpc>
            <a:spcBef>
              <a:spcPct val="0"/>
            </a:spcBef>
            <a:spcAft>
              <a:spcPct val="35000"/>
            </a:spcAft>
          </a:pPr>
          <a:r>
            <a:rPr lang="zh-CN" altLang="en-US" sz="1000" kern="1200" dirty="0" smtClean="0">
              <a:sym typeface="Wingdings"/>
            </a:rPr>
            <a:t> </a:t>
          </a:r>
          <a:r>
            <a:rPr lang="zh-CN" altLang="en-US" sz="1000" kern="1200" dirty="0" smtClean="0"/>
            <a:t>实地检查原则上不少于一年一次</a:t>
          </a:r>
          <a:endParaRPr lang="zh-CN" altLang="en-US" sz="1000" kern="1200" dirty="0"/>
        </a:p>
        <a:p>
          <a:pPr lvl="0" algn="r" defTabSz="444500">
            <a:lnSpc>
              <a:spcPct val="90000"/>
            </a:lnSpc>
            <a:spcBef>
              <a:spcPct val="0"/>
            </a:spcBef>
            <a:spcAft>
              <a:spcPct val="35000"/>
            </a:spcAft>
          </a:pPr>
          <a:r>
            <a:rPr lang="zh-CN" altLang="en-US" sz="1000" kern="1200" dirty="0" smtClean="0">
              <a:sym typeface="Wingdings"/>
            </a:rPr>
            <a:t> </a:t>
          </a:r>
          <a:r>
            <a:rPr lang="zh-CN" altLang="en-US" sz="1000" kern="1200" dirty="0" smtClean="0"/>
            <a:t>有效性评估作为供应商准入依据</a:t>
          </a:r>
          <a:endParaRPr lang="zh-CN" altLang="en-US" sz="1000" kern="1200" dirty="0"/>
        </a:p>
      </dsp:txBody>
      <dsp:txXfrm>
        <a:off x="72004" y="1944216"/>
        <a:ext cx="2418516" cy="1136657"/>
      </dsp:txXfrm>
    </dsp:sp>
    <dsp:sp modelId="{7ED2F587-6C13-4512-A0A3-672ACFF308F0}">
      <dsp:nvSpPr>
        <dsp:cNvPr id="0" name=""/>
        <dsp:cNvSpPr/>
      </dsp:nvSpPr>
      <dsp:spPr>
        <a:xfrm rot="5400000">
          <a:off x="4291764" y="1732207"/>
          <a:ext cx="1894429" cy="1648153"/>
        </a:xfrm>
        <a:prstGeom prst="hexagon">
          <a:avLst>
            <a:gd name="adj" fmla="val 2500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zh-CN" altLang="en-US" sz="3600" kern="1200"/>
        </a:p>
      </dsp:txBody>
      <dsp:txXfrm rot="-5400000">
        <a:off x="4671739" y="1904284"/>
        <a:ext cx="1134479" cy="1303999"/>
      </dsp:txXfrm>
    </dsp:sp>
    <dsp:sp modelId="{E699E730-4BF7-4A72-9F05-B441577F2221}">
      <dsp:nvSpPr>
        <dsp:cNvPr id="0" name=""/>
        <dsp:cNvSpPr/>
      </dsp:nvSpPr>
      <dsp:spPr>
        <a:xfrm rot="5400000">
          <a:off x="3362917" y="3340198"/>
          <a:ext cx="1894429" cy="1648153"/>
        </a:xfrm>
        <a:prstGeom prst="hexagon">
          <a:avLst>
            <a:gd name="adj" fmla="val 2500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zh-CN" altLang="en-US" sz="1900" kern="1200" dirty="0" smtClean="0"/>
            <a:t>重点外包供应商风险管理</a:t>
          </a:r>
          <a:endParaRPr lang="zh-CN" altLang="en-US" sz="1900" kern="1200" dirty="0"/>
        </a:p>
      </dsp:txBody>
      <dsp:txXfrm rot="-5400000">
        <a:off x="3742892" y="3512275"/>
        <a:ext cx="1134479" cy="1303999"/>
      </dsp:txXfrm>
    </dsp:sp>
    <dsp:sp modelId="{BA0FE316-DC29-4C07-A5E5-60A5354675B2}">
      <dsp:nvSpPr>
        <dsp:cNvPr id="0" name=""/>
        <dsp:cNvSpPr/>
      </dsp:nvSpPr>
      <dsp:spPr>
        <a:xfrm>
          <a:off x="5184221" y="3595946"/>
          <a:ext cx="2114183" cy="11366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l" defTabSz="444500">
            <a:lnSpc>
              <a:spcPct val="90000"/>
            </a:lnSpc>
            <a:spcBef>
              <a:spcPct val="0"/>
            </a:spcBef>
            <a:spcAft>
              <a:spcPct val="35000"/>
            </a:spcAft>
          </a:pPr>
          <a:r>
            <a:rPr lang="zh-CN" altLang="en-US" sz="1000" kern="1200" dirty="0" smtClean="0">
              <a:sym typeface="Wingdings"/>
            </a:rPr>
            <a:t> </a:t>
          </a:r>
          <a:r>
            <a:rPr lang="zh-CN" altLang="en-US" sz="1000" kern="1200" dirty="0" smtClean="0"/>
            <a:t>独立定义</a:t>
          </a:r>
          <a:endParaRPr lang="en-US" altLang="zh-CN" sz="1000" kern="1200" dirty="0" smtClean="0"/>
        </a:p>
        <a:p>
          <a:pPr lvl="0" algn="l" defTabSz="444500">
            <a:lnSpc>
              <a:spcPct val="90000"/>
            </a:lnSpc>
            <a:spcBef>
              <a:spcPct val="0"/>
            </a:spcBef>
            <a:spcAft>
              <a:spcPct val="35000"/>
            </a:spcAft>
          </a:pPr>
          <a:r>
            <a:rPr lang="zh-CN" altLang="en-US" sz="1000" kern="1200" dirty="0" smtClean="0">
              <a:sym typeface="Wingdings"/>
            </a:rPr>
            <a:t> </a:t>
          </a:r>
          <a:r>
            <a:rPr lang="zh-CN" altLang="en-US" sz="1000" kern="1200" dirty="0" smtClean="0"/>
            <a:t>重点管理</a:t>
          </a:r>
          <a:endParaRPr lang="zh-CN" altLang="en-US" sz="1000" kern="1200" dirty="0"/>
        </a:p>
      </dsp:txBody>
      <dsp:txXfrm>
        <a:off x="5184221" y="3595946"/>
        <a:ext cx="2114183" cy="1136657"/>
      </dsp:txXfrm>
    </dsp:sp>
    <dsp:sp modelId="{2BE3DB41-7312-4639-A145-B764361A3980}">
      <dsp:nvSpPr>
        <dsp:cNvPr id="0" name=""/>
        <dsp:cNvSpPr/>
      </dsp:nvSpPr>
      <dsp:spPr>
        <a:xfrm rot="5400000">
          <a:off x="1582911" y="3340198"/>
          <a:ext cx="1894429" cy="1648153"/>
        </a:xfrm>
        <a:prstGeom prst="hexagon">
          <a:avLst>
            <a:gd name="adj" fmla="val 25000"/>
            <a:gd name="vf" fmla="val 1154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endParaRPr lang="zh-CN" altLang="en-US" sz="3600" kern="1200"/>
        </a:p>
      </dsp:txBody>
      <dsp:txXfrm rot="-5400000">
        <a:off x="1962886" y="3512275"/>
        <a:ext cx="1134479" cy="130399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977182-294D-4E1B-86DA-7C492648B215}">
      <dsp:nvSpPr>
        <dsp:cNvPr id="0" name=""/>
        <dsp:cNvSpPr/>
      </dsp:nvSpPr>
      <dsp:spPr>
        <a:xfrm>
          <a:off x="0" y="102117"/>
          <a:ext cx="3657600" cy="53873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zh-CN" altLang="en-US" sz="1900" kern="1200" dirty="0" smtClean="0"/>
            <a:t>承担服务内容</a:t>
          </a:r>
          <a:endParaRPr lang="zh-CN" altLang="en-US" sz="1900" kern="1200" dirty="0"/>
        </a:p>
      </dsp:txBody>
      <dsp:txXfrm>
        <a:off x="26299" y="128416"/>
        <a:ext cx="3605002" cy="486132"/>
      </dsp:txXfrm>
    </dsp:sp>
    <dsp:sp modelId="{95C2F670-DCEF-4D6B-8D96-66D40B5F4D17}">
      <dsp:nvSpPr>
        <dsp:cNvPr id="0" name=""/>
        <dsp:cNvSpPr/>
      </dsp:nvSpPr>
      <dsp:spPr>
        <a:xfrm>
          <a:off x="0" y="640847"/>
          <a:ext cx="3657600" cy="1691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129"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zh-CN" altLang="en-US" sz="1500" kern="1200" dirty="0" smtClean="0"/>
            <a:t>承担集中存贮客户数据的业务交易系统外包服务</a:t>
          </a:r>
          <a:endParaRPr lang="zh-CN" altLang="en-US" sz="1500" kern="1200" dirty="0"/>
        </a:p>
        <a:p>
          <a:pPr marL="114300" lvl="1" indent="-114300" algn="l" defTabSz="666750">
            <a:lnSpc>
              <a:spcPct val="90000"/>
            </a:lnSpc>
            <a:spcBef>
              <a:spcPct val="0"/>
            </a:spcBef>
            <a:spcAft>
              <a:spcPct val="20000"/>
            </a:spcAft>
            <a:buChar char="••"/>
          </a:pPr>
          <a:r>
            <a:rPr lang="zh-CN" altLang="en-US" sz="1500" kern="1200" smtClean="0"/>
            <a:t>承担客户资料、交易数据等敏感信息批量分析或处理服务</a:t>
          </a:r>
          <a:endParaRPr lang="zh-CN" altLang="en-US" sz="1500" kern="1200"/>
        </a:p>
        <a:p>
          <a:pPr marL="114300" lvl="1" indent="-114300" algn="l" defTabSz="666750">
            <a:lnSpc>
              <a:spcPct val="90000"/>
            </a:lnSpc>
            <a:spcBef>
              <a:spcPct val="0"/>
            </a:spcBef>
            <a:spcAft>
              <a:spcPct val="20000"/>
            </a:spcAft>
            <a:buChar char="••"/>
          </a:pPr>
          <a:r>
            <a:rPr lang="zh-CN" altLang="en-US" sz="1500" kern="1200" dirty="0" smtClean="0"/>
            <a:t>承担数据中心、灾备中心机房及基础设施外包服务</a:t>
          </a:r>
          <a:endParaRPr lang="zh-CN" altLang="en-US" sz="1500" kern="1200" dirty="0"/>
        </a:p>
      </dsp:txBody>
      <dsp:txXfrm>
        <a:off x="0" y="640847"/>
        <a:ext cx="3657600" cy="1691189"/>
      </dsp:txXfrm>
    </dsp:sp>
    <dsp:sp modelId="{B8D1F573-8599-4F32-A650-5C4559DD3B8A}">
      <dsp:nvSpPr>
        <dsp:cNvPr id="0" name=""/>
        <dsp:cNvSpPr/>
      </dsp:nvSpPr>
      <dsp:spPr>
        <a:xfrm>
          <a:off x="0" y="2332037"/>
          <a:ext cx="3657600" cy="53873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zh-CN" altLang="en-US" sz="1900" kern="1200" dirty="0" smtClean="0"/>
            <a:t>服务规模</a:t>
          </a:r>
          <a:endParaRPr lang="zh-CN" altLang="en-US" sz="1900" kern="1200" dirty="0"/>
        </a:p>
      </dsp:txBody>
      <dsp:txXfrm>
        <a:off x="26299" y="2358336"/>
        <a:ext cx="3605002" cy="486132"/>
      </dsp:txXfrm>
    </dsp:sp>
    <dsp:sp modelId="{C76BB87F-7942-46AD-8E91-51EB8BD31A16}">
      <dsp:nvSpPr>
        <dsp:cNvPr id="0" name=""/>
        <dsp:cNvSpPr/>
      </dsp:nvSpPr>
      <dsp:spPr>
        <a:xfrm>
          <a:off x="0" y="2870767"/>
          <a:ext cx="3657600" cy="16911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129"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zh-CN" altLang="en-US" sz="1500" kern="1200" dirty="0" smtClean="0"/>
            <a:t>占有同一法人的机构数量、合同金额的三分之一以上份额</a:t>
          </a:r>
          <a:endParaRPr lang="zh-CN" altLang="en-US" sz="1500" kern="1200" dirty="0"/>
        </a:p>
        <a:p>
          <a:pPr marL="114300" lvl="1" indent="-114300" algn="l" defTabSz="666750">
            <a:lnSpc>
              <a:spcPct val="90000"/>
            </a:lnSpc>
            <a:spcBef>
              <a:spcPct val="0"/>
            </a:spcBef>
            <a:spcAft>
              <a:spcPct val="20000"/>
            </a:spcAft>
            <a:buChar char="••"/>
          </a:pPr>
          <a:r>
            <a:rPr lang="zh-CN" altLang="en-US" sz="1500" kern="1200" smtClean="0"/>
            <a:t>占有跨区域经营法人的机构数量达到</a:t>
          </a:r>
          <a:r>
            <a:rPr lang="en-US" altLang="en-US" sz="1500" kern="1200" smtClean="0"/>
            <a:t>3</a:t>
          </a:r>
          <a:r>
            <a:rPr lang="zh-CN" altLang="en-US" sz="1500" kern="1200" smtClean="0"/>
            <a:t>家或以上</a:t>
          </a:r>
          <a:endParaRPr lang="zh-CN" altLang="en-US" sz="1500" kern="1200"/>
        </a:p>
        <a:p>
          <a:pPr marL="114300" lvl="1" indent="-114300" algn="l" defTabSz="666750">
            <a:lnSpc>
              <a:spcPct val="90000"/>
            </a:lnSpc>
            <a:spcBef>
              <a:spcPct val="0"/>
            </a:spcBef>
            <a:spcAft>
              <a:spcPct val="20000"/>
            </a:spcAft>
            <a:buChar char="••"/>
          </a:pPr>
          <a:r>
            <a:rPr lang="zh-CN" altLang="en-US" sz="1500" kern="1200" dirty="0" smtClean="0"/>
            <a:t>占有其他类型法人机构数量达到</a:t>
          </a:r>
          <a:r>
            <a:rPr lang="en-US" altLang="en-US" sz="1500" kern="1200" dirty="0" smtClean="0"/>
            <a:t>10</a:t>
          </a:r>
          <a:r>
            <a:rPr lang="zh-CN" altLang="en-US" sz="1500" kern="1200" dirty="0" smtClean="0"/>
            <a:t>家或以上</a:t>
          </a:r>
          <a:endParaRPr lang="zh-CN" altLang="en-US" sz="1500" kern="1200" dirty="0"/>
        </a:p>
      </dsp:txBody>
      <dsp:txXfrm>
        <a:off x="0" y="2870767"/>
        <a:ext cx="3657600" cy="169118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055E0D-60DE-410C-BFBA-A5C21338E269}">
      <dsp:nvSpPr>
        <dsp:cNvPr id="0" name=""/>
        <dsp:cNvSpPr/>
      </dsp:nvSpPr>
      <dsp:spPr>
        <a:xfrm>
          <a:off x="0" y="170151"/>
          <a:ext cx="3657600" cy="53873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zh-CN" altLang="en-US" sz="1900" kern="1200" dirty="0" smtClean="0"/>
            <a:t>要求条件</a:t>
          </a:r>
          <a:endParaRPr lang="zh-CN" altLang="en-US" sz="1900" kern="1200" dirty="0"/>
        </a:p>
      </dsp:txBody>
      <dsp:txXfrm>
        <a:off x="26299" y="196450"/>
        <a:ext cx="3605002" cy="486132"/>
      </dsp:txXfrm>
    </dsp:sp>
    <dsp:sp modelId="{C574E620-6D7A-4F5A-B7FB-0F624155EF62}">
      <dsp:nvSpPr>
        <dsp:cNvPr id="0" name=""/>
        <dsp:cNvSpPr/>
      </dsp:nvSpPr>
      <dsp:spPr>
        <a:xfrm>
          <a:off x="0" y="708881"/>
          <a:ext cx="3657600" cy="9242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129"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zh-CN" altLang="en-US" sz="1500" kern="1200" dirty="0" smtClean="0"/>
            <a:t>国内注册的独立法人实体</a:t>
          </a:r>
          <a:endParaRPr lang="zh-CN" altLang="en-US" sz="1500" kern="1200" dirty="0"/>
        </a:p>
        <a:p>
          <a:pPr marL="114300" lvl="1" indent="-114300" algn="l" defTabSz="666750">
            <a:lnSpc>
              <a:spcPct val="90000"/>
            </a:lnSpc>
            <a:spcBef>
              <a:spcPct val="0"/>
            </a:spcBef>
            <a:spcAft>
              <a:spcPct val="20000"/>
            </a:spcAft>
            <a:buChar char="••"/>
          </a:pPr>
          <a:r>
            <a:rPr lang="zh-CN" altLang="en-US" sz="1500" kern="1200" smtClean="0"/>
            <a:t>注册资本和实收资本不少于</a:t>
          </a:r>
          <a:r>
            <a:rPr lang="en-US" altLang="en-US" sz="1500" kern="1200" smtClean="0"/>
            <a:t>1000</a:t>
          </a:r>
          <a:r>
            <a:rPr lang="zh-CN" altLang="en-US" sz="1500" kern="1200" smtClean="0"/>
            <a:t>万</a:t>
          </a:r>
          <a:endParaRPr lang="zh-CN" altLang="en-US" sz="1500" kern="1200"/>
        </a:p>
        <a:p>
          <a:pPr marL="114300" lvl="1" indent="-114300" algn="l" defTabSz="666750">
            <a:lnSpc>
              <a:spcPct val="90000"/>
            </a:lnSpc>
            <a:spcBef>
              <a:spcPct val="0"/>
            </a:spcBef>
            <a:spcAft>
              <a:spcPct val="20000"/>
            </a:spcAft>
            <a:buChar char="••"/>
          </a:pPr>
          <a:r>
            <a:rPr lang="zh-CN" altLang="en-US" sz="1500" kern="1200" dirty="0" smtClean="0"/>
            <a:t>注册成立时间不少于</a:t>
          </a:r>
          <a:r>
            <a:rPr lang="en-US" altLang="en-US" sz="1500" kern="1200" dirty="0" smtClean="0"/>
            <a:t>3</a:t>
          </a:r>
          <a:r>
            <a:rPr lang="zh-CN" altLang="en-US" sz="1500" kern="1200" dirty="0" smtClean="0"/>
            <a:t>年</a:t>
          </a:r>
          <a:endParaRPr lang="zh-CN" altLang="en-US" sz="1500" kern="1200" dirty="0"/>
        </a:p>
      </dsp:txBody>
      <dsp:txXfrm>
        <a:off x="0" y="708881"/>
        <a:ext cx="3657600" cy="924255"/>
      </dsp:txXfrm>
    </dsp:sp>
    <dsp:sp modelId="{2A18EBE5-EDAF-4113-9647-BB4CFCB98D3C}">
      <dsp:nvSpPr>
        <dsp:cNvPr id="0" name=""/>
        <dsp:cNvSpPr/>
      </dsp:nvSpPr>
      <dsp:spPr>
        <a:xfrm>
          <a:off x="0" y="1633136"/>
          <a:ext cx="3657600" cy="53873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zh-CN" altLang="en-US" sz="1900" kern="1200" dirty="0" smtClean="0"/>
            <a:t>管理目标</a:t>
          </a:r>
          <a:endParaRPr lang="zh-CN" altLang="en-US" sz="1900" kern="1200" dirty="0"/>
        </a:p>
      </dsp:txBody>
      <dsp:txXfrm>
        <a:off x="26299" y="1659435"/>
        <a:ext cx="3605002" cy="486132"/>
      </dsp:txXfrm>
    </dsp:sp>
    <dsp:sp modelId="{8B2C5643-610F-4C85-A1FE-3E868BF2CED3}">
      <dsp:nvSpPr>
        <dsp:cNvPr id="0" name=""/>
        <dsp:cNvSpPr/>
      </dsp:nvSpPr>
      <dsp:spPr>
        <a:xfrm>
          <a:off x="0" y="2171866"/>
          <a:ext cx="3657600" cy="2320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6129"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zh-CN" altLang="en-US" sz="1500" kern="1200" dirty="0" smtClean="0"/>
            <a:t>建立有效的风险治理架构</a:t>
          </a:r>
          <a:endParaRPr lang="zh-CN" altLang="en-US" sz="1500" kern="1200" dirty="0"/>
        </a:p>
        <a:p>
          <a:pPr marL="114300" lvl="1" indent="-114300" algn="l" defTabSz="666750">
            <a:lnSpc>
              <a:spcPct val="90000"/>
            </a:lnSpc>
            <a:spcBef>
              <a:spcPct val="0"/>
            </a:spcBef>
            <a:spcAft>
              <a:spcPct val="20000"/>
            </a:spcAft>
            <a:buChar char="••"/>
          </a:pPr>
          <a:r>
            <a:rPr lang="zh-CN" altLang="en-US" sz="1500" kern="1200" smtClean="0"/>
            <a:t>公司高级管理层直接领导的专职信息科技风险管理团队</a:t>
          </a:r>
          <a:endParaRPr lang="zh-CN" altLang="en-US" sz="1500" kern="1200"/>
        </a:p>
        <a:p>
          <a:pPr marL="114300" lvl="1" indent="-114300" algn="l" defTabSz="666750">
            <a:lnSpc>
              <a:spcPct val="90000"/>
            </a:lnSpc>
            <a:spcBef>
              <a:spcPct val="0"/>
            </a:spcBef>
            <a:spcAft>
              <a:spcPct val="20000"/>
            </a:spcAft>
            <a:buChar char="••"/>
          </a:pPr>
          <a:r>
            <a:rPr lang="zh-CN" altLang="en-US" sz="1500" kern="1200" smtClean="0"/>
            <a:t>建立完善的服务管理、信息安全、服务质量、服务持续性等管理制度体系</a:t>
          </a:r>
          <a:endParaRPr lang="zh-CN" altLang="en-US" sz="1500" kern="1200"/>
        </a:p>
        <a:p>
          <a:pPr marL="114300" lvl="1" indent="-114300" algn="l" defTabSz="666750">
            <a:lnSpc>
              <a:spcPct val="90000"/>
            </a:lnSpc>
            <a:spcBef>
              <a:spcPct val="0"/>
            </a:spcBef>
            <a:spcAft>
              <a:spcPct val="20000"/>
            </a:spcAft>
            <a:buChar char="••"/>
          </a:pPr>
          <a:r>
            <a:rPr lang="zh-CN" altLang="en-US" sz="1500" kern="1200" smtClean="0"/>
            <a:t>拥有有效的检查、监控和考核机制</a:t>
          </a:r>
          <a:endParaRPr lang="zh-CN" altLang="en-US" sz="1500" kern="1200"/>
        </a:p>
        <a:p>
          <a:pPr marL="114300" lvl="1" indent="-114300" algn="l" defTabSz="666750">
            <a:lnSpc>
              <a:spcPct val="90000"/>
            </a:lnSpc>
            <a:spcBef>
              <a:spcPct val="0"/>
            </a:spcBef>
            <a:spcAft>
              <a:spcPct val="20000"/>
            </a:spcAft>
            <a:buChar char="••"/>
          </a:pPr>
          <a:r>
            <a:rPr lang="zh-CN" altLang="en-US" sz="1500" kern="1200" dirty="0" smtClean="0"/>
            <a:t>具有足够的技术能力、人力资源和设施、环境</a:t>
          </a:r>
          <a:endParaRPr lang="zh-CN" altLang="en-US" sz="1500" kern="1200" dirty="0"/>
        </a:p>
      </dsp:txBody>
      <dsp:txXfrm>
        <a:off x="0" y="2171866"/>
        <a:ext cx="3657600" cy="232047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B87F10-85CC-4603-916E-20D9138E0C29}">
      <dsp:nvSpPr>
        <dsp:cNvPr id="0" name=""/>
        <dsp:cNvSpPr/>
      </dsp:nvSpPr>
      <dsp:spPr>
        <a:xfrm>
          <a:off x="0" y="0"/>
          <a:ext cx="7024688"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EBDD569-01C0-40DC-B8BB-1425D06DD13A}">
      <dsp:nvSpPr>
        <dsp:cNvPr id="0" name=""/>
        <dsp:cNvSpPr/>
      </dsp:nvSpPr>
      <dsp:spPr>
        <a:xfrm>
          <a:off x="0" y="0"/>
          <a:ext cx="1404937" cy="46640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zh-CN" altLang="en-US" sz="2000" u="none" kern="1200" dirty="0" smtClean="0">
              <a:solidFill>
                <a:schemeClr val="tx1">
                  <a:lumMod val="85000"/>
                  <a:lumOff val="15000"/>
                </a:schemeClr>
              </a:solidFill>
              <a:effectLst>
                <a:outerShdw blurRad="38100" dist="38100" dir="2700000" algn="tl">
                  <a:srgbClr val="000000">
                    <a:alpha val="43137"/>
                  </a:srgbClr>
                </a:outerShdw>
              </a:effectLst>
            </a:rPr>
            <a:t>风险管理、审计方面的要求：</a:t>
          </a:r>
          <a:endParaRPr lang="zh-CN" altLang="en-US" sz="2000" u="none" kern="1200" dirty="0">
            <a:solidFill>
              <a:schemeClr val="tx1">
                <a:lumMod val="85000"/>
                <a:lumOff val="15000"/>
              </a:schemeClr>
            </a:solidFill>
            <a:effectLst>
              <a:outerShdw blurRad="38100" dist="38100" dir="2700000" algn="tl">
                <a:srgbClr val="000000">
                  <a:alpha val="43137"/>
                </a:srgbClr>
              </a:outerShdw>
            </a:effectLst>
          </a:endParaRPr>
        </a:p>
      </dsp:txBody>
      <dsp:txXfrm>
        <a:off x="0" y="0"/>
        <a:ext cx="1404937" cy="4664075"/>
      </dsp:txXfrm>
    </dsp:sp>
    <dsp:sp modelId="{68A92DB9-D450-4420-AA74-698E51D1BD7F}">
      <dsp:nvSpPr>
        <dsp:cNvPr id="0" name=""/>
        <dsp:cNvSpPr/>
      </dsp:nvSpPr>
      <dsp:spPr>
        <a:xfrm>
          <a:off x="1510307" y="43953"/>
          <a:ext cx="5514380" cy="879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273050" lvl="0" indent="-273050" algn="l" defTabSz="889000">
            <a:lnSpc>
              <a:spcPct val="90000"/>
            </a:lnSpc>
            <a:spcBef>
              <a:spcPct val="0"/>
            </a:spcBef>
            <a:spcAft>
              <a:spcPct val="35000"/>
            </a:spcAft>
          </a:pPr>
          <a:r>
            <a:rPr lang="zh-CN" altLang="en-US" sz="2000" kern="1200" dirty="0" smtClean="0">
              <a:sym typeface="Wingdings"/>
            </a:rPr>
            <a:t> </a:t>
          </a:r>
          <a:r>
            <a:rPr lang="zh-CN" altLang="en-US" sz="2000" kern="1200" dirty="0" smtClean="0"/>
            <a:t>至少每季度向所服务的金融机构报送外包风险监控报告</a:t>
          </a:r>
          <a:endParaRPr lang="zh-CN" altLang="en-US" sz="2000" kern="1200" dirty="0"/>
        </a:p>
      </dsp:txBody>
      <dsp:txXfrm>
        <a:off x="1510307" y="43953"/>
        <a:ext cx="5514380" cy="879068"/>
      </dsp:txXfrm>
    </dsp:sp>
    <dsp:sp modelId="{65BEE363-09D5-4E88-8D73-8DCCC3C6D58F}">
      <dsp:nvSpPr>
        <dsp:cNvPr id="0" name=""/>
        <dsp:cNvSpPr/>
      </dsp:nvSpPr>
      <dsp:spPr>
        <a:xfrm>
          <a:off x="1404937" y="923022"/>
          <a:ext cx="561975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5B3CB3-EAEA-4E17-88E7-4B951DD35279}">
      <dsp:nvSpPr>
        <dsp:cNvPr id="0" name=""/>
        <dsp:cNvSpPr/>
      </dsp:nvSpPr>
      <dsp:spPr>
        <a:xfrm>
          <a:off x="1510307" y="966975"/>
          <a:ext cx="5514380" cy="879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273050" lvl="0" indent="-273050" algn="l" defTabSz="889000">
            <a:lnSpc>
              <a:spcPct val="90000"/>
            </a:lnSpc>
            <a:spcBef>
              <a:spcPct val="0"/>
            </a:spcBef>
            <a:spcAft>
              <a:spcPct val="35000"/>
            </a:spcAft>
          </a:pPr>
          <a:r>
            <a:rPr lang="zh-CN" altLang="en-US" sz="2000" kern="1200" dirty="0" smtClean="0">
              <a:sym typeface="Wingdings"/>
            </a:rPr>
            <a:t> </a:t>
          </a:r>
          <a:r>
            <a:rPr lang="zh-CN" altLang="en-US" sz="2000" kern="1200" dirty="0" smtClean="0"/>
            <a:t>每年聘请独立的审计机构</a:t>
          </a:r>
          <a:r>
            <a:rPr lang="en-US" altLang="en-US" sz="2000" kern="1200" dirty="0" smtClean="0"/>
            <a:t>,</a:t>
          </a:r>
          <a:r>
            <a:rPr lang="zh-CN" altLang="en-US" sz="2000" kern="1200" dirty="0" smtClean="0"/>
            <a:t>对自身外包服务进行风险评估</a:t>
          </a:r>
          <a:endParaRPr lang="zh-CN" altLang="en-US" sz="2000" kern="1200" dirty="0"/>
        </a:p>
      </dsp:txBody>
      <dsp:txXfrm>
        <a:off x="1510307" y="966975"/>
        <a:ext cx="5514380" cy="879068"/>
      </dsp:txXfrm>
    </dsp:sp>
    <dsp:sp modelId="{1BB15A6E-AD7A-4515-9EB4-2A139C616BFC}">
      <dsp:nvSpPr>
        <dsp:cNvPr id="0" name=""/>
        <dsp:cNvSpPr/>
      </dsp:nvSpPr>
      <dsp:spPr>
        <a:xfrm>
          <a:off x="1404937" y="1846044"/>
          <a:ext cx="561975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3F19F63-2D40-498B-8AF2-A6E759F95535}">
      <dsp:nvSpPr>
        <dsp:cNvPr id="0" name=""/>
        <dsp:cNvSpPr/>
      </dsp:nvSpPr>
      <dsp:spPr>
        <a:xfrm>
          <a:off x="1510307" y="1889997"/>
          <a:ext cx="5514380" cy="879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273050" lvl="0" indent="-273050" algn="l" defTabSz="889000">
            <a:lnSpc>
              <a:spcPct val="90000"/>
            </a:lnSpc>
            <a:spcBef>
              <a:spcPct val="0"/>
            </a:spcBef>
            <a:spcAft>
              <a:spcPct val="35000"/>
            </a:spcAft>
          </a:pPr>
          <a:r>
            <a:rPr lang="zh-CN" altLang="en-US" sz="2000" kern="1200" dirty="0" smtClean="0">
              <a:sym typeface="Wingdings"/>
            </a:rPr>
            <a:t> </a:t>
          </a:r>
          <a:r>
            <a:rPr lang="zh-CN" altLang="en-US" sz="2000" kern="1200" dirty="0" smtClean="0"/>
            <a:t>年度风险评估报告需报送所服务金融机构，抄送银监会或其派出机构</a:t>
          </a:r>
          <a:endParaRPr lang="zh-CN" altLang="en-US" sz="2000" kern="1200" dirty="0"/>
        </a:p>
      </dsp:txBody>
      <dsp:txXfrm>
        <a:off x="1510307" y="1889997"/>
        <a:ext cx="5514380" cy="879068"/>
      </dsp:txXfrm>
    </dsp:sp>
    <dsp:sp modelId="{771648FB-82D2-4911-816D-7432D15B3D97}">
      <dsp:nvSpPr>
        <dsp:cNvPr id="0" name=""/>
        <dsp:cNvSpPr/>
      </dsp:nvSpPr>
      <dsp:spPr>
        <a:xfrm>
          <a:off x="1404937" y="2769066"/>
          <a:ext cx="561975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67E5C04-F551-40A5-B677-3CF296AFD372}">
      <dsp:nvSpPr>
        <dsp:cNvPr id="0" name=""/>
        <dsp:cNvSpPr/>
      </dsp:nvSpPr>
      <dsp:spPr>
        <a:xfrm>
          <a:off x="1510307" y="2813020"/>
          <a:ext cx="5514380" cy="879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273050" lvl="0" indent="-273050" algn="l" defTabSz="889000">
            <a:lnSpc>
              <a:spcPct val="90000"/>
            </a:lnSpc>
            <a:spcBef>
              <a:spcPct val="0"/>
            </a:spcBef>
            <a:spcAft>
              <a:spcPct val="35000"/>
            </a:spcAft>
          </a:pPr>
          <a:r>
            <a:rPr lang="zh-CN" altLang="en-US" sz="2000" kern="1200" dirty="0" smtClean="0">
              <a:sym typeface="Wingdings"/>
            </a:rPr>
            <a:t> </a:t>
          </a:r>
          <a:r>
            <a:rPr lang="zh-CN" altLang="en-US" sz="2000" kern="1200" dirty="0" smtClean="0"/>
            <a:t>应对外包服务团队成员进行背景调查，确保其过往无不良记录</a:t>
          </a:r>
          <a:endParaRPr lang="zh-CN" altLang="en-US" sz="2000" kern="1200" dirty="0"/>
        </a:p>
      </dsp:txBody>
      <dsp:txXfrm>
        <a:off x="1510307" y="2813020"/>
        <a:ext cx="5514380" cy="879068"/>
      </dsp:txXfrm>
    </dsp:sp>
    <dsp:sp modelId="{EB48BD5B-81F6-4D16-9FCD-B7144643AABF}">
      <dsp:nvSpPr>
        <dsp:cNvPr id="0" name=""/>
        <dsp:cNvSpPr/>
      </dsp:nvSpPr>
      <dsp:spPr>
        <a:xfrm>
          <a:off x="1404937" y="3692089"/>
          <a:ext cx="561975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9DD29B-D6BB-4520-8AC5-28A7816F29A0}">
      <dsp:nvSpPr>
        <dsp:cNvPr id="0" name=""/>
        <dsp:cNvSpPr/>
      </dsp:nvSpPr>
      <dsp:spPr>
        <a:xfrm>
          <a:off x="1510307" y="3736042"/>
          <a:ext cx="5514380" cy="87906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273050" lvl="0" indent="-273050" algn="l" defTabSz="889000">
            <a:lnSpc>
              <a:spcPct val="90000"/>
            </a:lnSpc>
            <a:spcBef>
              <a:spcPct val="0"/>
            </a:spcBef>
            <a:spcAft>
              <a:spcPct val="35000"/>
            </a:spcAft>
          </a:pPr>
          <a:r>
            <a:rPr lang="zh-CN" altLang="en-US" sz="2000" kern="1200" dirty="0" smtClean="0">
              <a:sym typeface="Wingdings"/>
            </a:rPr>
            <a:t> </a:t>
          </a:r>
          <a:r>
            <a:rPr lang="zh-CN" altLang="en-US" sz="2000" kern="1200" dirty="0" smtClean="0"/>
            <a:t>应与外包服务团队成员签订保密协议，保留至少</a:t>
          </a:r>
          <a:r>
            <a:rPr lang="en-US" altLang="en-US" sz="2000" kern="1200" dirty="0" smtClean="0"/>
            <a:t>10</a:t>
          </a:r>
          <a:r>
            <a:rPr lang="zh-CN" altLang="en-US" sz="2000" kern="1200" dirty="0" smtClean="0"/>
            <a:t>年法律追诉期</a:t>
          </a:r>
          <a:endParaRPr lang="zh-CN" altLang="en-US" sz="2000" kern="1200" dirty="0"/>
        </a:p>
      </dsp:txBody>
      <dsp:txXfrm>
        <a:off x="1510307" y="3736042"/>
        <a:ext cx="5514380" cy="879068"/>
      </dsp:txXfrm>
    </dsp:sp>
    <dsp:sp modelId="{9D980FA3-274B-49D3-92E5-4F1A536EE971}">
      <dsp:nvSpPr>
        <dsp:cNvPr id="0" name=""/>
        <dsp:cNvSpPr/>
      </dsp:nvSpPr>
      <dsp:spPr>
        <a:xfrm>
          <a:off x="1404937" y="4615111"/>
          <a:ext cx="5619750"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2760CB-77A2-42DD-8784-EA33CFBFBFDE}">
      <dsp:nvSpPr>
        <dsp:cNvPr id="0" name=""/>
        <dsp:cNvSpPr/>
      </dsp:nvSpPr>
      <dsp:spPr>
        <a:xfrm rot="2536025">
          <a:off x="1768752" y="3622910"/>
          <a:ext cx="656445" cy="68027"/>
        </a:xfrm>
        <a:custGeom>
          <a:avLst/>
          <a:gdLst/>
          <a:ahLst/>
          <a:cxnLst/>
          <a:rect l="0" t="0" r="0" b="0"/>
          <a:pathLst>
            <a:path>
              <a:moveTo>
                <a:pt x="0" y="34013"/>
              </a:moveTo>
              <a:lnTo>
                <a:pt x="656445" y="340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552C4E2-7AC7-47F6-968A-0839C272E1D0}">
      <dsp:nvSpPr>
        <dsp:cNvPr id="0" name=""/>
        <dsp:cNvSpPr/>
      </dsp:nvSpPr>
      <dsp:spPr>
        <a:xfrm>
          <a:off x="1854084" y="2708495"/>
          <a:ext cx="741266" cy="68027"/>
        </a:xfrm>
        <a:custGeom>
          <a:avLst/>
          <a:gdLst/>
          <a:ahLst/>
          <a:cxnLst/>
          <a:rect l="0" t="0" r="0" b="0"/>
          <a:pathLst>
            <a:path>
              <a:moveTo>
                <a:pt x="0" y="34013"/>
              </a:moveTo>
              <a:lnTo>
                <a:pt x="741266" y="340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232A22-DF61-4482-AB08-2DCE2FE9BF41}">
      <dsp:nvSpPr>
        <dsp:cNvPr id="0" name=""/>
        <dsp:cNvSpPr/>
      </dsp:nvSpPr>
      <dsp:spPr>
        <a:xfrm rot="19063975">
          <a:off x="1768752" y="1794081"/>
          <a:ext cx="656445" cy="68027"/>
        </a:xfrm>
        <a:custGeom>
          <a:avLst/>
          <a:gdLst/>
          <a:ahLst/>
          <a:cxnLst/>
          <a:rect l="0" t="0" r="0" b="0"/>
          <a:pathLst>
            <a:path>
              <a:moveTo>
                <a:pt x="0" y="34013"/>
              </a:moveTo>
              <a:lnTo>
                <a:pt x="656445" y="34013"/>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0DB4C0B-1E34-42C1-A8B0-0B71B084D7ED}">
      <dsp:nvSpPr>
        <dsp:cNvPr id="0" name=""/>
        <dsp:cNvSpPr/>
      </dsp:nvSpPr>
      <dsp:spPr>
        <a:xfrm>
          <a:off x="602" y="1652226"/>
          <a:ext cx="2180566" cy="218056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D7F5B8-CD22-45B6-A471-77EB8F8B984B}">
      <dsp:nvSpPr>
        <dsp:cNvPr id="0" name=""/>
        <dsp:cNvSpPr/>
      </dsp:nvSpPr>
      <dsp:spPr>
        <a:xfrm>
          <a:off x="2181185" y="586474"/>
          <a:ext cx="1220697" cy="122069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zh-CN" altLang="en-US" sz="1600" kern="1200" dirty="0" smtClean="0"/>
            <a:t>技术和行业经验</a:t>
          </a:r>
          <a:endParaRPr lang="zh-CN" altLang="en-US" sz="1600" kern="1200" dirty="0"/>
        </a:p>
      </dsp:txBody>
      <dsp:txXfrm>
        <a:off x="2359952" y="765241"/>
        <a:ext cx="863163" cy="863163"/>
      </dsp:txXfrm>
    </dsp:sp>
    <dsp:sp modelId="{ABF6BF6D-0E03-41C7-A2B4-78E91574AD6F}">
      <dsp:nvSpPr>
        <dsp:cNvPr id="0" name=""/>
        <dsp:cNvSpPr/>
      </dsp:nvSpPr>
      <dsp:spPr>
        <a:xfrm>
          <a:off x="3523953" y="586474"/>
          <a:ext cx="1831046" cy="1220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14300" lvl="1" indent="-114300" algn="l" defTabSz="533400">
            <a:lnSpc>
              <a:spcPct val="90000"/>
            </a:lnSpc>
            <a:spcBef>
              <a:spcPct val="0"/>
            </a:spcBef>
            <a:spcAft>
              <a:spcPct val="15000"/>
            </a:spcAft>
            <a:buChar char="••"/>
          </a:pPr>
          <a:r>
            <a:rPr lang="zh-CN" altLang="en-US" sz="1200" kern="1200" dirty="0" smtClean="0"/>
            <a:t>服务能力和支持技术</a:t>
          </a:r>
          <a:endParaRPr lang="zh-CN" altLang="en-US" sz="1200" kern="1200" dirty="0"/>
        </a:p>
        <a:p>
          <a:pPr marL="114300" lvl="1" indent="-114300" algn="l" defTabSz="533400">
            <a:lnSpc>
              <a:spcPct val="90000"/>
            </a:lnSpc>
            <a:spcBef>
              <a:spcPct val="0"/>
            </a:spcBef>
            <a:spcAft>
              <a:spcPct val="15000"/>
            </a:spcAft>
            <a:buChar char="••"/>
          </a:pPr>
          <a:r>
            <a:rPr lang="zh-CN" altLang="en-US" sz="1200" kern="1200" dirty="0" smtClean="0"/>
            <a:t>服务经验</a:t>
          </a:r>
          <a:endParaRPr lang="zh-CN" altLang="en-US" sz="1200" kern="1200" dirty="0"/>
        </a:p>
        <a:p>
          <a:pPr marL="114300" lvl="1" indent="-114300" algn="l" defTabSz="533400">
            <a:lnSpc>
              <a:spcPct val="90000"/>
            </a:lnSpc>
            <a:spcBef>
              <a:spcPct val="0"/>
            </a:spcBef>
            <a:spcAft>
              <a:spcPct val="15000"/>
            </a:spcAft>
            <a:buChar char="••"/>
          </a:pPr>
          <a:r>
            <a:rPr lang="zh-CN" altLang="en-US" sz="1200" kern="1200" dirty="0" smtClean="0"/>
            <a:t>服务人员技能</a:t>
          </a:r>
          <a:endParaRPr lang="zh-CN" altLang="en-US" sz="1200" kern="1200" dirty="0"/>
        </a:p>
        <a:p>
          <a:pPr marL="114300" lvl="1" indent="-114300" algn="l" defTabSz="533400">
            <a:lnSpc>
              <a:spcPct val="90000"/>
            </a:lnSpc>
            <a:spcBef>
              <a:spcPct val="0"/>
            </a:spcBef>
            <a:spcAft>
              <a:spcPct val="15000"/>
            </a:spcAft>
            <a:buChar char="••"/>
          </a:pPr>
          <a:r>
            <a:rPr lang="zh-CN" altLang="en-US" sz="1200" kern="1200" dirty="0" smtClean="0"/>
            <a:t>市场评价</a:t>
          </a:r>
          <a:endParaRPr lang="zh-CN" altLang="en-US" sz="1200" kern="1200" dirty="0"/>
        </a:p>
        <a:p>
          <a:pPr marL="114300" lvl="1" indent="-114300" algn="l" defTabSz="533400">
            <a:lnSpc>
              <a:spcPct val="90000"/>
            </a:lnSpc>
            <a:spcBef>
              <a:spcPct val="0"/>
            </a:spcBef>
            <a:spcAft>
              <a:spcPct val="15000"/>
            </a:spcAft>
            <a:buChar char="••"/>
          </a:pPr>
          <a:r>
            <a:rPr lang="zh-CN" altLang="en-US" sz="1200" kern="1200" dirty="0" smtClean="0"/>
            <a:t>监管评价</a:t>
          </a:r>
          <a:endParaRPr lang="zh-CN" altLang="en-US" sz="1200" kern="1200" dirty="0"/>
        </a:p>
        <a:p>
          <a:pPr marL="114300" lvl="1" indent="-114300" algn="l" defTabSz="533400">
            <a:lnSpc>
              <a:spcPct val="90000"/>
            </a:lnSpc>
            <a:spcBef>
              <a:spcPct val="0"/>
            </a:spcBef>
            <a:spcAft>
              <a:spcPct val="15000"/>
            </a:spcAft>
            <a:buChar char="••"/>
          </a:pPr>
          <a:r>
            <a:rPr lang="en-US" altLang="zh-CN" sz="1200" kern="1200" dirty="0" smtClean="0"/>
            <a:t>……</a:t>
          </a:r>
          <a:endParaRPr lang="zh-CN" altLang="en-US" sz="1200" kern="1200" dirty="0"/>
        </a:p>
      </dsp:txBody>
      <dsp:txXfrm>
        <a:off x="3523953" y="586474"/>
        <a:ext cx="1831046" cy="1220697"/>
      </dsp:txXfrm>
    </dsp:sp>
    <dsp:sp modelId="{99A6A1B8-50EC-4DA3-BB5B-F5E2AAE6AC07}">
      <dsp:nvSpPr>
        <dsp:cNvPr id="0" name=""/>
        <dsp:cNvSpPr/>
      </dsp:nvSpPr>
      <dsp:spPr>
        <a:xfrm>
          <a:off x="2595351" y="2132160"/>
          <a:ext cx="1220697" cy="122069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zh-CN" altLang="en-US" sz="1600" kern="1200" dirty="0" smtClean="0"/>
            <a:t>内部控制和管理能力</a:t>
          </a:r>
          <a:endParaRPr lang="zh-CN" altLang="en-US" sz="1600" kern="1200" dirty="0"/>
        </a:p>
      </dsp:txBody>
      <dsp:txXfrm>
        <a:off x="2774118" y="2310927"/>
        <a:ext cx="863163" cy="863163"/>
      </dsp:txXfrm>
    </dsp:sp>
    <dsp:sp modelId="{093B7C70-EAD8-42A2-8B2E-01225B41F28C}">
      <dsp:nvSpPr>
        <dsp:cNvPr id="0" name=""/>
        <dsp:cNvSpPr/>
      </dsp:nvSpPr>
      <dsp:spPr>
        <a:xfrm>
          <a:off x="3938118" y="2132160"/>
          <a:ext cx="1831046" cy="1220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14300" lvl="1" indent="-114300" algn="l" defTabSz="577850">
            <a:lnSpc>
              <a:spcPct val="90000"/>
            </a:lnSpc>
            <a:spcBef>
              <a:spcPct val="0"/>
            </a:spcBef>
            <a:spcAft>
              <a:spcPct val="15000"/>
            </a:spcAft>
            <a:buChar char="••"/>
          </a:pPr>
          <a:r>
            <a:rPr lang="zh-CN" altLang="en-US" sz="1300" kern="1200" dirty="0" smtClean="0"/>
            <a:t>内部控制机制和管理流程的完善程度</a:t>
          </a:r>
          <a:endParaRPr lang="zh-CN" altLang="en-US" sz="1300" kern="1200" dirty="0"/>
        </a:p>
        <a:p>
          <a:pPr marL="114300" lvl="1" indent="-114300" algn="l" defTabSz="577850">
            <a:lnSpc>
              <a:spcPct val="90000"/>
            </a:lnSpc>
            <a:spcBef>
              <a:spcPct val="0"/>
            </a:spcBef>
            <a:spcAft>
              <a:spcPct val="15000"/>
            </a:spcAft>
            <a:buChar char="••"/>
          </a:pPr>
          <a:r>
            <a:rPr lang="zh-CN" altLang="en-US" sz="1300" kern="1200" dirty="0" smtClean="0"/>
            <a:t>内部控制技术和工具等</a:t>
          </a:r>
          <a:endParaRPr lang="zh-CN" altLang="en-US" sz="1300" kern="1200" dirty="0"/>
        </a:p>
        <a:p>
          <a:pPr marL="114300" lvl="1" indent="-114300" algn="l" defTabSz="577850">
            <a:lnSpc>
              <a:spcPct val="90000"/>
            </a:lnSpc>
            <a:spcBef>
              <a:spcPct val="0"/>
            </a:spcBef>
            <a:spcAft>
              <a:spcPct val="15000"/>
            </a:spcAft>
            <a:buChar char="••"/>
          </a:pPr>
          <a:r>
            <a:rPr lang="en-US" altLang="zh-CN" sz="1300" kern="1200" dirty="0" smtClean="0"/>
            <a:t>……</a:t>
          </a:r>
          <a:endParaRPr lang="zh-CN" altLang="en-US" sz="1300" kern="1200" dirty="0"/>
        </a:p>
      </dsp:txBody>
      <dsp:txXfrm>
        <a:off x="3938118" y="2132160"/>
        <a:ext cx="1831046" cy="1220697"/>
      </dsp:txXfrm>
    </dsp:sp>
    <dsp:sp modelId="{899C2144-896D-4D66-B58F-362D4937B752}">
      <dsp:nvSpPr>
        <dsp:cNvPr id="0" name=""/>
        <dsp:cNvSpPr/>
      </dsp:nvSpPr>
      <dsp:spPr>
        <a:xfrm>
          <a:off x="2181185" y="3677846"/>
          <a:ext cx="1220697" cy="1220697"/>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zh-CN" altLang="en-US" sz="1600" kern="1200" dirty="0" smtClean="0"/>
            <a:t>持续经营状况</a:t>
          </a:r>
          <a:endParaRPr lang="zh-CN" altLang="en-US" sz="1600" kern="1200" dirty="0"/>
        </a:p>
      </dsp:txBody>
      <dsp:txXfrm>
        <a:off x="2359952" y="3856613"/>
        <a:ext cx="863163" cy="863163"/>
      </dsp:txXfrm>
    </dsp:sp>
    <dsp:sp modelId="{7C725D85-4527-402C-9A0A-C427338BA9B3}">
      <dsp:nvSpPr>
        <dsp:cNvPr id="0" name=""/>
        <dsp:cNvSpPr/>
      </dsp:nvSpPr>
      <dsp:spPr>
        <a:xfrm>
          <a:off x="3523953" y="3677846"/>
          <a:ext cx="1831046" cy="12206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114300" lvl="1" indent="-114300" algn="l" defTabSz="577850">
            <a:lnSpc>
              <a:spcPct val="90000"/>
            </a:lnSpc>
            <a:spcBef>
              <a:spcPct val="0"/>
            </a:spcBef>
            <a:spcAft>
              <a:spcPct val="15000"/>
            </a:spcAft>
            <a:buChar char="••"/>
          </a:pPr>
          <a:r>
            <a:rPr lang="zh-CN" altLang="en-US" sz="1300" kern="1200" dirty="0" smtClean="0"/>
            <a:t>从业时间</a:t>
          </a:r>
          <a:endParaRPr lang="zh-CN" altLang="en-US" sz="1300" kern="1200" dirty="0"/>
        </a:p>
        <a:p>
          <a:pPr marL="114300" lvl="1" indent="-114300" algn="l" defTabSz="577850">
            <a:lnSpc>
              <a:spcPct val="90000"/>
            </a:lnSpc>
            <a:spcBef>
              <a:spcPct val="0"/>
            </a:spcBef>
            <a:spcAft>
              <a:spcPct val="15000"/>
            </a:spcAft>
            <a:buChar char="••"/>
          </a:pPr>
          <a:r>
            <a:rPr lang="zh-CN" altLang="en-US" sz="1300" kern="1200" dirty="0" smtClean="0"/>
            <a:t>市场地位及发展趋势</a:t>
          </a:r>
          <a:endParaRPr lang="zh-CN" altLang="en-US" sz="1300" kern="1200" dirty="0"/>
        </a:p>
        <a:p>
          <a:pPr marL="114300" lvl="1" indent="-114300" algn="l" defTabSz="577850">
            <a:lnSpc>
              <a:spcPct val="90000"/>
            </a:lnSpc>
            <a:spcBef>
              <a:spcPct val="0"/>
            </a:spcBef>
            <a:spcAft>
              <a:spcPct val="15000"/>
            </a:spcAft>
            <a:buChar char="••"/>
          </a:pPr>
          <a:r>
            <a:rPr lang="zh-CN" altLang="en-US" sz="1300" kern="1200" dirty="0" smtClean="0"/>
            <a:t>资金的安全性</a:t>
          </a:r>
          <a:endParaRPr lang="zh-CN" altLang="en-US" sz="1300" kern="1200" dirty="0"/>
        </a:p>
        <a:p>
          <a:pPr marL="114300" lvl="1" indent="-114300" algn="l" defTabSz="577850">
            <a:lnSpc>
              <a:spcPct val="90000"/>
            </a:lnSpc>
            <a:spcBef>
              <a:spcPct val="0"/>
            </a:spcBef>
            <a:spcAft>
              <a:spcPct val="15000"/>
            </a:spcAft>
            <a:buChar char="••"/>
          </a:pPr>
          <a:r>
            <a:rPr lang="zh-CN" altLang="en-US" sz="1300" kern="1200" dirty="0" smtClean="0"/>
            <a:t>近期盈利情况</a:t>
          </a:r>
          <a:endParaRPr lang="zh-CN" altLang="en-US" sz="1300" kern="1200" dirty="0"/>
        </a:p>
        <a:p>
          <a:pPr marL="114300" lvl="1" indent="-114300" algn="l" defTabSz="577850">
            <a:lnSpc>
              <a:spcPct val="90000"/>
            </a:lnSpc>
            <a:spcBef>
              <a:spcPct val="0"/>
            </a:spcBef>
            <a:spcAft>
              <a:spcPct val="15000"/>
            </a:spcAft>
            <a:buChar char="••"/>
          </a:pPr>
          <a:r>
            <a:rPr lang="en-US" altLang="zh-CN" sz="1300" kern="1200" dirty="0" smtClean="0"/>
            <a:t>……</a:t>
          </a:r>
          <a:endParaRPr lang="zh-CN" altLang="en-US" sz="1300" kern="1200" dirty="0"/>
        </a:p>
      </dsp:txBody>
      <dsp:txXfrm>
        <a:off x="3523953" y="3677846"/>
        <a:ext cx="1831046" cy="122069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055E0D-60DE-410C-BFBA-A5C21338E269}">
      <dsp:nvSpPr>
        <dsp:cNvPr id="0" name=""/>
        <dsp:cNvSpPr/>
      </dsp:nvSpPr>
      <dsp:spPr>
        <a:xfrm>
          <a:off x="0" y="95709"/>
          <a:ext cx="5544616" cy="8798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zh-CN" altLang="en-US" sz="3200" kern="1200" dirty="0" smtClean="0"/>
            <a:t>要求条件</a:t>
          </a:r>
          <a:endParaRPr lang="zh-CN" altLang="en-US" sz="3200" kern="1200" dirty="0"/>
        </a:p>
      </dsp:txBody>
      <dsp:txXfrm>
        <a:off x="42950" y="138659"/>
        <a:ext cx="5458716" cy="793940"/>
      </dsp:txXfrm>
    </dsp:sp>
    <dsp:sp modelId="{C574E620-6D7A-4F5A-B7FB-0F624155EF62}">
      <dsp:nvSpPr>
        <dsp:cNvPr id="0" name=""/>
        <dsp:cNvSpPr/>
      </dsp:nvSpPr>
      <dsp:spPr>
        <a:xfrm>
          <a:off x="0" y="975549"/>
          <a:ext cx="5544616" cy="1556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042"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zh-CN" altLang="en-US" sz="2500" kern="1200" dirty="0" smtClean="0"/>
            <a:t>国内注册的独立法人实体</a:t>
          </a:r>
          <a:endParaRPr lang="zh-CN" altLang="en-US" sz="2500" kern="1200" dirty="0"/>
        </a:p>
        <a:p>
          <a:pPr marL="228600" lvl="1" indent="-228600" algn="l" defTabSz="1111250">
            <a:lnSpc>
              <a:spcPct val="90000"/>
            </a:lnSpc>
            <a:spcBef>
              <a:spcPct val="0"/>
            </a:spcBef>
            <a:spcAft>
              <a:spcPct val="20000"/>
            </a:spcAft>
            <a:buChar char="••"/>
          </a:pPr>
          <a:r>
            <a:rPr lang="zh-CN" altLang="en-US" sz="2500" kern="1200" dirty="0" smtClean="0"/>
            <a:t>注册资本和实收资本不少于</a:t>
          </a:r>
          <a:r>
            <a:rPr lang="en-US" altLang="en-US" sz="2500" kern="1200" dirty="0" smtClean="0"/>
            <a:t>1000</a:t>
          </a:r>
          <a:r>
            <a:rPr lang="zh-CN" altLang="en-US" sz="2500" kern="1200" dirty="0" smtClean="0"/>
            <a:t>万</a:t>
          </a:r>
          <a:endParaRPr lang="zh-CN" altLang="en-US" sz="2500" kern="1200" dirty="0"/>
        </a:p>
        <a:p>
          <a:pPr marL="228600" lvl="1" indent="-228600" algn="l" defTabSz="1111250">
            <a:lnSpc>
              <a:spcPct val="90000"/>
            </a:lnSpc>
            <a:spcBef>
              <a:spcPct val="0"/>
            </a:spcBef>
            <a:spcAft>
              <a:spcPct val="20000"/>
            </a:spcAft>
            <a:buChar char="••"/>
          </a:pPr>
          <a:r>
            <a:rPr lang="zh-CN" altLang="en-US" sz="2500" kern="1200" dirty="0" smtClean="0"/>
            <a:t>注册成立时间不少于</a:t>
          </a:r>
          <a:r>
            <a:rPr lang="en-US" altLang="en-US" sz="2500" kern="1200" dirty="0" smtClean="0"/>
            <a:t>3</a:t>
          </a:r>
          <a:r>
            <a:rPr lang="zh-CN" altLang="en-US" sz="2500" kern="1200" dirty="0" smtClean="0"/>
            <a:t>年</a:t>
          </a:r>
          <a:endParaRPr lang="zh-CN" altLang="en-US" sz="2500" kern="1200" dirty="0"/>
        </a:p>
      </dsp:txBody>
      <dsp:txXfrm>
        <a:off x="0" y="975549"/>
        <a:ext cx="5544616" cy="155664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154B56-03C7-435D-8A27-EC7C7DBD9887}">
      <dsp:nvSpPr>
        <dsp:cNvPr id="0" name=""/>
        <dsp:cNvSpPr/>
      </dsp:nvSpPr>
      <dsp:spPr>
        <a:xfrm>
          <a:off x="1073414" y="267668"/>
          <a:ext cx="3889782" cy="1350870"/>
        </a:xfrm>
        <a:prstGeom prst="ellipse">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57260F0-CFA4-4CC7-8936-2270E5266B4A}">
      <dsp:nvSpPr>
        <dsp:cNvPr id="0" name=""/>
        <dsp:cNvSpPr/>
      </dsp:nvSpPr>
      <dsp:spPr>
        <a:xfrm>
          <a:off x="2647419" y="3575490"/>
          <a:ext cx="753833" cy="482453"/>
        </a:xfrm>
        <a:prstGeom prst="down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9DFD939-9B3F-4595-9DED-F197893EF5CB}">
      <dsp:nvSpPr>
        <dsp:cNvPr id="0" name=""/>
        <dsp:cNvSpPr/>
      </dsp:nvSpPr>
      <dsp:spPr>
        <a:xfrm>
          <a:off x="1408574" y="3918593"/>
          <a:ext cx="3231522" cy="617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5128" tIns="135128" rIns="135128" bIns="135128" numCol="1" spcCol="1270" anchor="ctr" anchorCtr="0">
          <a:noAutofit/>
        </a:bodyPr>
        <a:lstStyle/>
        <a:p>
          <a:pPr lvl="0" algn="ctr" defTabSz="844550">
            <a:lnSpc>
              <a:spcPct val="90000"/>
            </a:lnSpc>
            <a:spcBef>
              <a:spcPct val="0"/>
            </a:spcBef>
            <a:spcAft>
              <a:spcPct val="35000"/>
            </a:spcAft>
          </a:pPr>
          <a:r>
            <a:rPr lang="zh-CN" altLang="en-US" sz="1900" kern="1200" dirty="0" smtClean="0"/>
            <a:t>供应商服务能力</a:t>
          </a:r>
          <a:endParaRPr lang="zh-CN" altLang="en-US" sz="1900" kern="1200" dirty="0"/>
        </a:p>
      </dsp:txBody>
      <dsp:txXfrm>
        <a:off x="1408574" y="3918593"/>
        <a:ext cx="3231522" cy="617914"/>
      </dsp:txXfrm>
    </dsp:sp>
    <dsp:sp modelId="{409FA6B1-80CD-4279-8B60-B279905F15FD}">
      <dsp:nvSpPr>
        <dsp:cNvPr id="0" name=""/>
        <dsp:cNvSpPr/>
      </dsp:nvSpPr>
      <dsp:spPr>
        <a:xfrm>
          <a:off x="2487606" y="1722868"/>
          <a:ext cx="1356900" cy="13569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zh-CN" sz="1400" kern="1200" dirty="0" smtClean="0"/>
            <a:t>质量管理体系</a:t>
          </a:r>
          <a:r>
            <a:rPr lang="en-US" altLang="zh-CN" sz="1400" kern="1200" dirty="0" smtClean="0"/>
            <a:t>(ISO9000)</a:t>
          </a:r>
          <a:endParaRPr lang="zh-CN" altLang="en-US" sz="1400" kern="1200" dirty="0"/>
        </a:p>
      </dsp:txBody>
      <dsp:txXfrm>
        <a:off x="2686319" y="1921581"/>
        <a:ext cx="959474" cy="959474"/>
      </dsp:txXfrm>
    </dsp:sp>
    <dsp:sp modelId="{A253F14D-4CD6-4CAC-B867-18697D972C67}">
      <dsp:nvSpPr>
        <dsp:cNvPr id="0" name=""/>
        <dsp:cNvSpPr/>
      </dsp:nvSpPr>
      <dsp:spPr>
        <a:xfrm>
          <a:off x="1516668" y="704891"/>
          <a:ext cx="1356900" cy="13569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zh-CN" sz="1400" kern="1200" dirty="0" smtClean="0"/>
            <a:t>业务连续性管理体系</a:t>
          </a:r>
          <a:r>
            <a:rPr lang="en-US" altLang="zh-CN" sz="1400" kern="1200" dirty="0" smtClean="0"/>
            <a:t>(ISO22301)</a:t>
          </a:r>
          <a:endParaRPr lang="zh-CN" altLang="en-US" sz="1400" kern="1200" dirty="0"/>
        </a:p>
      </dsp:txBody>
      <dsp:txXfrm>
        <a:off x="1715381" y="903604"/>
        <a:ext cx="959474" cy="959474"/>
      </dsp:txXfrm>
    </dsp:sp>
    <dsp:sp modelId="{5034916E-DB0D-4675-AD88-02BF8B529DDD}">
      <dsp:nvSpPr>
        <dsp:cNvPr id="0" name=""/>
        <dsp:cNvSpPr/>
      </dsp:nvSpPr>
      <dsp:spPr>
        <a:xfrm>
          <a:off x="2903722" y="376823"/>
          <a:ext cx="1356900" cy="13569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zh-CN" sz="1400" kern="1200" dirty="0" smtClean="0"/>
            <a:t>信息安全管理体系</a:t>
          </a:r>
          <a:r>
            <a:rPr lang="en-US" altLang="zh-CN" sz="1400" kern="1200" dirty="0" smtClean="0"/>
            <a:t>(ISO27000)</a:t>
          </a:r>
          <a:endParaRPr lang="zh-CN" altLang="en-US" sz="1400" kern="1200" dirty="0"/>
        </a:p>
      </dsp:txBody>
      <dsp:txXfrm>
        <a:off x="3102435" y="575536"/>
        <a:ext cx="959474" cy="959474"/>
      </dsp:txXfrm>
    </dsp:sp>
    <dsp:sp modelId="{3F1DBA28-6241-4A6B-B11C-25D572B3E3C1}">
      <dsp:nvSpPr>
        <dsp:cNvPr id="0" name=""/>
        <dsp:cNvSpPr/>
      </dsp:nvSpPr>
      <dsp:spPr>
        <a:xfrm>
          <a:off x="913601" y="101824"/>
          <a:ext cx="4221469" cy="3377175"/>
        </a:xfrm>
        <a:prstGeom prst="funnel">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SquareAccentList">
  <dgm:title val=""/>
  <dgm:desc val=""/>
  <dgm:catLst>
    <dgm:cat type="list" pri="5500"/>
  </dgm:catLst>
  <dgm:samp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20">
          <dgm:prSet phldr="1"/>
        </dgm:pt>
        <dgm:pt modelId="21">
          <dgm:prSet phldr="1"/>
        </dgm:pt>
        <dgm:pt modelId="22">
          <dgm:prSet phldr="1"/>
        </dgm:pt>
        <dgm:pt modelId="23">
          <dgm:prSet phldr="1"/>
        </dgm:pt>
      </dgm:ptLst>
      <dgm:cxnLst>
        <dgm:cxn modelId="1" srcId="0" destId="10" srcOrd="0" destOrd="0"/>
        <dgm:cxn modelId="2" srcId="10" destId="11" srcOrd="0" destOrd="0"/>
        <dgm:cxn modelId="3" srcId="10" destId="12" srcOrd="1" destOrd="0"/>
        <dgm:cxn modelId="4" srcId="10" destId="13" srcOrd="2" destOrd="0"/>
        <dgm:cxn modelId="5" srcId="0" destId="20" srcOrd="0" destOrd="0"/>
        <dgm:cxn modelId="6" srcId="20" destId="21" srcOrd="0" destOrd="0"/>
        <dgm:cxn modelId="7" srcId="20" destId="22" srcOrd="1" destOrd="0"/>
        <dgm:cxn modelId="8" srcId="20" destId="23" srcOrd="2" destOrd="0"/>
      </dgm:cxnLst>
      <dgm:bg/>
      <dgm:whole/>
    </dgm:dataModel>
  </dgm:clrData>
  <dgm:layoutNode name="layout">
    <dgm:varLst>
      <dgm:chMax/>
      <dgm:chPref/>
      <dgm:dir/>
      <dgm:resizeHandles/>
    </dgm:varLst>
    <dgm:choose name="Name0">
      <dgm:if name="Name1" func="var" arg="dir" op="equ" val="norm">
        <dgm:alg type="hierChild">
          <dgm:param type="linDir" val="fromL"/>
          <dgm:param type="vertAlign" val="t"/>
          <dgm:param type="nodeVertAlign" val="t"/>
          <dgm:param type="horzAlign" val="ctr"/>
          <dgm:param type="fallback" val="1D"/>
        </dgm:alg>
      </dgm:if>
      <dgm:else name="Name2">
        <dgm:alg type="hierChild">
          <dgm:param type="linDir" val="fromR"/>
          <dgm:param type="vertAlign" val="t"/>
          <dgm:param type="nodeVertAlign" val="t"/>
          <dgm:param type="horzAlign" val="ctr"/>
          <dgm:param type="fallback" val="1D"/>
        </dgm:alg>
      </dgm:else>
    </dgm:choose>
    <dgm:shape xmlns:r="http://schemas.openxmlformats.org/officeDocument/2006/relationships" r:blip="">
      <dgm:adjLst/>
    </dgm:shape>
    <dgm:presOf/>
    <dgm:constrLst>
      <dgm:constr type="primFontSz" for="des" forName="Parent" op="equ" val="65"/>
      <dgm:constr type="primFontSz" for="des" forName="Child" op="equ" val="65"/>
      <dgm:constr type="primFontSz" for="des" forName="Child" refType="primFontSz" refFor="des" refForName="Parent" op="lte"/>
      <dgm:constr type="w" for="des" forName="rootComposite" refType="h" refFor="des" refForName="rootComposite" fact="3.0396"/>
      <dgm:constr type="h" for="des" forName="rootComposite" refType="h"/>
      <dgm:constr type="w" for="des" forName="childComposite" refType="w" refFor="des" refForName="rootComposite"/>
      <dgm:constr type="h" for="des" forName="childComposite" refType="h" refFor="des" refForName="rootComposite" fact="0.5205"/>
      <dgm:constr type="sibSp" refType="w" refFor="des" refForName="rootComposite" fact="0.05"/>
      <dgm:constr type="sp" for="des" forName="root" refType="h" refFor="des" refForName="childComposite" fact="0.2855"/>
    </dgm:constrLst>
    <dgm:ruleLst/>
    <dgm:forEach name="Name3" axis="ch">
      <dgm:forEach name="Name4" axis="self" ptType="node" cnt="1">
        <dgm:layoutNode name="root">
          <dgm:varLst>
            <dgm:chMax/>
            <dgm:chPref/>
          </dgm:varLst>
          <dgm:alg type="hierRoot">
            <dgm:param type="hierAlign" val="tL"/>
          </dgm:alg>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hoose name="Name5">
              <dgm:if name="Name6" func="var" arg="dir" op="equ" val="norm">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l" for="ch" forName="ParentSmallAccent" refType="w" fact="0"/>
                  <dgm:constr type="b" for="ch" forName="ParentSmallAccent" refType="h"/>
                  <dgm:constr type="w" for="ch" forName="ParentSmallAccent" refType="h" fact="0.2233"/>
                  <dgm:constr type="h" for="ch" forName="ParentSmallAccent" refType="h" fact="0.2233"/>
                </dgm:constrLst>
              </dgm:if>
              <dgm:else name="Name7">
                <dgm:constrLst>
                  <dgm:constr type="l" for="ch" forName="Parent" refType="w" fact="0"/>
                  <dgm:constr type="t" for="ch" forName="Parent" refType="h" fact="0"/>
                  <dgm:constr type="w" for="ch" forName="Parent" refType="w"/>
                  <dgm:constr type="h" for="ch" forName="Parent" refType="h" fact="0.6424"/>
                  <dgm:constr type="l" for="ch" forName="ParentAccent" refType="w" fact="0"/>
                  <dgm:constr type="b" for="ch" forName="ParentAccent" refType="h"/>
                  <dgm:constr type="w" for="ch" forName="ParentAccent" refType="w"/>
                  <dgm:constr type="h" for="ch" forName="ParentAccent" refType="h" fact="0.3576"/>
                  <dgm:constr type="r" for="ch" forName="ParentSmallAccent" refType="w"/>
                  <dgm:constr type="b" for="ch" forName="ParentSmallAccent" refType="h"/>
                  <dgm:constr type="w" for="ch" forName="ParentSmallAccent" refType="h" fact="0.2233"/>
                  <dgm:constr type="h" for="ch" forName="ParentSmallAccent" refType="h" fact="0.2233"/>
                </dgm:constrLst>
              </dgm:else>
            </dgm:choose>
            <dgm:ruleLst/>
            <dgm:layoutNode name="ParentAccent" styleLbl="alignNode1">
              <dgm:alg type="sp"/>
              <dgm:shape xmlns:r="http://schemas.openxmlformats.org/officeDocument/2006/relationships" type="rect" r:blip="">
                <dgm:adjLst/>
              </dgm:shape>
              <dgm:presOf/>
            </dgm:layoutNode>
            <dgm:layoutNode name="ParentSmallAccent" styleLbl="fgAcc1">
              <dgm:alg type="sp"/>
              <dgm:shape xmlns:r="http://schemas.openxmlformats.org/officeDocument/2006/relationships" type="rect" r:blip="">
                <dgm:adjLst/>
              </dgm:shape>
              <dgm:presOf/>
            </dgm:layoutNode>
            <dgm:layoutNode name="Parent" styleLbl="revTx">
              <dgm:varLst>
                <dgm:chMax/>
                <dgm:chPref val="4"/>
                <dgm:bulletEnabled val="1"/>
              </dgm:varLst>
              <dgm:choose name="Name8">
                <dgm:if name="Name9" func="var" arg="dir" op="equ" val="norm">
                  <dgm:alg type="tx">
                    <dgm:param type="txAnchorVertCh" val="mid"/>
                    <dgm:param type="parTxLTRAlign" val="l"/>
                  </dgm:alg>
                </dgm:if>
                <dgm:else name="Name10">
                  <dgm:alg type="tx">
                    <dgm:param type="txAnchorVertCh" val="mid"/>
                    <dgm:param type="parTxLTRAlign" val="r"/>
                  </dgm:alg>
                </dgm:else>
              </dgm:choose>
              <dgm:shape xmlns:r="http://schemas.openxmlformats.org/officeDocument/2006/relationships" type="rect" r:blip="">
                <dgm:adjLst/>
              </dgm:shape>
              <dgm:presOf axis="self" ptType="node"/>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11" axis="ch">
              <dgm:forEach name="Name12" axis="self" ptType="node">
                <dgm:layoutNode name="childComposite">
                  <dgm:varLst>
                    <dgm:chMax val="0"/>
                    <dgm:chPref val="0"/>
                  </dgm:varLst>
                  <dgm:alg type="composite"/>
                  <dgm:shape xmlns:r="http://schemas.openxmlformats.org/officeDocument/2006/relationships" r:blip="">
                    <dgm:adjLst/>
                  </dgm:shape>
                  <dgm:presOf/>
                  <dgm:choose name="Name13">
                    <dgm:if name="Name14" func="var" arg="dir" op="equ" val="norm">
                      <dgm:constrLst>
                        <dgm:constr type="w" for="ch" forName="ChildAccent" refType="h" fact="0.429"/>
                        <dgm:constr type="h" for="ch" forName="ChildAccent" refType="h" fact="0.429"/>
                        <dgm:constr type="l" for="ch" forName="ChildAccent" refType="w" fact="0"/>
                        <dgm:constr type="t" for="ch" forName="ChildAccent" refType="h" fact="0.2855"/>
                        <dgm:constr type="w" for="ch" forName="Child" refType="w" fact="0.93"/>
                        <dgm:constr type="h" for="ch" forName="Child" refType="h"/>
                        <dgm:constr type="l" for="ch" forName="Child" refType="w" fact="0.07"/>
                        <dgm:constr type="t" for="ch" forName="Child" refType="h" fact="0"/>
                      </dgm:constrLst>
                    </dgm:if>
                    <dgm:else name="Name15">
                      <dgm:constrLst>
                        <dgm:constr type="w" for="ch" forName="ChildAccent" refType="h" fact="0.429"/>
                        <dgm:constr type="h" for="ch" forName="ChildAccent" refType="h" fact="0.429"/>
                        <dgm:constr type="r" for="ch" forName="ChildAccent" refType="w"/>
                        <dgm:constr type="t" for="ch" forName="ChildAccent" refType="h" fact="0.2855"/>
                        <dgm:constr type="w" for="ch" forName="Child" refType="w" fact="0.93"/>
                        <dgm:constr type="h" for="ch" forName="Child" refType="h"/>
                        <dgm:constr type="r" for="ch" forName="Child" refType="w" fact="0.93"/>
                        <dgm:constr type="t" for="ch" forName="Child" refType="h" fact="0"/>
                      </dgm:constrLst>
                    </dgm:else>
                  </dgm:choose>
                  <dgm:ruleLst/>
                  <dgm:layoutNode name="ChildAccent" styleLbl="solidFgAcc1">
                    <dgm:alg type="sp"/>
                    <dgm:shape xmlns:r="http://schemas.openxmlformats.org/officeDocument/2006/relationships" type="rect" r:blip="">
                      <dgm:adjLst/>
                    </dgm:shape>
                    <dgm:presOf/>
                  </dgm:layoutNode>
                  <dgm:layoutNode name="Child" styleLbl="revTx">
                    <dgm:varLst>
                      <dgm:chMax val="0"/>
                      <dgm:chPref val="0"/>
                      <dgm:bulletEnabled val="1"/>
                    </dgm:varLst>
                    <dgm:choose name="Name16">
                      <dgm:if name="Name17" func="var" arg="dir" op="equ" val="norm">
                        <dgm:alg type="tx">
                          <dgm:param type="txAnchorVertCh" val="mid"/>
                          <dgm:param type="parTxLTRAlign" val="l"/>
                        </dgm:alg>
                      </dgm:if>
                      <dgm:else name="Name18">
                        <dgm:alg type="tx">
                          <dgm:param type="txAnchorVertCh" val="mid"/>
                          <dgm:param type="parTxLTRAlign" val="r"/>
                        </dgm:alg>
                      </dgm:else>
                    </dgm:choose>
                    <dgm:shape xmlns:r="http://schemas.openxmlformats.org/officeDocument/2006/relationships" type="rect" r:blip="">
                      <dgm:adjLst/>
                    </dgm:shape>
                    <dgm:presOf axis="desOrSelf" ptType="node node"/>
                    <dgm:ruleLst>
                      <dgm:rule type="primFontSz" val="5" fact="NaN" max="NaN"/>
                    </dgm:ruleLs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2006B24-DAA6-4897-B3D3-1FDDE6F79596}" type="datetimeFigureOut">
              <a:rPr lang="zh-CN" altLang="en-US" smtClean="0"/>
              <a:t>2013/11/22</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E0AC600-67B5-4A90-BE38-C3213415C492}" type="slidenum">
              <a:rPr lang="zh-CN" altLang="en-US" smtClean="0"/>
              <a:t>‹#›</a:t>
            </a:fld>
            <a:endParaRPr lang="zh-CN" altLang="en-US"/>
          </a:p>
        </p:txBody>
      </p:sp>
    </p:spTree>
    <p:extLst>
      <p:ext uri="{BB962C8B-B14F-4D97-AF65-F5344CB8AC3E}">
        <p14:creationId xmlns:p14="http://schemas.microsoft.com/office/powerpoint/2010/main" val="23056543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4" name="标题 13"/>
          <p:cNvSpPr>
            <a:spLocks noGrp="1"/>
          </p:cNvSpPr>
          <p:nvPr>
            <p:ph type="ctrTitle"/>
          </p:nvPr>
        </p:nvSpPr>
        <p:spPr>
          <a:xfrm>
            <a:off x="1432560" y="359898"/>
            <a:ext cx="7406640" cy="1472184"/>
          </a:xfrm>
        </p:spPr>
        <p:txBody>
          <a:bodyPr anchor="b"/>
          <a:lstStyle>
            <a:lvl1pPr algn="l">
              <a:defRPr/>
            </a:lvl1pPr>
            <a:extLst/>
          </a:lstStyle>
          <a:p>
            <a:r>
              <a:rPr kumimoji="0" lang="zh-CN" altLang="en-US" smtClean="0"/>
              <a:t>单击此处编辑母版标题样式</a:t>
            </a:r>
            <a:endParaRPr kumimoji="0" lang="en-US"/>
          </a:p>
        </p:txBody>
      </p:sp>
      <p:sp>
        <p:nvSpPr>
          <p:cNvPr id="22" name="副标题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zh-CN" altLang="en-US" smtClean="0"/>
              <a:t>单击此处编辑母版副标题样式</a:t>
            </a:r>
            <a:endParaRPr kumimoji="0" lang="en-US"/>
          </a:p>
        </p:txBody>
      </p:sp>
      <p:sp>
        <p:nvSpPr>
          <p:cNvPr id="7" name="日期占位符 6"/>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20" name="页脚占位符 19"/>
          <p:cNvSpPr>
            <a:spLocks noGrp="1"/>
          </p:cNvSpPr>
          <p:nvPr>
            <p:ph type="ftr" sz="quarter" idx="11"/>
          </p:nvPr>
        </p:nvSpPr>
        <p:spPr/>
        <p:txBody>
          <a:bodyPr/>
          <a:lstStyle>
            <a:extLst/>
          </a:lstStyle>
          <a:p>
            <a:endParaRPr kumimoji="0" lang="en-US"/>
          </a:p>
        </p:txBody>
      </p:sp>
      <p:sp>
        <p:nvSpPr>
          <p:cNvPr id="10" name="灯片编号占位符 9"/>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
        <p:nvSpPr>
          <p:cNvPr id="8" name="椭圆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椭圆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5" name="页脚占位符 4"/>
          <p:cNvSpPr>
            <a:spLocks noGrp="1"/>
          </p:cNvSpPr>
          <p:nvPr>
            <p:ph type="ftr" sz="quarter" idx="11"/>
          </p:nvPr>
        </p:nvSpPr>
        <p:spPr/>
        <p:txBody>
          <a:bodyPr/>
          <a:lstStyle>
            <a:extLst/>
          </a:lstStyle>
          <a:p>
            <a:endParaRPr kumimoji="0" lang="en-US"/>
          </a:p>
        </p:txBody>
      </p:sp>
      <p:sp>
        <p:nvSpPr>
          <p:cNvPr id="6" name="灯片编号占位符 5"/>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7" name="矩形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标题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5" name="页脚占位符 4"/>
          <p:cNvSpPr>
            <a:spLocks noGrp="1"/>
          </p:cNvSpPr>
          <p:nvPr>
            <p:ph type="ftr" sz="quarter" idx="11"/>
          </p:nvPr>
        </p:nvSpPr>
        <p:spPr/>
        <p:txBody>
          <a:bodyPr/>
          <a:lstStyle>
            <a:extLst/>
          </a:lstStyle>
          <a:p>
            <a:endParaRPr kumimoji="0" lang="en-US"/>
          </a:p>
        </p:txBody>
      </p:sp>
      <p:sp>
        <p:nvSpPr>
          <p:cNvPr id="6" name="灯片编号占位符 5"/>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
        <p:nvSpPr>
          <p:cNvPr id="10" name="矩形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椭圆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椭圆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498080" cy="1143000"/>
          </a:xfrm>
        </p:spPr>
        <p:txBody>
          <a:bodyPr/>
          <a:lstStyle>
            <a:extLst/>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6" name="页脚占位符 5"/>
          <p:cNvSpPr>
            <a:spLocks noGrp="1"/>
          </p:cNvSpPr>
          <p:nvPr>
            <p:ph type="ftr" sz="quarter" idx="11"/>
          </p:nvPr>
        </p:nvSpPr>
        <p:spPr/>
        <p:txBody>
          <a:bodyPr/>
          <a:lstStyle>
            <a:extLst/>
          </a:lstStyle>
          <a:p>
            <a:endParaRPr kumimoji="0" lang="en-US"/>
          </a:p>
        </p:txBody>
      </p:sp>
      <p:sp>
        <p:nvSpPr>
          <p:cNvPr id="7" name="灯片编号占位符 6"/>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8" name="页脚占位符 7"/>
          <p:cNvSpPr>
            <a:spLocks noGrp="1"/>
          </p:cNvSpPr>
          <p:nvPr>
            <p:ph type="ftr" sz="quarter" idx="11"/>
          </p:nvPr>
        </p:nvSpPr>
        <p:spPr/>
        <p:txBody>
          <a:bodyPr/>
          <a:lstStyle>
            <a:extLst/>
          </a:lstStyle>
          <a:p>
            <a:endParaRPr kumimoji="0" lang="en-US"/>
          </a:p>
        </p:txBody>
      </p:sp>
      <p:sp>
        <p:nvSpPr>
          <p:cNvPr id="9" name="灯片编号占位符 8"/>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498080" cy="1143000"/>
          </a:xfrm>
        </p:spPr>
        <p:txBody>
          <a:bodyPr anchor="ctr"/>
          <a:lstStyle>
            <a:extLst/>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4" name="页脚占位符 3"/>
          <p:cNvSpPr>
            <a:spLocks noGrp="1"/>
          </p:cNvSpPr>
          <p:nvPr>
            <p:ph type="ftr" sz="quarter" idx="11"/>
          </p:nvPr>
        </p:nvSpPr>
        <p:spPr/>
        <p:txBody>
          <a:bodyPr/>
          <a:lstStyle>
            <a:extLst/>
          </a:lstStyle>
          <a:p>
            <a:endParaRPr kumimoji="0" lang="en-US"/>
          </a:p>
        </p:txBody>
      </p:sp>
      <p:sp>
        <p:nvSpPr>
          <p:cNvPr id="5" name="灯片编号占位符 4"/>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矩形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日期占位符 1"/>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3" name="页脚占位符 2"/>
          <p:cNvSpPr>
            <a:spLocks noGrp="1"/>
          </p:cNvSpPr>
          <p:nvPr>
            <p:ph type="ftr" sz="quarter" idx="11"/>
          </p:nvPr>
        </p:nvSpPr>
        <p:spPr/>
        <p:txBody>
          <a:bodyPr/>
          <a:lstStyle>
            <a:extLst/>
          </a:lstStyle>
          <a:p>
            <a:endParaRPr kumimoji="0" lang="en-US"/>
          </a:p>
        </p:txBody>
      </p:sp>
      <p:sp>
        <p:nvSpPr>
          <p:cNvPr id="4" name="灯片编号占位符 3"/>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
        <p:nvSpPr>
          <p:cNvPr id="6" name="矩形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6" name="页脚占位符 5"/>
          <p:cNvSpPr>
            <a:spLocks noGrp="1"/>
          </p:cNvSpPr>
          <p:nvPr>
            <p:ph type="ftr" sz="quarter" idx="11"/>
          </p:nvPr>
        </p:nvSpPr>
        <p:spPr/>
        <p:txBody>
          <a:bodyPr/>
          <a:lstStyle>
            <a:extLst/>
          </a:lstStyle>
          <a:p>
            <a:endParaRPr kumimoji="0" lang="en-US"/>
          </a:p>
        </p:txBody>
      </p:sp>
      <p:sp>
        <p:nvSpPr>
          <p:cNvPr id="7" name="灯片编号占位符 6"/>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zh-CN" altLang="en-US" smtClean="0"/>
              <a:t>单击此处编辑母版标题样式</a:t>
            </a:r>
            <a:endParaRPr kumimoji="0" lang="en-US"/>
          </a:p>
        </p:txBody>
      </p:sp>
      <p:sp>
        <p:nvSpPr>
          <p:cNvPr id="5" name="日期占位符 4"/>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6" name="页脚占位符 5"/>
          <p:cNvSpPr>
            <a:spLocks noGrp="1"/>
          </p:cNvSpPr>
          <p:nvPr>
            <p:ph type="ftr" sz="quarter" idx="11"/>
          </p:nvPr>
        </p:nvSpPr>
        <p:spPr/>
        <p:txBody>
          <a:bodyPr/>
          <a:lstStyle>
            <a:extLst/>
          </a:lstStyle>
          <a:p>
            <a:endParaRPr kumimoji="0" lang="en-US"/>
          </a:p>
        </p:txBody>
      </p:sp>
      <p:sp>
        <p:nvSpPr>
          <p:cNvPr id="7" name="灯片编号占位符 6"/>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
        <p:nvSpPr>
          <p:cNvPr id="8" name="矩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图片占位符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zh-CN" altLang="en-US" smtClean="0"/>
              <a:t>单击图标添加图片</a:t>
            </a:r>
            <a:endParaRPr kumimoji="0" lang="en-US" dirty="0"/>
          </a:p>
        </p:txBody>
      </p:sp>
      <p:sp>
        <p:nvSpPr>
          <p:cNvPr id="9" name="流程图: 过程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流程图: 过程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文本占位符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5" name="页脚占位符 4"/>
          <p:cNvSpPr>
            <a:spLocks noGrp="1"/>
          </p:cNvSpPr>
          <p:nvPr>
            <p:ph type="ftr" sz="quarter" idx="11"/>
          </p:nvPr>
        </p:nvSpPr>
        <p:spPr/>
        <p:txBody>
          <a:bodyPr/>
          <a:lstStyle>
            <a:extLst/>
          </a:lstStyle>
          <a:p>
            <a:endParaRPr kumimoji="0" lang="en-US"/>
          </a:p>
        </p:txBody>
      </p:sp>
      <p:sp>
        <p:nvSpPr>
          <p:cNvPr id="6" name="灯片编号占位符 5"/>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274639"/>
            <a:ext cx="1828800" cy="5851525"/>
          </a:xfrm>
        </p:spPr>
        <p:txBody>
          <a:bodyPr vert="eaVert"/>
          <a:lstStyle>
            <a:extLs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1143000" y="274640"/>
            <a:ext cx="5562600" cy="5851525"/>
          </a:xfrm>
        </p:spPr>
        <p:txBody>
          <a:bodyPr vert="eaVert"/>
          <a:lstStyle>
            <a:extLs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extLst/>
          </a:lstStyle>
          <a:p>
            <a:fld id="{54AB02A5-4FE5-49D9-9E24-09F23B90C450}" type="datetimeFigureOut">
              <a:rPr lang="en-US" smtClean="0"/>
              <a:t>11/22/2013</a:t>
            </a:fld>
            <a:endParaRPr lang="en-US"/>
          </a:p>
        </p:txBody>
      </p:sp>
      <p:sp>
        <p:nvSpPr>
          <p:cNvPr id="5" name="页脚占位符 4"/>
          <p:cNvSpPr>
            <a:spLocks noGrp="1"/>
          </p:cNvSpPr>
          <p:nvPr>
            <p:ph type="ftr" sz="quarter" idx="11"/>
          </p:nvPr>
        </p:nvSpPr>
        <p:spPr/>
        <p:txBody>
          <a:bodyPr/>
          <a:lstStyle>
            <a:extLst/>
          </a:lstStyle>
          <a:p>
            <a:endParaRPr kumimoji="0" lang="en-US"/>
          </a:p>
        </p:txBody>
      </p:sp>
      <p:sp>
        <p:nvSpPr>
          <p:cNvPr id="6" name="灯片编号占位符 5"/>
          <p:cNvSpPr>
            <a:spLocks noGrp="1"/>
          </p:cNvSpPr>
          <p:nvPr>
            <p:ph type="sldNum" sz="quarter" idx="12"/>
          </p:nvPr>
        </p:nvSpPr>
        <p:spPr/>
        <p:txBody>
          <a:bodyPr/>
          <a:lstStyle>
            <a:extLst/>
          </a:lstStyle>
          <a:p>
            <a:fld id="{6294C92D-0306-4E69-9CD3-20855E849650}" type="slidenum">
              <a:rPr kumimoji="0" lang="en-US" smtClean="0"/>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饼形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椭圆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同心圆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矩形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标题占位符 4"/>
          <p:cNvSpPr>
            <a:spLocks noGrp="1"/>
          </p:cNvSpPr>
          <p:nvPr>
            <p:ph type="title"/>
          </p:nvPr>
        </p:nvSpPr>
        <p:spPr>
          <a:xfrm>
            <a:off x="1435608" y="274638"/>
            <a:ext cx="7498080" cy="1143000"/>
          </a:xfrm>
          <a:prstGeom prst="rect">
            <a:avLst/>
          </a:prstGeom>
        </p:spPr>
        <p:txBody>
          <a:bodyPr anchor="ctr">
            <a:normAutofit/>
          </a:bodyPr>
          <a:lstStyle>
            <a:extLst/>
          </a:lstStyle>
          <a:p>
            <a:r>
              <a:rPr kumimoji="0" lang="zh-CN" altLang="en-US" smtClean="0"/>
              <a:t>单击此处编辑母版标题样式</a:t>
            </a:r>
            <a:endParaRPr kumimoji="0" lang="en-US"/>
          </a:p>
        </p:txBody>
      </p:sp>
      <p:sp>
        <p:nvSpPr>
          <p:cNvPr id="9" name="文本占位符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24" name="日期占位符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lgn="r" eaLnBrk="1" latinLnBrk="0" hangingPunct="1"/>
            <a:fld id="{54AB02A5-4FE5-49D9-9E24-09F23B90C450}" type="datetimeFigureOut">
              <a:rPr lang="en-US" smtClean="0"/>
              <a:t>11/22/2013</a:t>
            </a:fld>
            <a:endParaRPr lang="en-US" sz="1200">
              <a:solidFill>
                <a:schemeClr val="bg2">
                  <a:shade val="50000"/>
                </a:schemeClr>
              </a:solidFill>
            </a:endParaRPr>
          </a:p>
        </p:txBody>
      </p:sp>
      <p:sp>
        <p:nvSpPr>
          <p:cNvPr id="10" name="页脚占位符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kumimoji="0" lang="en-US" sz="1200">
              <a:solidFill>
                <a:schemeClr val="bg2">
                  <a:shade val="50000"/>
                </a:schemeClr>
              </a:solidFill>
              <a:effectLst/>
            </a:endParaRPr>
          </a:p>
        </p:txBody>
      </p:sp>
      <p:sp>
        <p:nvSpPr>
          <p:cNvPr id="22" name="灯片编号占位符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lgn="ctr" eaLnBrk="1" latinLnBrk="0" hangingPunct="1"/>
            <a:fld id="{6294C92D-0306-4E69-9CD3-20855E849650}" type="slidenum">
              <a:rPr kumimoji="0" lang="en-US" smtClean="0"/>
              <a:t>‹#›</a:t>
            </a:fld>
            <a:endParaRPr kumimoji="0" lang="en-US" sz="1200">
              <a:solidFill>
                <a:schemeClr val="bg2">
                  <a:shade val="50000"/>
                </a:schemeClr>
              </a:solidFill>
              <a:effectLst/>
            </a:endParaRPr>
          </a:p>
        </p:txBody>
      </p:sp>
      <p:sp>
        <p:nvSpPr>
          <p:cNvPr id="15" name="矩形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18" Type="http://schemas.openxmlformats.org/officeDocument/2006/relationships/diagramLayout" Target="../diagrams/layout4.xml"/><Relationship Id="rId3" Type="http://schemas.openxmlformats.org/officeDocument/2006/relationships/diagramLayout" Target="../diagrams/layout1.xml"/><Relationship Id="rId21" Type="http://schemas.microsoft.com/office/2007/relationships/diagramDrawing" Target="../diagrams/drawing4.xml"/><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diagramData" Target="../diagrams/data4.xml"/><Relationship Id="rId2" Type="http://schemas.openxmlformats.org/officeDocument/2006/relationships/diagramData" Target="../diagrams/data1.xml"/><Relationship Id="rId16" Type="http://schemas.microsoft.com/office/2007/relationships/diagramDrawing" Target="../diagrams/drawing3.xml"/><Relationship Id="rId20" Type="http://schemas.openxmlformats.org/officeDocument/2006/relationships/diagramColors" Target="../diagrams/colors4.xml"/><Relationship Id="rId1" Type="http://schemas.openxmlformats.org/officeDocument/2006/relationships/slideLayout" Target="../slideLayouts/slideLayout4.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19" Type="http://schemas.openxmlformats.org/officeDocument/2006/relationships/diagramQuickStyle" Target="../diagrams/quickStyle4.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4.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4.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4.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4.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4.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4.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1"/>
          <p:cNvSpPr txBox="1">
            <a:spLocks/>
          </p:cNvSpPr>
          <p:nvPr/>
        </p:nvSpPr>
        <p:spPr>
          <a:xfrm>
            <a:off x="2483768" y="1020712"/>
            <a:ext cx="6336704" cy="1472184"/>
          </a:xfrm>
          <a:prstGeom prst="rect">
            <a:avLst/>
          </a:prstGeom>
        </p:spPr>
        <p:txBody>
          <a:bodyPr anchor="t">
            <a:normAutofit/>
          </a:bodyPr>
          <a:lstStyle>
            <a:lvl1pPr algn="l" rtl="0" eaLnBrk="1" latinLnBrk="0" hangingPunct="1">
              <a:lnSpc>
                <a:spcPts val="4500"/>
              </a:lnSpc>
              <a:spcBef>
                <a:spcPct val="0"/>
              </a:spcBef>
              <a:buNone/>
              <a:defRPr kumimoji="0" sz="4000" b="1" kern="1200" cap="all">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a:lstStyle>
          <a:p>
            <a:r>
              <a:rPr lang="en-US" altLang="zh-CN" sz="3200" dirty="0" smtClean="0">
                <a:effectLst/>
              </a:rPr>
              <a:t>《</a:t>
            </a:r>
            <a:r>
              <a:rPr lang="zh-CN" altLang="zh-CN" sz="3200" dirty="0" smtClean="0">
                <a:effectLst/>
              </a:rPr>
              <a:t>银行业金融机构</a:t>
            </a:r>
            <a:r>
              <a:rPr lang="en-US" altLang="zh-CN" sz="3200" dirty="0" smtClean="0">
                <a:effectLst/>
              </a:rPr>
              <a:t/>
            </a:r>
            <a:br>
              <a:rPr lang="en-US" altLang="zh-CN" sz="3200" dirty="0" smtClean="0">
                <a:effectLst/>
              </a:rPr>
            </a:br>
            <a:r>
              <a:rPr lang="zh-CN" altLang="zh-CN" sz="3200" dirty="0" smtClean="0">
                <a:effectLst/>
              </a:rPr>
              <a:t>信息科技外包风险监管指引</a:t>
            </a:r>
            <a:r>
              <a:rPr lang="en-US" altLang="zh-CN" sz="3200" dirty="0" smtClean="0">
                <a:effectLst/>
              </a:rPr>
              <a:t>》</a:t>
            </a:r>
            <a:r>
              <a:rPr lang="zh-CN" altLang="en-US" sz="3200" dirty="0" smtClean="0">
                <a:effectLst/>
              </a:rPr>
              <a:t>解读</a:t>
            </a:r>
            <a:endParaRPr lang="zh-CN" altLang="en-US" sz="3200" dirty="0"/>
          </a:p>
        </p:txBody>
      </p:sp>
      <p:sp>
        <p:nvSpPr>
          <p:cNvPr id="5" name="副标题 2"/>
          <p:cNvSpPr txBox="1">
            <a:spLocks/>
          </p:cNvSpPr>
          <p:nvPr/>
        </p:nvSpPr>
        <p:spPr>
          <a:xfrm>
            <a:off x="4644008" y="2420888"/>
            <a:ext cx="4166280" cy="570824"/>
          </a:xfrm>
          <a:prstGeom prst="rect">
            <a:avLst/>
          </a:prstGeom>
        </p:spPr>
        <p:txBody>
          <a:bodyPr anchor="b">
            <a:normAutofit/>
          </a:bodyPr>
          <a:lstStyle>
            <a:lvl1pPr marL="18288" indent="0" algn="l" rtl="0" eaLnBrk="1" latinLnBrk="0" hangingPunct="1">
              <a:lnSpc>
                <a:spcPts val="2300"/>
              </a:lnSpc>
              <a:spcBef>
                <a:spcPts val="0"/>
              </a:spcBef>
              <a:buClr>
                <a:schemeClr val="accent1"/>
              </a:buClr>
              <a:buSzPct val="80000"/>
              <a:buFont typeface="Wingdings 2"/>
              <a:buNone/>
              <a:defRPr kumimoji="0" sz="2000" kern="1200">
                <a:solidFill>
                  <a:schemeClr val="tx2">
                    <a:shade val="30000"/>
                    <a:satMod val="150000"/>
                  </a:schemeClr>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None/>
              <a:defRPr kumimoji="0" sz="1800" kern="1200">
                <a:solidFill>
                  <a:schemeClr val="tx1">
                    <a:tint val="75000"/>
                  </a:schemeClr>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None/>
              <a:defRPr kumimoji="0" sz="1600" kern="1200">
                <a:solidFill>
                  <a:schemeClr val="tx1">
                    <a:tint val="75000"/>
                  </a:schemeClr>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None/>
              <a:defRPr kumimoji="0" sz="1400" kern="1200">
                <a:solidFill>
                  <a:schemeClr val="tx1">
                    <a:tint val="75000"/>
                  </a:schemeClr>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None/>
              <a:defRPr kumimoji="0" sz="1400" kern="1200">
                <a:solidFill>
                  <a:schemeClr val="tx1">
                    <a:tint val="75000"/>
                  </a:schemeClr>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a:lstStyle>
          <a:p>
            <a:pPr algn="r"/>
            <a:r>
              <a:rPr lang="zh-CN" altLang="en-US" sz="2800" dirty="0" smtClean="0">
                <a:solidFill>
                  <a:schemeClr val="accent5">
                    <a:lumMod val="60000"/>
                    <a:lumOff val="40000"/>
                  </a:schemeClr>
                </a:solidFill>
              </a:rPr>
              <a:t>外包如何做？</a:t>
            </a:r>
            <a:endParaRPr lang="zh-CN" altLang="en-US" sz="2800" dirty="0">
              <a:solidFill>
                <a:schemeClr val="accent5">
                  <a:lumMod val="60000"/>
                  <a:lumOff val="40000"/>
                </a:schemeClr>
              </a:solidFill>
            </a:endParaRPr>
          </a:p>
        </p:txBody>
      </p:sp>
      <p:cxnSp>
        <p:nvCxnSpPr>
          <p:cNvPr id="6" name="直接连接符 5"/>
          <p:cNvCxnSpPr/>
          <p:nvPr/>
        </p:nvCxnSpPr>
        <p:spPr>
          <a:xfrm>
            <a:off x="2411760" y="2348880"/>
            <a:ext cx="6336704" cy="0"/>
          </a:xfrm>
          <a:prstGeom prst="line">
            <a:avLst/>
          </a:prstGeom>
          <a:ln w="66675">
            <a:solidFill>
              <a:schemeClr val="tx2">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5796136" y="5898996"/>
            <a:ext cx="3024336" cy="369332"/>
          </a:xfrm>
          <a:prstGeom prst="rect">
            <a:avLst/>
          </a:prstGeom>
          <a:noFill/>
        </p:spPr>
        <p:txBody>
          <a:bodyPr wrap="square" rtlCol="0">
            <a:spAutoFit/>
          </a:bodyPr>
          <a:lstStyle/>
          <a:p>
            <a:pPr algn="ctr"/>
            <a:r>
              <a:rPr lang="zh-CN" altLang="en-US" dirty="0" smtClean="0"/>
              <a:t>宇信易诚  范广</a:t>
            </a:r>
            <a:endParaRPr lang="zh-CN" altLang="en-US" dirty="0"/>
          </a:p>
        </p:txBody>
      </p:sp>
    </p:spTree>
    <p:extLst>
      <p:ext uri="{BB962C8B-B14F-4D97-AF65-F5344CB8AC3E}">
        <p14:creationId xmlns:p14="http://schemas.microsoft.com/office/powerpoint/2010/main" val="15876742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结构</a:t>
            </a:r>
            <a:r>
              <a:rPr lang="en-US" altLang="zh-CN" dirty="0" smtClean="0"/>
              <a:t>—</a:t>
            </a:r>
            <a:r>
              <a:rPr lang="zh-CN" altLang="en-US" dirty="0" smtClean="0"/>
              <a:t>相关管理指引</a:t>
            </a:r>
            <a:endParaRPr lang="zh-CN" altLang="en-US" dirty="0"/>
          </a:p>
        </p:txBody>
      </p:sp>
      <p:sp>
        <p:nvSpPr>
          <p:cNvPr id="3" name="内容占位符 2"/>
          <p:cNvSpPr>
            <a:spLocks noGrp="1"/>
          </p:cNvSpPr>
          <p:nvPr>
            <p:ph sz="half" idx="1"/>
          </p:nvPr>
        </p:nvSpPr>
        <p:spPr>
          <a:xfrm>
            <a:off x="1043608" y="1524000"/>
            <a:ext cx="3672408" cy="1472952"/>
          </a:xfrm>
        </p:spPr>
        <p:txBody>
          <a:bodyPr>
            <a:normAutofit/>
          </a:bodyPr>
          <a:lstStyle/>
          <a:p>
            <a:r>
              <a:rPr lang="en-US" altLang="zh-CN" sz="1800" dirty="0">
                <a:effectLst>
                  <a:outerShdw blurRad="38100" dist="38100" dir="2700000" algn="tl">
                    <a:srgbClr val="000000">
                      <a:alpha val="43137"/>
                    </a:srgbClr>
                  </a:outerShdw>
                </a:effectLst>
              </a:rPr>
              <a:t>《</a:t>
            </a:r>
            <a:r>
              <a:rPr lang="zh-CN" altLang="en-US" sz="1800" dirty="0">
                <a:effectLst>
                  <a:outerShdw blurRad="38100" dist="38100" dir="2700000" algn="tl">
                    <a:srgbClr val="000000">
                      <a:alpha val="43137"/>
                    </a:srgbClr>
                  </a:outerShdw>
                </a:effectLst>
              </a:rPr>
              <a:t>银行业金融机构外包风险管理指引</a:t>
            </a:r>
            <a:r>
              <a:rPr lang="en-US" altLang="zh-CN" sz="1800" dirty="0" smtClean="0">
                <a:effectLst>
                  <a:outerShdw blurRad="38100" dist="38100" dir="2700000" algn="tl">
                    <a:srgbClr val="000000">
                      <a:alpha val="43137"/>
                    </a:srgbClr>
                  </a:outerShdw>
                </a:effectLst>
              </a:rPr>
              <a:t>》</a:t>
            </a:r>
          </a:p>
          <a:p>
            <a:r>
              <a:rPr lang="zh-CN" altLang="en-US" sz="1800" dirty="0">
                <a:effectLst>
                  <a:outerShdw blurRad="38100" dist="38100" dir="2700000" algn="tl">
                    <a:srgbClr val="000000">
                      <a:alpha val="43137"/>
                    </a:srgbClr>
                  </a:outerShdw>
                </a:effectLst>
              </a:rPr>
              <a:t>银监会</a:t>
            </a:r>
            <a:r>
              <a:rPr lang="en-US" altLang="zh-CN" sz="1800" dirty="0">
                <a:effectLst>
                  <a:outerShdw blurRad="38100" dist="38100" dir="2700000" algn="tl">
                    <a:srgbClr val="000000">
                      <a:alpha val="43137"/>
                    </a:srgbClr>
                  </a:outerShdw>
                </a:effectLst>
              </a:rPr>
              <a:t>【2010】44</a:t>
            </a:r>
            <a:r>
              <a:rPr lang="zh-CN" altLang="en-US" sz="1800" dirty="0" smtClean="0">
                <a:effectLst>
                  <a:outerShdw blurRad="38100" dist="38100" dir="2700000" algn="tl">
                    <a:srgbClr val="000000">
                      <a:alpha val="43137"/>
                    </a:srgbClr>
                  </a:outerShdw>
                </a:effectLst>
              </a:rPr>
              <a:t>号</a:t>
            </a:r>
            <a:endParaRPr lang="en-US" altLang="zh-CN" sz="1800" dirty="0" smtClean="0">
              <a:effectLst>
                <a:outerShdw blurRad="38100" dist="38100" dir="2700000" algn="tl">
                  <a:srgbClr val="000000">
                    <a:alpha val="43137"/>
                  </a:srgbClr>
                </a:outerShdw>
              </a:effectLst>
            </a:endParaRPr>
          </a:p>
          <a:p>
            <a:r>
              <a:rPr lang="en-US" altLang="zh-CN" sz="1800" dirty="0" smtClean="0">
                <a:effectLst>
                  <a:outerShdw blurRad="38100" dist="38100" dir="2700000" algn="tl">
                    <a:srgbClr val="000000">
                      <a:alpha val="43137"/>
                    </a:srgbClr>
                  </a:outerShdw>
                </a:effectLst>
              </a:rPr>
              <a:t>7</a:t>
            </a:r>
            <a:r>
              <a:rPr lang="zh-CN" altLang="en-US" sz="1800" dirty="0" smtClean="0">
                <a:effectLst>
                  <a:outerShdw blurRad="38100" dist="38100" dir="2700000" algn="tl">
                    <a:srgbClr val="000000">
                      <a:alpha val="43137"/>
                    </a:srgbClr>
                  </a:outerShdw>
                </a:effectLst>
              </a:rPr>
              <a:t>页，</a:t>
            </a:r>
            <a:r>
              <a:rPr lang="en-US" altLang="zh-CN" sz="1800" dirty="0" smtClean="0">
                <a:effectLst>
                  <a:outerShdw blurRad="38100" dist="38100" dir="2700000" algn="tl">
                    <a:srgbClr val="000000">
                      <a:alpha val="43137"/>
                    </a:srgbClr>
                  </a:outerShdw>
                </a:effectLst>
              </a:rPr>
              <a:t>28</a:t>
            </a:r>
            <a:r>
              <a:rPr lang="zh-CN" altLang="en-US" sz="1800" dirty="0" smtClean="0">
                <a:effectLst>
                  <a:outerShdw blurRad="38100" dist="38100" dir="2700000" algn="tl">
                    <a:srgbClr val="000000">
                      <a:alpha val="43137"/>
                    </a:srgbClr>
                  </a:outerShdw>
                </a:effectLst>
              </a:rPr>
              <a:t>条</a:t>
            </a:r>
            <a:endParaRPr lang="en-US" altLang="zh-CN" sz="1800" dirty="0">
              <a:effectLst>
                <a:outerShdw blurRad="38100" dist="38100" dir="2700000" algn="tl">
                  <a:srgbClr val="000000">
                    <a:alpha val="43137"/>
                  </a:srgbClr>
                </a:outerShdw>
              </a:effectLst>
            </a:endParaRPr>
          </a:p>
        </p:txBody>
      </p:sp>
      <p:sp>
        <p:nvSpPr>
          <p:cNvPr id="6" name="内容占位符 5"/>
          <p:cNvSpPr>
            <a:spLocks noGrp="1"/>
          </p:cNvSpPr>
          <p:nvPr>
            <p:ph sz="half" idx="2"/>
          </p:nvPr>
        </p:nvSpPr>
        <p:spPr>
          <a:xfrm>
            <a:off x="4716016" y="1524000"/>
            <a:ext cx="4320480" cy="1472952"/>
          </a:xfrm>
        </p:spPr>
        <p:txBody>
          <a:bodyPr>
            <a:normAutofit/>
          </a:bodyPr>
          <a:lstStyle/>
          <a:p>
            <a:r>
              <a:rPr lang="en-US" altLang="zh-CN" sz="1800" dirty="0">
                <a:effectLst>
                  <a:outerShdw blurRad="38100" dist="38100" dir="2700000" algn="tl">
                    <a:srgbClr val="000000">
                      <a:alpha val="43137"/>
                    </a:srgbClr>
                  </a:outerShdw>
                </a:effectLst>
              </a:rPr>
              <a:t>《</a:t>
            </a:r>
            <a:r>
              <a:rPr lang="zh-CN" altLang="en-US" sz="1800" dirty="0">
                <a:effectLst>
                  <a:outerShdw blurRad="38100" dist="38100" dir="2700000" algn="tl">
                    <a:srgbClr val="000000">
                      <a:alpha val="43137"/>
                    </a:srgbClr>
                  </a:outerShdw>
                </a:effectLst>
              </a:rPr>
              <a:t>银行业金融机构信息科技外包风险监管指引</a:t>
            </a:r>
            <a:r>
              <a:rPr lang="en-US" altLang="zh-CN" sz="1800" dirty="0" smtClean="0">
                <a:effectLst>
                  <a:outerShdw blurRad="38100" dist="38100" dir="2700000" algn="tl">
                    <a:srgbClr val="000000">
                      <a:alpha val="43137"/>
                    </a:srgbClr>
                  </a:outerShdw>
                </a:effectLst>
              </a:rPr>
              <a:t>》</a:t>
            </a:r>
          </a:p>
          <a:p>
            <a:r>
              <a:rPr lang="zh-CN" altLang="en-US" sz="1800" dirty="0">
                <a:effectLst>
                  <a:outerShdw blurRad="38100" dist="38100" dir="2700000" algn="tl">
                    <a:srgbClr val="000000">
                      <a:alpha val="43137"/>
                    </a:srgbClr>
                  </a:outerShdw>
                </a:effectLst>
              </a:rPr>
              <a:t>银监会</a:t>
            </a:r>
            <a:r>
              <a:rPr lang="en-US" altLang="zh-CN" sz="1800" dirty="0">
                <a:effectLst>
                  <a:outerShdw blurRad="38100" dist="38100" dir="2700000" algn="tl">
                    <a:srgbClr val="000000">
                      <a:alpha val="43137"/>
                    </a:srgbClr>
                  </a:outerShdw>
                </a:effectLst>
              </a:rPr>
              <a:t>【2013】5</a:t>
            </a:r>
            <a:r>
              <a:rPr lang="zh-CN" altLang="en-US" sz="1800" dirty="0" smtClean="0">
                <a:effectLst>
                  <a:outerShdw blurRad="38100" dist="38100" dir="2700000" algn="tl">
                    <a:srgbClr val="000000">
                      <a:alpha val="43137"/>
                    </a:srgbClr>
                  </a:outerShdw>
                </a:effectLst>
              </a:rPr>
              <a:t>号</a:t>
            </a:r>
            <a:endParaRPr lang="en-US" altLang="zh-CN" sz="1800" dirty="0" smtClean="0">
              <a:effectLst>
                <a:outerShdw blurRad="38100" dist="38100" dir="2700000" algn="tl">
                  <a:srgbClr val="000000">
                    <a:alpha val="43137"/>
                  </a:srgbClr>
                </a:outerShdw>
              </a:effectLst>
            </a:endParaRPr>
          </a:p>
          <a:p>
            <a:r>
              <a:rPr lang="en-US" altLang="zh-CN" sz="1800" dirty="0" smtClean="0">
                <a:effectLst>
                  <a:outerShdw blurRad="38100" dist="38100" dir="2700000" algn="tl">
                    <a:srgbClr val="000000">
                      <a:alpha val="43137"/>
                    </a:srgbClr>
                  </a:outerShdw>
                </a:effectLst>
              </a:rPr>
              <a:t>25</a:t>
            </a:r>
            <a:r>
              <a:rPr lang="zh-CN" altLang="en-US" sz="1800" dirty="0" smtClean="0">
                <a:effectLst>
                  <a:outerShdw blurRad="38100" dist="38100" dir="2700000" algn="tl">
                    <a:srgbClr val="000000">
                      <a:alpha val="43137"/>
                    </a:srgbClr>
                  </a:outerShdw>
                </a:effectLst>
              </a:rPr>
              <a:t>页，</a:t>
            </a:r>
            <a:r>
              <a:rPr lang="en-US" altLang="zh-CN" sz="1800" dirty="0" smtClean="0">
                <a:effectLst>
                  <a:outerShdw blurRad="38100" dist="38100" dir="2700000" algn="tl">
                    <a:srgbClr val="000000">
                      <a:alpha val="43137"/>
                    </a:srgbClr>
                  </a:outerShdw>
                </a:effectLst>
              </a:rPr>
              <a:t>91</a:t>
            </a:r>
            <a:r>
              <a:rPr lang="zh-CN" altLang="en-US" sz="1800" dirty="0" smtClean="0">
                <a:effectLst>
                  <a:outerShdw blurRad="38100" dist="38100" dir="2700000" algn="tl">
                    <a:srgbClr val="000000">
                      <a:alpha val="43137"/>
                    </a:srgbClr>
                  </a:outerShdw>
                </a:effectLst>
              </a:rPr>
              <a:t>条</a:t>
            </a:r>
            <a:endParaRPr lang="zh-CN" altLang="en-US" sz="1800" dirty="0">
              <a:effectLst>
                <a:outerShdw blurRad="38100" dist="38100" dir="2700000" algn="tl">
                  <a:srgbClr val="000000">
                    <a:alpha val="43137"/>
                  </a:srgbClr>
                </a:outerShdw>
              </a:effectLst>
            </a:endParaRPr>
          </a:p>
        </p:txBody>
      </p:sp>
      <p:sp>
        <p:nvSpPr>
          <p:cNvPr id="35" name="手杖形箭头 34"/>
          <p:cNvSpPr/>
          <p:nvPr/>
        </p:nvSpPr>
        <p:spPr>
          <a:xfrm flipV="1">
            <a:off x="2267744" y="2924944"/>
            <a:ext cx="4248472" cy="432048"/>
          </a:xfrm>
          <a:prstGeom prst="uturnArrow">
            <a:avLst>
              <a:gd name="adj1" fmla="val 23389"/>
              <a:gd name="adj2" fmla="val 25000"/>
              <a:gd name="adj3" fmla="val 27550"/>
              <a:gd name="adj4" fmla="val 43750"/>
              <a:gd name="adj5" fmla="val 89497"/>
            </a:avLst>
          </a:prstGeom>
          <a:ln>
            <a:noFill/>
          </a:ln>
          <a:effectLst>
            <a:outerShdw dist="254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TextBox 35"/>
          <p:cNvSpPr txBox="1"/>
          <p:nvPr/>
        </p:nvSpPr>
        <p:spPr>
          <a:xfrm>
            <a:off x="2699792" y="3402866"/>
            <a:ext cx="3384376" cy="1754326"/>
          </a:xfrm>
          <a:prstGeom prst="rect">
            <a:avLst/>
          </a:prstGeom>
          <a:noFill/>
        </p:spPr>
        <p:txBody>
          <a:bodyPr wrap="square" rtlCol="0">
            <a:spAutoFit/>
          </a:bodyPr>
          <a:lstStyle/>
          <a:p>
            <a:pPr marL="285750" indent="-285750">
              <a:buBlip>
                <a:blip r:embed="rId2"/>
              </a:buBlip>
            </a:pPr>
            <a:r>
              <a:rPr lang="zh-CN" altLang="en-US" dirty="0" smtClean="0">
                <a:solidFill>
                  <a:schemeClr val="accent5">
                    <a:lumMod val="60000"/>
                    <a:lumOff val="40000"/>
                  </a:schemeClr>
                </a:solidFill>
                <a:effectLst>
                  <a:outerShdw blurRad="38100" dist="38100" dir="2700000" algn="tl">
                    <a:srgbClr val="000000">
                      <a:alpha val="43137"/>
                    </a:srgbClr>
                  </a:outerShdw>
                </a:effectLst>
              </a:rPr>
              <a:t>进一步明确外包范围</a:t>
            </a:r>
            <a:endParaRPr lang="en-US" altLang="zh-CN" dirty="0" smtClean="0">
              <a:solidFill>
                <a:schemeClr val="accent5">
                  <a:lumMod val="60000"/>
                  <a:lumOff val="40000"/>
                </a:schemeClr>
              </a:solidFill>
              <a:effectLst>
                <a:outerShdw blurRad="38100" dist="38100" dir="2700000" algn="tl">
                  <a:srgbClr val="000000">
                    <a:alpha val="43137"/>
                  </a:srgbClr>
                </a:outerShdw>
              </a:effectLst>
            </a:endParaRPr>
          </a:p>
          <a:p>
            <a:pPr marL="285750" indent="-285750">
              <a:buBlip>
                <a:blip r:embed="rId2"/>
              </a:buBlip>
            </a:pPr>
            <a:r>
              <a:rPr lang="zh-CN" altLang="en-US" dirty="0">
                <a:solidFill>
                  <a:schemeClr val="accent5">
                    <a:lumMod val="60000"/>
                    <a:lumOff val="40000"/>
                  </a:schemeClr>
                </a:solidFill>
                <a:effectLst>
                  <a:outerShdw blurRad="38100" dist="38100" dir="2700000" algn="tl">
                    <a:srgbClr val="000000">
                      <a:alpha val="43137"/>
                    </a:srgbClr>
                  </a:outerShdw>
                </a:effectLst>
              </a:rPr>
              <a:t>明确外包管理组织机构</a:t>
            </a:r>
          </a:p>
          <a:p>
            <a:pPr marL="285750" indent="-285750">
              <a:buBlip>
                <a:blip r:embed="rId2"/>
              </a:buBlip>
            </a:pPr>
            <a:r>
              <a:rPr lang="zh-CN" altLang="en-US" dirty="0" smtClean="0">
                <a:solidFill>
                  <a:schemeClr val="accent5">
                    <a:lumMod val="60000"/>
                    <a:lumOff val="40000"/>
                  </a:schemeClr>
                </a:solidFill>
                <a:effectLst>
                  <a:outerShdw blurRad="38100" dist="38100" dir="2700000" algn="tl">
                    <a:srgbClr val="000000">
                      <a:alpha val="43137"/>
                    </a:srgbClr>
                  </a:outerShdw>
                </a:effectLst>
              </a:rPr>
              <a:t>注重外包供应商全流程管理</a:t>
            </a:r>
            <a:endParaRPr lang="en-US" altLang="zh-CN" dirty="0" smtClean="0">
              <a:solidFill>
                <a:schemeClr val="accent5">
                  <a:lumMod val="60000"/>
                  <a:lumOff val="40000"/>
                </a:schemeClr>
              </a:solidFill>
              <a:effectLst>
                <a:outerShdw blurRad="38100" dist="38100" dir="2700000" algn="tl">
                  <a:srgbClr val="000000">
                    <a:alpha val="43137"/>
                  </a:srgbClr>
                </a:outerShdw>
              </a:effectLst>
            </a:endParaRPr>
          </a:p>
          <a:p>
            <a:pPr marL="285750" indent="-285750">
              <a:buBlip>
                <a:blip r:embed="rId2"/>
              </a:buBlip>
            </a:pPr>
            <a:r>
              <a:rPr lang="zh-CN" altLang="en-US" dirty="0">
                <a:solidFill>
                  <a:schemeClr val="accent5">
                    <a:lumMod val="60000"/>
                    <a:lumOff val="40000"/>
                  </a:schemeClr>
                </a:solidFill>
                <a:effectLst>
                  <a:outerShdw blurRad="38100" dist="38100" dir="2700000" algn="tl">
                    <a:srgbClr val="000000">
                      <a:alpha val="43137"/>
                    </a:srgbClr>
                  </a:outerShdw>
                </a:effectLst>
              </a:rPr>
              <a:t>强调</a:t>
            </a:r>
            <a:r>
              <a:rPr lang="zh-CN" altLang="en-US" dirty="0" smtClean="0">
                <a:solidFill>
                  <a:schemeClr val="accent5">
                    <a:lumMod val="60000"/>
                    <a:lumOff val="40000"/>
                  </a:schemeClr>
                </a:solidFill>
                <a:effectLst>
                  <a:outerShdw blurRad="38100" dist="38100" dir="2700000" algn="tl">
                    <a:srgbClr val="000000">
                      <a:alpha val="43137"/>
                    </a:srgbClr>
                  </a:outerShdw>
                </a:effectLst>
              </a:rPr>
              <a:t>风险管理</a:t>
            </a:r>
            <a:endParaRPr lang="en-US" altLang="zh-CN" dirty="0">
              <a:solidFill>
                <a:schemeClr val="accent5">
                  <a:lumMod val="60000"/>
                  <a:lumOff val="40000"/>
                </a:schemeClr>
              </a:solidFill>
              <a:effectLst>
                <a:outerShdw blurRad="38100" dist="38100" dir="2700000" algn="tl">
                  <a:srgbClr val="000000">
                    <a:alpha val="43137"/>
                  </a:srgbClr>
                </a:outerShdw>
              </a:effectLst>
            </a:endParaRPr>
          </a:p>
          <a:p>
            <a:pPr marL="285750" indent="-285750">
              <a:buBlip>
                <a:blip r:embed="rId2"/>
              </a:buBlip>
            </a:pPr>
            <a:r>
              <a:rPr lang="zh-CN" altLang="en-US" dirty="0" smtClean="0">
                <a:solidFill>
                  <a:schemeClr val="accent5">
                    <a:lumMod val="60000"/>
                    <a:lumOff val="40000"/>
                  </a:schemeClr>
                </a:solidFill>
                <a:effectLst>
                  <a:outerShdw blurRad="38100" dist="38100" dir="2700000" algn="tl">
                    <a:srgbClr val="000000">
                      <a:alpha val="43137"/>
                    </a:srgbClr>
                  </a:outerShdw>
                </a:effectLst>
              </a:rPr>
              <a:t>重点外包供应商独立定义</a:t>
            </a:r>
            <a:endParaRPr lang="en-US" altLang="zh-CN" dirty="0" smtClean="0">
              <a:solidFill>
                <a:schemeClr val="accent5">
                  <a:lumMod val="60000"/>
                  <a:lumOff val="40000"/>
                </a:schemeClr>
              </a:solidFill>
              <a:effectLst>
                <a:outerShdw blurRad="38100" dist="38100" dir="2700000" algn="tl">
                  <a:srgbClr val="000000">
                    <a:alpha val="43137"/>
                  </a:srgbClr>
                </a:outerShdw>
              </a:effectLst>
            </a:endParaRPr>
          </a:p>
          <a:p>
            <a:pPr marL="285750" indent="-285750">
              <a:buBlip>
                <a:blip r:embed="rId2"/>
              </a:buBlip>
            </a:pPr>
            <a:r>
              <a:rPr lang="zh-CN" altLang="en-US" dirty="0" smtClean="0">
                <a:solidFill>
                  <a:schemeClr val="accent5">
                    <a:lumMod val="60000"/>
                    <a:lumOff val="40000"/>
                  </a:schemeClr>
                </a:solidFill>
                <a:effectLst>
                  <a:outerShdw blurRad="38100" dist="38100" dir="2700000" algn="tl">
                    <a:srgbClr val="000000">
                      <a:alpha val="43137"/>
                    </a:srgbClr>
                  </a:outerShdw>
                </a:effectLst>
              </a:rPr>
              <a:t>细化监管机制</a:t>
            </a:r>
            <a:endParaRPr lang="en-US" altLang="zh-CN" dirty="0" smtClean="0">
              <a:solidFill>
                <a:schemeClr val="accent5">
                  <a:lumMod val="60000"/>
                  <a:lumOff val="40000"/>
                </a:schemeClr>
              </a:solidFill>
              <a:effectLst>
                <a:outerShdw blurRad="38100" dist="38100" dir="2700000" algn="tl">
                  <a:srgbClr val="000000">
                    <a:alpha val="43137"/>
                  </a:srgbClr>
                </a:outerShdw>
              </a:effectLst>
            </a:endParaRPr>
          </a:p>
        </p:txBody>
      </p:sp>
      <p:sp>
        <p:nvSpPr>
          <p:cNvPr id="7" name="剪去单角的矩形 6"/>
          <p:cNvSpPr/>
          <p:nvPr/>
        </p:nvSpPr>
        <p:spPr>
          <a:xfrm>
            <a:off x="319197" y="2420888"/>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accent4">
                    <a:lumMod val="75000"/>
                  </a:schemeClr>
                </a:solidFill>
              </a:rPr>
              <a:t>指引结构</a:t>
            </a:r>
            <a:endParaRPr lang="zh-CN" altLang="en-US" dirty="0">
              <a:solidFill>
                <a:schemeClr val="accent4">
                  <a:lumMod val="75000"/>
                </a:schemeClr>
              </a:solidFill>
            </a:endParaRPr>
          </a:p>
        </p:txBody>
      </p:sp>
      <p:sp>
        <p:nvSpPr>
          <p:cNvPr id="12" name="剪去单角的矩形 11"/>
          <p:cNvSpPr/>
          <p:nvPr/>
        </p:nvSpPr>
        <p:spPr>
          <a:xfrm>
            <a:off x="319197" y="3428999"/>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内容解读</a:t>
            </a:r>
            <a:endParaRPr lang="zh-CN" altLang="en-US" dirty="0">
              <a:solidFill>
                <a:schemeClr val="bg1">
                  <a:lumMod val="75000"/>
                </a:schemeClr>
              </a:solidFill>
            </a:endParaRPr>
          </a:p>
        </p:txBody>
      </p:sp>
      <p:sp>
        <p:nvSpPr>
          <p:cNvPr id="13" name="剪去单角的矩形 12"/>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15" name="剪去单角的矩形 14"/>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20625742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a:t>结构</a:t>
            </a:r>
            <a:r>
              <a:rPr lang="en-US" altLang="zh-CN" dirty="0"/>
              <a:t>—</a:t>
            </a:r>
            <a:r>
              <a:rPr lang="zh-CN" altLang="en-US" dirty="0" smtClean="0"/>
              <a:t>相关管理指引</a:t>
            </a:r>
            <a:endParaRPr lang="zh-CN" altLang="en-US" dirty="0"/>
          </a:p>
        </p:txBody>
      </p:sp>
      <p:sp>
        <p:nvSpPr>
          <p:cNvPr id="3" name="内容占位符 2"/>
          <p:cNvSpPr>
            <a:spLocks noGrp="1"/>
          </p:cNvSpPr>
          <p:nvPr>
            <p:ph sz="half" idx="1"/>
          </p:nvPr>
        </p:nvSpPr>
        <p:spPr>
          <a:xfrm>
            <a:off x="1202432" y="1524000"/>
            <a:ext cx="3672408" cy="4663440"/>
          </a:xfrm>
        </p:spPr>
        <p:txBody>
          <a:bodyPr>
            <a:normAutofit fontScale="92500" lnSpcReduction="20000"/>
          </a:bodyPr>
          <a:lstStyle/>
          <a:p>
            <a:r>
              <a:rPr lang="en-US" altLang="zh-CN" sz="1800" dirty="0"/>
              <a:t>《</a:t>
            </a:r>
            <a:r>
              <a:rPr lang="zh-CN" altLang="en-US" sz="1800" dirty="0"/>
              <a:t>银行业金融机构外包风险管理指引</a:t>
            </a:r>
            <a:r>
              <a:rPr lang="en-US" altLang="zh-CN" sz="1800" dirty="0" smtClean="0"/>
              <a:t>》</a:t>
            </a:r>
          </a:p>
          <a:p>
            <a:r>
              <a:rPr lang="zh-CN" altLang="en-US" sz="1800" dirty="0" smtClean="0"/>
              <a:t>总则</a:t>
            </a:r>
            <a:r>
              <a:rPr lang="en-US" altLang="zh-CN" sz="1800" dirty="0" smtClean="0"/>
              <a:t>——7</a:t>
            </a:r>
            <a:r>
              <a:rPr lang="zh-CN" altLang="en-US" sz="1800" dirty="0" smtClean="0"/>
              <a:t>条</a:t>
            </a:r>
            <a:endParaRPr lang="en-US" altLang="zh-CN" sz="1800" dirty="0" smtClean="0"/>
          </a:p>
          <a:p>
            <a:r>
              <a:rPr lang="zh-CN" altLang="en-US" sz="1800" dirty="0" smtClean="0"/>
              <a:t>组织结构</a:t>
            </a:r>
            <a:r>
              <a:rPr lang="en-US" altLang="zh-CN" sz="1800" dirty="0" smtClean="0"/>
              <a:t>-4</a:t>
            </a:r>
            <a:r>
              <a:rPr lang="zh-CN" altLang="en-US" sz="1800" dirty="0" smtClean="0"/>
              <a:t>条</a:t>
            </a:r>
            <a:endParaRPr lang="en-US" altLang="zh-CN" sz="1800" dirty="0" smtClean="0"/>
          </a:p>
          <a:p>
            <a:r>
              <a:rPr lang="zh-CN" altLang="en-US" sz="1800" dirty="0" smtClean="0"/>
              <a:t>风险管理</a:t>
            </a:r>
            <a:r>
              <a:rPr lang="en-US" altLang="zh-CN" sz="1800" dirty="0" smtClean="0"/>
              <a:t>-10</a:t>
            </a:r>
            <a:r>
              <a:rPr lang="zh-CN" altLang="en-US" sz="1800" dirty="0" smtClean="0"/>
              <a:t>条</a:t>
            </a:r>
            <a:endParaRPr lang="en-US" altLang="zh-CN" sz="1800" dirty="0" smtClean="0"/>
          </a:p>
          <a:p>
            <a:r>
              <a:rPr lang="zh-CN" altLang="en-US" sz="1800" dirty="0" smtClean="0"/>
              <a:t>监督管理</a:t>
            </a:r>
            <a:r>
              <a:rPr lang="en-US" altLang="zh-CN" sz="1800" dirty="0" smtClean="0"/>
              <a:t>-4</a:t>
            </a:r>
            <a:r>
              <a:rPr lang="zh-CN" altLang="en-US" sz="1800" dirty="0" smtClean="0"/>
              <a:t>条</a:t>
            </a:r>
            <a:endParaRPr lang="en-US" altLang="zh-CN" sz="1800" dirty="0" smtClean="0"/>
          </a:p>
        </p:txBody>
      </p:sp>
      <p:sp>
        <p:nvSpPr>
          <p:cNvPr id="6" name="内容占位符 5"/>
          <p:cNvSpPr>
            <a:spLocks noGrp="1"/>
          </p:cNvSpPr>
          <p:nvPr>
            <p:ph sz="half" idx="2"/>
          </p:nvPr>
        </p:nvSpPr>
        <p:spPr>
          <a:xfrm>
            <a:off x="4716016" y="1524000"/>
            <a:ext cx="4320480" cy="4663440"/>
          </a:xfrm>
        </p:spPr>
        <p:txBody>
          <a:bodyPr>
            <a:normAutofit fontScale="92500" lnSpcReduction="20000"/>
          </a:bodyPr>
          <a:lstStyle/>
          <a:p>
            <a:r>
              <a:rPr lang="en-US" altLang="zh-CN" sz="1800" dirty="0"/>
              <a:t>《</a:t>
            </a:r>
            <a:r>
              <a:rPr lang="zh-CN" altLang="en-US" sz="1800" dirty="0"/>
              <a:t>银行业金融机构信息科技外包风险监管指引</a:t>
            </a:r>
            <a:r>
              <a:rPr lang="en-US" altLang="zh-CN" sz="1800" dirty="0" smtClean="0"/>
              <a:t>》</a:t>
            </a:r>
          </a:p>
          <a:p>
            <a:r>
              <a:rPr lang="zh-CN" altLang="en-US" sz="1800" dirty="0" smtClean="0"/>
              <a:t>总则</a:t>
            </a:r>
            <a:r>
              <a:rPr lang="en-US" altLang="zh-CN" sz="1800" dirty="0"/>
              <a:t>——</a:t>
            </a:r>
            <a:r>
              <a:rPr lang="en-US" altLang="zh-CN" sz="1800" dirty="0" smtClean="0"/>
              <a:t>12</a:t>
            </a:r>
            <a:r>
              <a:rPr lang="zh-CN" altLang="en-US" sz="1800" dirty="0" smtClean="0"/>
              <a:t>条</a:t>
            </a:r>
            <a:endParaRPr lang="en-US" altLang="zh-CN" sz="1800" dirty="0" smtClean="0"/>
          </a:p>
          <a:p>
            <a:r>
              <a:rPr lang="zh-CN" altLang="en-US" sz="1800" dirty="0" smtClean="0"/>
              <a:t>外包管理组织架构</a:t>
            </a:r>
            <a:r>
              <a:rPr lang="en-US" altLang="zh-CN" sz="1800" dirty="0"/>
              <a:t>——</a:t>
            </a:r>
            <a:r>
              <a:rPr lang="en-US" altLang="zh-CN" sz="1800" dirty="0" smtClean="0"/>
              <a:t>3</a:t>
            </a:r>
            <a:r>
              <a:rPr lang="zh-CN" altLang="en-US" sz="1800" dirty="0" smtClean="0"/>
              <a:t>条</a:t>
            </a:r>
            <a:endParaRPr lang="en-US" altLang="zh-CN" sz="1800" dirty="0" smtClean="0"/>
          </a:p>
          <a:p>
            <a:r>
              <a:rPr lang="zh-CN" altLang="en-US" sz="1800" dirty="0" smtClean="0"/>
              <a:t>外包战略及风险管理</a:t>
            </a:r>
            <a:endParaRPr lang="en-US" altLang="zh-CN" sz="1800" dirty="0" smtClean="0"/>
          </a:p>
          <a:p>
            <a:pPr lvl="1"/>
            <a:r>
              <a:rPr lang="zh-CN" altLang="en-US" sz="1400" dirty="0" smtClean="0"/>
              <a:t>外包战略</a:t>
            </a:r>
            <a:r>
              <a:rPr lang="en-US" altLang="zh-CN" sz="1400" dirty="0" smtClean="0"/>
              <a:t>——6</a:t>
            </a:r>
            <a:r>
              <a:rPr lang="zh-CN" altLang="en-US" sz="1400" dirty="0" smtClean="0"/>
              <a:t>条</a:t>
            </a:r>
            <a:endParaRPr lang="en-US" altLang="zh-CN" sz="1400" dirty="0" smtClean="0"/>
          </a:p>
          <a:p>
            <a:pPr lvl="1"/>
            <a:r>
              <a:rPr lang="zh-CN" altLang="en-US" sz="1400" dirty="0" smtClean="0"/>
              <a:t>外包风险管理</a:t>
            </a:r>
            <a:r>
              <a:rPr lang="en-US" altLang="zh-CN" sz="1400" dirty="0" smtClean="0"/>
              <a:t>——3</a:t>
            </a:r>
            <a:r>
              <a:rPr lang="zh-CN" altLang="en-US" sz="1400" dirty="0" smtClean="0"/>
              <a:t>条</a:t>
            </a:r>
            <a:endParaRPr lang="en-US" altLang="zh-CN" sz="1400" dirty="0" smtClean="0"/>
          </a:p>
          <a:p>
            <a:r>
              <a:rPr lang="zh-CN" altLang="en-US" sz="1800" dirty="0" smtClean="0"/>
              <a:t>外包管理</a:t>
            </a:r>
            <a:endParaRPr lang="en-US" altLang="zh-CN" sz="1800" dirty="0" smtClean="0"/>
          </a:p>
          <a:p>
            <a:pPr lvl="1"/>
            <a:r>
              <a:rPr lang="zh-CN" altLang="en-US" sz="1400" dirty="0" smtClean="0"/>
              <a:t>外包风险评估及准入</a:t>
            </a:r>
            <a:r>
              <a:rPr lang="en-US" altLang="zh-CN" sz="1400" dirty="0" smtClean="0"/>
              <a:t>——3</a:t>
            </a:r>
            <a:r>
              <a:rPr lang="zh-CN" altLang="en-US" sz="1400" dirty="0" smtClean="0"/>
              <a:t>条</a:t>
            </a:r>
            <a:endParaRPr lang="en-US" altLang="zh-CN" sz="1400" dirty="0" smtClean="0"/>
          </a:p>
          <a:p>
            <a:pPr lvl="1"/>
            <a:r>
              <a:rPr lang="zh-CN" altLang="en-US" sz="1400" dirty="0" smtClean="0"/>
              <a:t>服务提供商尽职调查</a:t>
            </a:r>
            <a:r>
              <a:rPr lang="en-US" altLang="zh-CN" sz="1400" dirty="0" smtClean="0"/>
              <a:t>——6</a:t>
            </a:r>
            <a:r>
              <a:rPr lang="zh-CN" altLang="en-US" sz="1400" dirty="0" smtClean="0"/>
              <a:t>条</a:t>
            </a:r>
            <a:endParaRPr lang="en-US" altLang="zh-CN" sz="1400" dirty="0" smtClean="0"/>
          </a:p>
          <a:p>
            <a:pPr lvl="1"/>
            <a:r>
              <a:rPr lang="zh-CN" altLang="en-US" sz="1400" dirty="0" smtClean="0"/>
              <a:t>外包服务合同及要求</a:t>
            </a:r>
            <a:r>
              <a:rPr lang="en-US" altLang="zh-CN" sz="1400" dirty="0" smtClean="0"/>
              <a:t>——4</a:t>
            </a:r>
            <a:r>
              <a:rPr lang="zh-CN" altLang="en-US" sz="1400" dirty="0" smtClean="0"/>
              <a:t>条</a:t>
            </a:r>
            <a:endParaRPr lang="en-US" altLang="zh-CN" sz="1400" dirty="0" smtClean="0"/>
          </a:p>
          <a:p>
            <a:pPr lvl="1"/>
            <a:r>
              <a:rPr lang="zh-CN" altLang="en-US" sz="1400" dirty="0" smtClean="0"/>
              <a:t>外包服务安全管理</a:t>
            </a:r>
            <a:r>
              <a:rPr lang="en-US" altLang="zh-CN" sz="1400" dirty="0" smtClean="0"/>
              <a:t>——3</a:t>
            </a:r>
            <a:r>
              <a:rPr lang="zh-CN" altLang="en-US" sz="1400" dirty="0" smtClean="0"/>
              <a:t>条</a:t>
            </a:r>
            <a:endParaRPr lang="en-US" altLang="zh-CN" sz="1400" dirty="0" smtClean="0"/>
          </a:p>
          <a:p>
            <a:pPr lvl="1"/>
            <a:r>
              <a:rPr lang="zh-CN" altLang="en-US" sz="1400" dirty="0" smtClean="0"/>
              <a:t>外包服务监控与评价</a:t>
            </a:r>
            <a:r>
              <a:rPr lang="en-US" altLang="zh-CN" sz="1400" dirty="0" smtClean="0"/>
              <a:t>——7</a:t>
            </a:r>
            <a:r>
              <a:rPr lang="zh-CN" altLang="en-US" sz="1400" dirty="0" smtClean="0"/>
              <a:t>条</a:t>
            </a:r>
            <a:endParaRPr lang="en-US" altLang="zh-CN" sz="1400" dirty="0" smtClean="0"/>
          </a:p>
          <a:p>
            <a:pPr lvl="1"/>
            <a:r>
              <a:rPr lang="zh-CN" altLang="en-US" sz="1400" dirty="0" smtClean="0"/>
              <a:t>外包服务中断与终止</a:t>
            </a:r>
            <a:r>
              <a:rPr lang="en-US" altLang="zh-CN" sz="1400" dirty="0" smtClean="0"/>
              <a:t>——4</a:t>
            </a:r>
            <a:r>
              <a:rPr lang="zh-CN" altLang="en-US" sz="1400" dirty="0" smtClean="0"/>
              <a:t>条</a:t>
            </a:r>
            <a:endParaRPr lang="en-US" altLang="zh-CN" sz="1400" dirty="0" smtClean="0"/>
          </a:p>
          <a:p>
            <a:r>
              <a:rPr lang="zh-CN" altLang="en-US" sz="1800" dirty="0" smtClean="0"/>
              <a:t>机构集中度风险管理</a:t>
            </a:r>
            <a:r>
              <a:rPr lang="en-US" altLang="zh-CN" sz="1800" dirty="0" smtClean="0"/>
              <a:t>——8</a:t>
            </a:r>
            <a:r>
              <a:rPr lang="zh-CN" altLang="en-US" sz="1800" dirty="0" smtClean="0"/>
              <a:t>条</a:t>
            </a:r>
            <a:endParaRPr lang="en-US" altLang="zh-CN" sz="1800" dirty="0" smtClean="0"/>
          </a:p>
          <a:p>
            <a:r>
              <a:rPr lang="zh-CN" altLang="en-US" sz="1800" dirty="0" smtClean="0"/>
              <a:t>跨境及非驻场外包管理</a:t>
            </a:r>
            <a:r>
              <a:rPr lang="en-US" altLang="zh-CN" sz="1800" dirty="0" smtClean="0"/>
              <a:t>——12</a:t>
            </a:r>
            <a:r>
              <a:rPr lang="zh-CN" altLang="en-US" sz="1800" dirty="0" smtClean="0"/>
              <a:t>条</a:t>
            </a:r>
            <a:endParaRPr lang="en-US" altLang="zh-CN" sz="1800" dirty="0" smtClean="0"/>
          </a:p>
          <a:p>
            <a:r>
              <a:rPr lang="zh-CN" altLang="en-US" sz="1800" dirty="0" smtClean="0"/>
              <a:t>重点外包服务机构风险管理</a:t>
            </a:r>
            <a:r>
              <a:rPr lang="en-US" altLang="zh-CN" sz="1800" dirty="0" smtClean="0"/>
              <a:t>——4</a:t>
            </a:r>
            <a:r>
              <a:rPr lang="zh-CN" altLang="en-US" sz="1800" dirty="0" smtClean="0"/>
              <a:t>条</a:t>
            </a:r>
            <a:endParaRPr lang="en-US" altLang="zh-CN" sz="1800" dirty="0" smtClean="0"/>
          </a:p>
          <a:p>
            <a:r>
              <a:rPr lang="zh-CN" altLang="en-US" sz="1800" dirty="0" smtClean="0"/>
              <a:t>监督管理</a:t>
            </a:r>
            <a:r>
              <a:rPr lang="en-US" altLang="zh-CN" sz="1800" dirty="0" smtClean="0"/>
              <a:t>——14</a:t>
            </a:r>
            <a:r>
              <a:rPr lang="zh-CN" altLang="en-US" sz="1800" dirty="0" smtClean="0"/>
              <a:t>条</a:t>
            </a:r>
            <a:endParaRPr lang="en-US" altLang="zh-CN" sz="1800" dirty="0" smtClean="0"/>
          </a:p>
          <a:p>
            <a:endParaRPr lang="en-US" altLang="zh-CN" sz="1800" dirty="0" smtClean="0"/>
          </a:p>
          <a:p>
            <a:endParaRPr lang="zh-CN" altLang="en-US" sz="1800" dirty="0"/>
          </a:p>
          <a:p>
            <a:endParaRPr lang="zh-CN" altLang="en-US" sz="1800" dirty="0"/>
          </a:p>
        </p:txBody>
      </p:sp>
      <p:cxnSp>
        <p:nvCxnSpPr>
          <p:cNvPr id="8" name="肘形连接符 7"/>
          <p:cNvCxnSpPr/>
          <p:nvPr/>
        </p:nvCxnSpPr>
        <p:spPr>
          <a:xfrm>
            <a:off x="3347864" y="2708920"/>
            <a:ext cx="1440000" cy="504000"/>
          </a:xfrm>
          <a:prstGeom prst="bentConnector3">
            <a:avLst/>
          </a:prstGeom>
          <a:ln w="22225">
            <a:solidFill>
              <a:schemeClr val="accent5">
                <a:lumMod val="60000"/>
                <a:lumOff val="40000"/>
              </a:schemeClr>
            </a:solidFill>
            <a:prstDash val="sysDot"/>
            <a:headEnd type="arrow"/>
            <a:tailEnd type="arrow"/>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p:nvPr/>
        </p:nvCxnSpPr>
        <p:spPr>
          <a:xfrm>
            <a:off x="3347864" y="2388989"/>
            <a:ext cx="1440160" cy="0"/>
          </a:xfrm>
          <a:prstGeom prst="straightConnector1">
            <a:avLst/>
          </a:prstGeom>
          <a:ln w="22225">
            <a:solidFill>
              <a:schemeClr val="accent5">
                <a:lumMod val="60000"/>
                <a:lumOff val="40000"/>
              </a:schemeClr>
            </a:solidFill>
            <a:prstDash val="sysDot"/>
            <a:headEnd type="arrow"/>
            <a:tailEnd type="arrow"/>
          </a:ln>
        </p:spPr>
        <p:style>
          <a:lnRef idx="1">
            <a:schemeClr val="accent1"/>
          </a:lnRef>
          <a:fillRef idx="0">
            <a:schemeClr val="accent1"/>
          </a:fillRef>
          <a:effectRef idx="0">
            <a:schemeClr val="accent1"/>
          </a:effectRef>
          <a:fontRef idx="minor">
            <a:schemeClr val="tx1"/>
          </a:fontRef>
        </p:style>
      </p:cxnSp>
      <p:cxnSp>
        <p:nvCxnSpPr>
          <p:cNvPr id="23" name="肘形连接符 22"/>
          <p:cNvCxnSpPr/>
          <p:nvPr/>
        </p:nvCxnSpPr>
        <p:spPr>
          <a:xfrm>
            <a:off x="3347864" y="2709048"/>
            <a:ext cx="1440160" cy="2448000"/>
          </a:xfrm>
          <a:prstGeom prst="bentConnector3">
            <a:avLst>
              <a:gd name="adj1" fmla="val 50000"/>
            </a:avLst>
          </a:prstGeom>
          <a:ln w="22225">
            <a:solidFill>
              <a:schemeClr val="accent5">
                <a:lumMod val="60000"/>
                <a:lumOff val="40000"/>
              </a:schemeClr>
            </a:solidFill>
            <a:prstDash val="sysDot"/>
            <a:headEnd type="arrow"/>
            <a:tailEnd type="arrow"/>
          </a:ln>
        </p:spPr>
        <p:style>
          <a:lnRef idx="1">
            <a:schemeClr val="accent1"/>
          </a:lnRef>
          <a:fillRef idx="0">
            <a:schemeClr val="accent1"/>
          </a:fillRef>
          <a:effectRef idx="0">
            <a:schemeClr val="accent1"/>
          </a:effectRef>
          <a:fontRef idx="minor">
            <a:schemeClr val="tx1"/>
          </a:fontRef>
        </p:style>
      </p:cxnSp>
      <p:cxnSp>
        <p:nvCxnSpPr>
          <p:cNvPr id="31" name="肘形连接符 30"/>
          <p:cNvCxnSpPr/>
          <p:nvPr/>
        </p:nvCxnSpPr>
        <p:spPr>
          <a:xfrm>
            <a:off x="3347864" y="2708920"/>
            <a:ext cx="1440160" cy="2736000"/>
          </a:xfrm>
          <a:prstGeom prst="bentConnector3">
            <a:avLst>
              <a:gd name="adj1" fmla="val 50000"/>
            </a:avLst>
          </a:prstGeom>
          <a:ln w="22225">
            <a:solidFill>
              <a:schemeClr val="accent5">
                <a:lumMod val="60000"/>
                <a:lumOff val="40000"/>
              </a:schemeClr>
            </a:solidFill>
            <a:prstDash val="sysDot"/>
            <a:headEnd type="arrow"/>
            <a:tailEnd type="arrow"/>
          </a:ln>
        </p:spPr>
        <p:style>
          <a:lnRef idx="1">
            <a:schemeClr val="accent1"/>
          </a:lnRef>
          <a:fillRef idx="0">
            <a:schemeClr val="accent1"/>
          </a:fillRef>
          <a:effectRef idx="0">
            <a:schemeClr val="accent1"/>
          </a:effectRef>
          <a:fontRef idx="minor">
            <a:schemeClr val="tx1"/>
          </a:fontRef>
        </p:style>
      </p:cxnSp>
      <p:cxnSp>
        <p:nvCxnSpPr>
          <p:cNvPr id="32" name="肘形连接符 31"/>
          <p:cNvCxnSpPr/>
          <p:nvPr/>
        </p:nvCxnSpPr>
        <p:spPr>
          <a:xfrm>
            <a:off x="3347864" y="2708920"/>
            <a:ext cx="1440160" cy="3024000"/>
          </a:xfrm>
          <a:prstGeom prst="bentConnector3">
            <a:avLst>
              <a:gd name="adj1" fmla="val 50000"/>
            </a:avLst>
          </a:prstGeom>
          <a:ln w="22225">
            <a:solidFill>
              <a:schemeClr val="accent5">
                <a:lumMod val="60000"/>
                <a:lumOff val="40000"/>
              </a:schemeClr>
            </a:solidFill>
            <a:prstDash val="sysDot"/>
            <a:headEnd type="arrow"/>
            <a:tailEnd type="arrow"/>
          </a:ln>
        </p:spPr>
        <p:style>
          <a:lnRef idx="1">
            <a:schemeClr val="accent1"/>
          </a:lnRef>
          <a:fillRef idx="0">
            <a:schemeClr val="accent1"/>
          </a:fillRef>
          <a:effectRef idx="0">
            <a:schemeClr val="accent1"/>
          </a:effectRef>
          <a:fontRef idx="minor">
            <a:schemeClr val="tx1"/>
          </a:fontRef>
        </p:style>
      </p:cxnSp>
      <p:cxnSp>
        <p:nvCxnSpPr>
          <p:cNvPr id="33" name="肘形连接符 32"/>
          <p:cNvCxnSpPr/>
          <p:nvPr/>
        </p:nvCxnSpPr>
        <p:spPr>
          <a:xfrm>
            <a:off x="3347864" y="3028851"/>
            <a:ext cx="1440160" cy="2988000"/>
          </a:xfrm>
          <a:prstGeom prst="bentConnector3">
            <a:avLst>
              <a:gd name="adj1" fmla="val 35234"/>
            </a:avLst>
          </a:prstGeom>
          <a:ln w="22225">
            <a:solidFill>
              <a:schemeClr val="accent5">
                <a:lumMod val="60000"/>
                <a:lumOff val="40000"/>
              </a:schemeClr>
            </a:solidFill>
            <a:prstDash val="sysDot"/>
            <a:headEnd type="arrow"/>
            <a:tailEnd type="arrow"/>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a:off x="3347864" y="2143489"/>
            <a:ext cx="1440160" cy="0"/>
          </a:xfrm>
          <a:prstGeom prst="straightConnector1">
            <a:avLst/>
          </a:prstGeom>
          <a:ln w="22225">
            <a:solidFill>
              <a:schemeClr val="accent5">
                <a:lumMod val="60000"/>
                <a:lumOff val="40000"/>
              </a:schemeClr>
            </a:solidFill>
            <a:prstDash val="sysDot"/>
            <a:headEnd type="arrow"/>
            <a:tailEnd type="arrow"/>
          </a:ln>
        </p:spPr>
        <p:style>
          <a:lnRef idx="1">
            <a:schemeClr val="accent1"/>
          </a:lnRef>
          <a:fillRef idx="0">
            <a:schemeClr val="accent1"/>
          </a:fillRef>
          <a:effectRef idx="0">
            <a:schemeClr val="accent1"/>
          </a:effectRef>
          <a:fontRef idx="minor">
            <a:schemeClr val="tx1"/>
          </a:fontRef>
        </p:style>
      </p:cxnSp>
      <p:sp>
        <p:nvSpPr>
          <p:cNvPr id="12" name="剪去单角的矩形 11"/>
          <p:cNvSpPr/>
          <p:nvPr/>
        </p:nvSpPr>
        <p:spPr>
          <a:xfrm>
            <a:off x="319197" y="2420888"/>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accent4">
                    <a:lumMod val="75000"/>
                  </a:schemeClr>
                </a:solidFill>
              </a:rPr>
              <a:t>指引结构</a:t>
            </a:r>
            <a:endParaRPr lang="zh-CN" altLang="en-US" dirty="0">
              <a:solidFill>
                <a:schemeClr val="accent4">
                  <a:lumMod val="75000"/>
                </a:schemeClr>
              </a:solidFill>
            </a:endParaRPr>
          </a:p>
        </p:txBody>
      </p:sp>
      <p:sp>
        <p:nvSpPr>
          <p:cNvPr id="13" name="剪去单角的矩形 12"/>
          <p:cNvSpPr/>
          <p:nvPr/>
        </p:nvSpPr>
        <p:spPr>
          <a:xfrm>
            <a:off x="319197" y="3428999"/>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内容解读</a:t>
            </a:r>
            <a:endParaRPr lang="zh-CN" altLang="en-US" dirty="0">
              <a:solidFill>
                <a:schemeClr val="bg1">
                  <a:lumMod val="75000"/>
                </a:schemeClr>
              </a:solidFill>
            </a:endParaRPr>
          </a:p>
        </p:txBody>
      </p:sp>
      <p:sp>
        <p:nvSpPr>
          <p:cNvPr id="15" name="剪去单角的矩形 14"/>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17" name="剪去单角的矩形 16"/>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1189193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进一步明确外包范围</a:t>
            </a:r>
            <a:endParaRPr lang="zh-CN" altLang="en-US" dirty="0"/>
          </a:p>
        </p:txBody>
      </p:sp>
      <p:graphicFrame>
        <p:nvGraphicFramePr>
          <p:cNvPr id="5" name="图示 4"/>
          <p:cNvGraphicFramePr/>
          <p:nvPr>
            <p:extLst>
              <p:ext uri="{D42A27DB-BD31-4B8C-83A1-F6EECF244321}">
                <p14:modId xmlns:p14="http://schemas.microsoft.com/office/powerpoint/2010/main" val="744070359"/>
              </p:ext>
            </p:extLst>
          </p:nvPr>
        </p:nvGraphicFramePr>
        <p:xfrm>
          <a:off x="2364432" y="1772816"/>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图示 5"/>
          <p:cNvGraphicFramePr/>
          <p:nvPr>
            <p:extLst>
              <p:ext uri="{D42A27DB-BD31-4B8C-83A1-F6EECF244321}">
                <p14:modId xmlns:p14="http://schemas.microsoft.com/office/powerpoint/2010/main" val="2043899674"/>
              </p:ext>
            </p:extLst>
          </p:nvPr>
        </p:nvGraphicFramePr>
        <p:xfrm>
          <a:off x="6732240" y="1484784"/>
          <a:ext cx="2160240" cy="187220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7" name="图示 6"/>
          <p:cNvGraphicFramePr/>
          <p:nvPr>
            <p:extLst>
              <p:ext uri="{D42A27DB-BD31-4B8C-83A1-F6EECF244321}">
                <p14:modId xmlns:p14="http://schemas.microsoft.com/office/powerpoint/2010/main" val="2467932684"/>
              </p:ext>
            </p:extLst>
          </p:nvPr>
        </p:nvGraphicFramePr>
        <p:xfrm>
          <a:off x="1547664" y="1340768"/>
          <a:ext cx="2376264" cy="1800200"/>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8" name="图示 7"/>
          <p:cNvGraphicFramePr/>
          <p:nvPr>
            <p:extLst>
              <p:ext uri="{D42A27DB-BD31-4B8C-83A1-F6EECF244321}">
                <p14:modId xmlns:p14="http://schemas.microsoft.com/office/powerpoint/2010/main" val="3929902299"/>
              </p:ext>
            </p:extLst>
          </p:nvPr>
        </p:nvGraphicFramePr>
        <p:xfrm>
          <a:off x="1691680" y="4725144"/>
          <a:ext cx="2880320" cy="2060848"/>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
        <p:nvSpPr>
          <p:cNvPr id="3" name="TextBox 2"/>
          <p:cNvSpPr txBox="1"/>
          <p:nvPr/>
        </p:nvSpPr>
        <p:spPr>
          <a:xfrm>
            <a:off x="5670573" y="6052051"/>
            <a:ext cx="1584176" cy="369332"/>
          </a:xfrm>
          <a:prstGeom prst="rect">
            <a:avLst/>
          </a:prstGeom>
          <a:noFill/>
        </p:spPr>
        <p:txBody>
          <a:bodyPr wrap="square" rtlCol="0">
            <a:spAutoFit/>
          </a:bodyPr>
          <a:lstStyle/>
          <a:p>
            <a:r>
              <a:rPr lang="zh-CN" altLang="en-US" dirty="0" smtClean="0">
                <a:effectLst>
                  <a:outerShdw blurRad="38100" dist="38100" dir="2700000" algn="tl">
                    <a:srgbClr val="000000">
                      <a:alpha val="43137"/>
                    </a:srgbClr>
                  </a:outerShdw>
                </a:effectLst>
              </a:rPr>
              <a:t>哪些能外包？</a:t>
            </a:r>
            <a:endParaRPr lang="zh-CN" altLang="en-US" dirty="0">
              <a:effectLst>
                <a:outerShdw blurRad="38100" dist="38100" dir="2700000" algn="tl">
                  <a:srgbClr val="000000">
                    <a:alpha val="43137"/>
                  </a:srgbClr>
                </a:outerShdw>
              </a:effectLst>
            </a:endParaRPr>
          </a:p>
        </p:txBody>
      </p:sp>
      <p:sp>
        <p:nvSpPr>
          <p:cNvPr id="9" name="剪去单角的矩形 8"/>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10" name="剪去单角的矩形 9"/>
          <p:cNvSpPr/>
          <p:nvPr/>
        </p:nvSpPr>
        <p:spPr>
          <a:xfrm>
            <a:off x="319197" y="3428999"/>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内容解读</a:t>
            </a:r>
          </a:p>
        </p:txBody>
      </p:sp>
      <p:sp>
        <p:nvSpPr>
          <p:cNvPr id="11" name="剪去单角的矩形 10"/>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13" name="剪去单角的矩形 12"/>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17252543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注重外包供应商全流程管理</a:t>
            </a:r>
            <a:endParaRPr lang="zh-CN" altLang="en-US" dirty="0"/>
          </a:p>
        </p:txBody>
      </p:sp>
      <p:sp>
        <p:nvSpPr>
          <p:cNvPr id="5" name="矩形 4"/>
          <p:cNvSpPr/>
          <p:nvPr/>
        </p:nvSpPr>
        <p:spPr>
          <a:xfrm>
            <a:off x="3839318" y="2294092"/>
            <a:ext cx="1800200" cy="43204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zh-CN" sz="1400" dirty="0"/>
              <a:t>外包风险评估及准入</a:t>
            </a:r>
            <a:endParaRPr lang="zh-CN" altLang="en-US" sz="1400" dirty="0"/>
          </a:p>
        </p:txBody>
      </p:sp>
      <p:sp>
        <p:nvSpPr>
          <p:cNvPr id="6" name="矩形 5"/>
          <p:cNvSpPr/>
          <p:nvPr/>
        </p:nvSpPr>
        <p:spPr>
          <a:xfrm>
            <a:off x="6863654" y="2885080"/>
            <a:ext cx="1308746" cy="54860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zh-CN" sz="1400" dirty="0"/>
              <a:t>服务提供商尽职调查</a:t>
            </a:r>
            <a:endParaRPr lang="zh-CN" altLang="en-US" sz="1400" dirty="0"/>
          </a:p>
        </p:txBody>
      </p:sp>
      <p:sp>
        <p:nvSpPr>
          <p:cNvPr id="7" name="矩形 6"/>
          <p:cNvSpPr/>
          <p:nvPr/>
        </p:nvSpPr>
        <p:spPr>
          <a:xfrm>
            <a:off x="3839318" y="3456456"/>
            <a:ext cx="1800200" cy="43204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zh-CN" sz="1400" dirty="0"/>
              <a:t>外包服务合同及要求</a:t>
            </a:r>
            <a:endParaRPr lang="zh-CN" altLang="en-US" sz="1400" dirty="0"/>
          </a:p>
        </p:txBody>
      </p:sp>
      <p:sp>
        <p:nvSpPr>
          <p:cNvPr id="8" name="矩形 7"/>
          <p:cNvSpPr/>
          <p:nvPr/>
        </p:nvSpPr>
        <p:spPr>
          <a:xfrm>
            <a:off x="1555663" y="2325514"/>
            <a:ext cx="1308746" cy="55062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zh-CN" sz="1400" dirty="0"/>
              <a:t>外包服务安全管理</a:t>
            </a:r>
            <a:endParaRPr lang="zh-CN" altLang="en-US" sz="1400" dirty="0"/>
          </a:p>
        </p:txBody>
      </p:sp>
      <p:sp>
        <p:nvSpPr>
          <p:cNvPr id="9" name="矩形 8"/>
          <p:cNvSpPr/>
          <p:nvPr/>
        </p:nvSpPr>
        <p:spPr>
          <a:xfrm>
            <a:off x="3416900" y="5805264"/>
            <a:ext cx="1322518" cy="576064"/>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zh-CN" sz="1400" dirty="0"/>
              <a:t>外包服务监控与评价</a:t>
            </a:r>
            <a:endParaRPr lang="zh-CN" altLang="en-US" sz="1400" dirty="0"/>
          </a:p>
        </p:txBody>
      </p:sp>
      <p:sp>
        <p:nvSpPr>
          <p:cNvPr id="10" name="矩形 9"/>
          <p:cNvSpPr/>
          <p:nvPr/>
        </p:nvSpPr>
        <p:spPr>
          <a:xfrm>
            <a:off x="3839318" y="4725144"/>
            <a:ext cx="1800200" cy="432048"/>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zh-CN" altLang="zh-CN" sz="1400" dirty="0"/>
              <a:t>外包服务中断与终止</a:t>
            </a:r>
            <a:endParaRPr lang="zh-CN" altLang="en-US" sz="1400" dirty="0"/>
          </a:p>
        </p:txBody>
      </p:sp>
      <p:cxnSp>
        <p:nvCxnSpPr>
          <p:cNvPr id="12" name="直接箭头连接符 11"/>
          <p:cNvCxnSpPr>
            <a:stCxn id="5" idx="2"/>
            <a:endCxn id="7" idx="0"/>
          </p:cNvCxnSpPr>
          <p:nvPr/>
        </p:nvCxnSpPr>
        <p:spPr>
          <a:xfrm>
            <a:off x="4739418" y="2726140"/>
            <a:ext cx="0" cy="730316"/>
          </a:xfrm>
          <a:prstGeom prst="straightConnector1">
            <a:avLst/>
          </a:prstGeom>
          <a:ln w="25400">
            <a:solidFill>
              <a:schemeClr val="accent1"/>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15" name="直接箭头连接符 14"/>
          <p:cNvCxnSpPr>
            <a:stCxn id="7" idx="2"/>
            <a:endCxn id="10" idx="0"/>
          </p:cNvCxnSpPr>
          <p:nvPr/>
        </p:nvCxnSpPr>
        <p:spPr>
          <a:xfrm>
            <a:off x="4739418" y="3888504"/>
            <a:ext cx="0" cy="836640"/>
          </a:xfrm>
          <a:prstGeom prst="straightConnector1">
            <a:avLst/>
          </a:prstGeom>
          <a:ln w="25400">
            <a:solidFill>
              <a:schemeClr val="accent1"/>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2831206" y="1700808"/>
            <a:ext cx="3960440" cy="4032448"/>
          </a:xfrm>
          <a:prstGeom prst="ellipse">
            <a:avLst/>
          </a:prstGeom>
          <a:noFill/>
          <a:ln w="19050">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环形箭头 20"/>
          <p:cNvSpPr/>
          <p:nvPr/>
        </p:nvSpPr>
        <p:spPr>
          <a:xfrm rot="4533791">
            <a:off x="6037212" y="2800174"/>
            <a:ext cx="1912196" cy="1474131"/>
          </a:xfrm>
          <a:prstGeom prst="circularArrow">
            <a:avLst>
              <a:gd name="adj1" fmla="val 9838"/>
              <a:gd name="adj2" fmla="val 502694"/>
              <a:gd name="adj3" fmla="val 651788"/>
              <a:gd name="adj4" fmla="val 17501163"/>
              <a:gd name="adj5" fmla="val 13233"/>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solidFill>
                <a:schemeClr val="tx1"/>
              </a:solidFill>
            </a:endParaRPr>
          </a:p>
        </p:txBody>
      </p:sp>
      <p:sp>
        <p:nvSpPr>
          <p:cNvPr id="22" name="环形箭头 21"/>
          <p:cNvSpPr/>
          <p:nvPr/>
        </p:nvSpPr>
        <p:spPr>
          <a:xfrm rot="12515555">
            <a:off x="2662443" y="5016190"/>
            <a:ext cx="1912196" cy="1474131"/>
          </a:xfrm>
          <a:prstGeom prst="circularArrow">
            <a:avLst>
              <a:gd name="adj1" fmla="val 9838"/>
              <a:gd name="adj2" fmla="val 502694"/>
              <a:gd name="adj3" fmla="val 651788"/>
              <a:gd name="adj4" fmla="val 16844139"/>
              <a:gd name="adj5" fmla="val 13233"/>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solidFill>
                <a:schemeClr val="tx1"/>
              </a:solidFill>
            </a:endParaRPr>
          </a:p>
        </p:txBody>
      </p:sp>
      <p:sp>
        <p:nvSpPr>
          <p:cNvPr id="23" name="环形箭头 22"/>
          <p:cNvSpPr/>
          <p:nvPr/>
        </p:nvSpPr>
        <p:spPr>
          <a:xfrm rot="17789152">
            <a:off x="2142402" y="1694466"/>
            <a:ext cx="1912196" cy="1459291"/>
          </a:xfrm>
          <a:prstGeom prst="circularArrow">
            <a:avLst>
              <a:gd name="adj1" fmla="val 9838"/>
              <a:gd name="adj2" fmla="val 502694"/>
              <a:gd name="adj3" fmla="val 651788"/>
              <a:gd name="adj4" fmla="val 16340060"/>
              <a:gd name="adj5" fmla="val 13233"/>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zh-CN" altLang="en-US">
              <a:solidFill>
                <a:schemeClr val="tx1"/>
              </a:solidFill>
            </a:endParaRPr>
          </a:p>
        </p:txBody>
      </p:sp>
      <p:sp>
        <p:nvSpPr>
          <p:cNvPr id="24" name="TextBox 23"/>
          <p:cNvSpPr txBox="1"/>
          <p:nvPr/>
        </p:nvSpPr>
        <p:spPr>
          <a:xfrm>
            <a:off x="1403648" y="2924944"/>
            <a:ext cx="1460761" cy="1169551"/>
          </a:xfrm>
          <a:prstGeom prst="rect">
            <a:avLst/>
          </a:prstGeom>
          <a:noFill/>
        </p:spPr>
        <p:txBody>
          <a:bodyPr wrap="square" rtlCol="0">
            <a:spAutoFit/>
          </a:bodyPr>
          <a:lstStyle/>
          <a:p>
            <a:pPr marL="177800" indent="-177800">
              <a:buFont typeface="Arial" panose="020B0604020202020204" pitchFamily="34" charset="0"/>
              <a:buChar char="•"/>
            </a:pPr>
            <a:r>
              <a:rPr lang="zh-CN" altLang="en-US" sz="1400" dirty="0" smtClean="0"/>
              <a:t>定期检查</a:t>
            </a:r>
            <a:endParaRPr lang="en-US" altLang="zh-CN" sz="1400" dirty="0" smtClean="0"/>
          </a:p>
          <a:p>
            <a:pPr marL="177800" indent="-177800">
              <a:buFont typeface="Arial" panose="020B0604020202020204" pitchFamily="34" charset="0"/>
              <a:buChar char="•"/>
            </a:pPr>
            <a:r>
              <a:rPr lang="zh-CN" altLang="en-US" sz="1400" dirty="0" smtClean="0"/>
              <a:t>信息安全培训</a:t>
            </a:r>
            <a:endParaRPr lang="en-US" altLang="zh-CN" sz="1400" dirty="0" smtClean="0"/>
          </a:p>
          <a:p>
            <a:pPr marL="177800" indent="-177800">
              <a:buFont typeface="Arial" panose="020B0604020202020204" pitchFamily="34" charset="0"/>
              <a:buChar char="•"/>
            </a:pPr>
            <a:r>
              <a:rPr lang="zh-CN" altLang="en-US" sz="1400" dirty="0" smtClean="0"/>
              <a:t>逻辑访问控制</a:t>
            </a:r>
            <a:endParaRPr lang="en-US" altLang="zh-CN" sz="1400" dirty="0" smtClean="0"/>
          </a:p>
          <a:p>
            <a:pPr marL="177800" indent="-177800">
              <a:buFont typeface="Arial" panose="020B0604020202020204" pitchFamily="34" charset="0"/>
              <a:buChar char="•"/>
            </a:pPr>
            <a:r>
              <a:rPr lang="zh-CN" altLang="en-US" sz="1400" dirty="0" smtClean="0"/>
              <a:t>代码安全扫描</a:t>
            </a:r>
            <a:endParaRPr lang="en-US" altLang="zh-CN" sz="1400" dirty="0" smtClean="0"/>
          </a:p>
          <a:p>
            <a:pPr marL="177800" indent="-177800">
              <a:buFont typeface="Arial" panose="020B0604020202020204" pitchFamily="34" charset="0"/>
              <a:buChar char="•"/>
            </a:pPr>
            <a:r>
              <a:rPr lang="zh-CN" altLang="en-US" sz="1400" dirty="0"/>
              <a:t>保持</a:t>
            </a:r>
            <a:r>
              <a:rPr lang="zh-CN" altLang="en-US" sz="1400" dirty="0" smtClean="0"/>
              <a:t>独立性</a:t>
            </a:r>
            <a:endParaRPr lang="zh-CN" altLang="en-US" sz="1400" dirty="0"/>
          </a:p>
        </p:txBody>
      </p:sp>
      <p:sp>
        <p:nvSpPr>
          <p:cNvPr id="25" name="TextBox 24"/>
          <p:cNvSpPr txBox="1"/>
          <p:nvPr/>
        </p:nvSpPr>
        <p:spPr>
          <a:xfrm>
            <a:off x="4788024" y="5688449"/>
            <a:ext cx="2694712" cy="1169551"/>
          </a:xfrm>
          <a:prstGeom prst="rect">
            <a:avLst/>
          </a:prstGeom>
          <a:noFill/>
        </p:spPr>
        <p:txBody>
          <a:bodyPr wrap="square" rtlCol="0">
            <a:spAutoFit/>
          </a:bodyPr>
          <a:lstStyle/>
          <a:p>
            <a:pPr marL="177800" indent="-177800">
              <a:buFont typeface="Arial" panose="020B0604020202020204" pitchFamily="34" charset="0"/>
              <a:buChar char="•"/>
            </a:pPr>
            <a:r>
              <a:rPr lang="zh-CN" altLang="zh-CN" sz="1400" dirty="0" smtClean="0"/>
              <a:t>明确</a:t>
            </a:r>
            <a:r>
              <a:rPr lang="zh-CN" altLang="zh-CN" sz="1400" dirty="0"/>
              <a:t>的服务质量监控</a:t>
            </a:r>
            <a:r>
              <a:rPr lang="zh-CN" altLang="zh-CN" sz="1400" dirty="0" smtClean="0"/>
              <a:t>指标</a:t>
            </a:r>
            <a:endParaRPr lang="en-US" altLang="zh-CN" sz="1400" dirty="0" smtClean="0"/>
          </a:p>
          <a:p>
            <a:pPr marL="177800" indent="-177800">
              <a:buFont typeface="Arial" panose="020B0604020202020204" pitchFamily="34" charset="0"/>
              <a:buChar char="•"/>
            </a:pPr>
            <a:r>
              <a:rPr lang="zh-CN" altLang="zh-CN" sz="1400" dirty="0"/>
              <a:t>服务目录、服务水平</a:t>
            </a:r>
            <a:r>
              <a:rPr lang="zh-CN" altLang="zh-CN" sz="1400" dirty="0" smtClean="0"/>
              <a:t>协议</a:t>
            </a:r>
            <a:endParaRPr lang="en-US" altLang="zh-CN" sz="1400" dirty="0" smtClean="0"/>
          </a:p>
          <a:p>
            <a:pPr marL="177800" indent="-177800">
              <a:buFont typeface="Arial" panose="020B0604020202020204" pitchFamily="34" charset="0"/>
              <a:buChar char="•"/>
            </a:pPr>
            <a:r>
              <a:rPr lang="zh-CN" altLang="zh-CN" sz="1400" dirty="0"/>
              <a:t>外包服务重大事件问责机制</a:t>
            </a:r>
            <a:endParaRPr lang="en-US" altLang="zh-CN" sz="1400" dirty="0" smtClean="0"/>
          </a:p>
          <a:p>
            <a:pPr marL="177800" indent="-177800">
              <a:buFont typeface="Arial" panose="020B0604020202020204" pitchFamily="34" charset="0"/>
              <a:buChar char="•"/>
            </a:pPr>
            <a:r>
              <a:rPr lang="zh-CN" altLang="zh-CN" sz="1400" dirty="0"/>
              <a:t>防范外包服务意外</a:t>
            </a:r>
            <a:r>
              <a:rPr lang="zh-CN" altLang="zh-CN" sz="1400" dirty="0" smtClean="0"/>
              <a:t>终止</a:t>
            </a:r>
            <a:endParaRPr lang="en-US" altLang="zh-CN" sz="1400" dirty="0" smtClean="0"/>
          </a:p>
          <a:p>
            <a:pPr marL="177800" indent="-177800">
              <a:buFont typeface="Arial" panose="020B0604020202020204" pitchFamily="34" charset="0"/>
              <a:buChar char="•"/>
            </a:pPr>
            <a:r>
              <a:rPr lang="zh-CN" altLang="zh-CN" sz="1400" dirty="0" smtClean="0"/>
              <a:t>供</a:t>
            </a:r>
            <a:r>
              <a:rPr lang="zh-CN" altLang="en-US" sz="1400" dirty="0" smtClean="0"/>
              <a:t>应</a:t>
            </a:r>
            <a:r>
              <a:rPr lang="zh-CN" altLang="zh-CN" sz="1400" dirty="0" smtClean="0"/>
              <a:t>商</a:t>
            </a:r>
            <a:r>
              <a:rPr lang="zh-CN" altLang="zh-CN" sz="1400" dirty="0"/>
              <a:t>准</a:t>
            </a:r>
            <a:r>
              <a:rPr lang="zh-CN" altLang="zh-CN" sz="1400" dirty="0" smtClean="0"/>
              <a:t>入参考依据</a:t>
            </a:r>
            <a:endParaRPr lang="en-US" altLang="zh-CN" sz="1400" dirty="0"/>
          </a:p>
        </p:txBody>
      </p:sp>
      <p:sp>
        <p:nvSpPr>
          <p:cNvPr id="26" name="TextBox 25"/>
          <p:cNvSpPr txBox="1"/>
          <p:nvPr/>
        </p:nvSpPr>
        <p:spPr>
          <a:xfrm>
            <a:off x="6372200" y="1755393"/>
            <a:ext cx="2952328" cy="954107"/>
          </a:xfrm>
          <a:prstGeom prst="rect">
            <a:avLst/>
          </a:prstGeom>
          <a:noFill/>
        </p:spPr>
        <p:txBody>
          <a:bodyPr wrap="square" rtlCol="0">
            <a:spAutoFit/>
          </a:bodyPr>
          <a:lstStyle/>
          <a:p>
            <a:pPr marL="177800" indent="-177800">
              <a:buFont typeface="Arial" panose="020B0604020202020204" pitchFamily="34" charset="0"/>
              <a:buChar char="•"/>
            </a:pPr>
            <a:r>
              <a:rPr lang="zh-CN" altLang="zh-CN" sz="1400" dirty="0"/>
              <a:t>可聘请第三方</a:t>
            </a:r>
            <a:r>
              <a:rPr lang="zh-CN" altLang="zh-CN" sz="1400" dirty="0" smtClean="0"/>
              <a:t>机构协助</a:t>
            </a:r>
            <a:endParaRPr lang="en-US" altLang="zh-CN" sz="1400" dirty="0" smtClean="0"/>
          </a:p>
          <a:p>
            <a:pPr marL="177800" indent="-177800">
              <a:buFont typeface="Arial" panose="020B0604020202020204" pitchFamily="34" charset="0"/>
              <a:buChar char="•"/>
            </a:pPr>
            <a:r>
              <a:rPr lang="zh-CN" altLang="zh-CN" sz="1400" dirty="0" smtClean="0"/>
              <a:t>关注供</a:t>
            </a:r>
            <a:r>
              <a:rPr lang="zh-CN" altLang="en-US" sz="1400" dirty="0" smtClean="0"/>
              <a:t>应</a:t>
            </a:r>
            <a:r>
              <a:rPr lang="zh-CN" altLang="zh-CN" sz="1400" dirty="0" smtClean="0"/>
              <a:t>商技术</a:t>
            </a:r>
            <a:r>
              <a:rPr lang="zh-CN" altLang="zh-CN" sz="1400" dirty="0"/>
              <a:t>和行业</a:t>
            </a:r>
            <a:r>
              <a:rPr lang="zh-CN" altLang="zh-CN" sz="1400" dirty="0" smtClean="0"/>
              <a:t>经验</a:t>
            </a:r>
            <a:endParaRPr lang="en-US" altLang="zh-CN" sz="1400" dirty="0" smtClean="0"/>
          </a:p>
          <a:p>
            <a:pPr marL="177800" indent="-177800">
              <a:buFont typeface="Arial" panose="020B0604020202020204" pitchFamily="34" charset="0"/>
              <a:buChar char="•"/>
            </a:pPr>
            <a:r>
              <a:rPr lang="zh-CN" altLang="zh-CN" sz="1400" dirty="0" smtClean="0"/>
              <a:t>关注供</a:t>
            </a:r>
            <a:r>
              <a:rPr lang="zh-CN" altLang="en-US" sz="1400" dirty="0" smtClean="0"/>
              <a:t>应</a:t>
            </a:r>
            <a:r>
              <a:rPr lang="zh-CN" altLang="zh-CN" sz="1400" dirty="0" smtClean="0"/>
              <a:t>商内部</a:t>
            </a:r>
            <a:r>
              <a:rPr lang="zh-CN" altLang="zh-CN" sz="1400" dirty="0"/>
              <a:t>控制和管理</a:t>
            </a:r>
            <a:r>
              <a:rPr lang="zh-CN" altLang="zh-CN" sz="1400" dirty="0" smtClean="0"/>
              <a:t>能力</a:t>
            </a:r>
            <a:endParaRPr lang="en-US" altLang="zh-CN" sz="1400" dirty="0" smtClean="0"/>
          </a:p>
          <a:p>
            <a:pPr marL="177800" indent="-177800">
              <a:buFont typeface="Arial" panose="020B0604020202020204" pitchFamily="34" charset="0"/>
              <a:buChar char="•"/>
            </a:pPr>
            <a:r>
              <a:rPr lang="zh-CN" altLang="zh-CN" sz="1400" dirty="0" smtClean="0"/>
              <a:t>关注供</a:t>
            </a:r>
            <a:r>
              <a:rPr lang="zh-CN" altLang="en-US" sz="1400" dirty="0" smtClean="0"/>
              <a:t>应</a:t>
            </a:r>
            <a:r>
              <a:rPr lang="zh-CN" altLang="zh-CN" sz="1400" dirty="0" smtClean="0"/>
              <a:t>商持续</a:t>
            </a:r>
            <a:r>
              <a:rPr lang="zh-CN" altLang="zh-CN" sz="1400" dirty="0"/>
              <a:t>经营状况</a:t>
            </a:r>
            <a:endParaRPr lang="en-US" altLang="zh-CN" sz="1400" dirty="0" smtClean="0"/>
          </a:p>
        </p:txBody>
      </p:sp>
      <p:sp>
        <p:nvSpPr>
          <p:cNvPr id="18" name="剪去单角的矩形 17"/>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20" name="剪去单角的矩形 19"/>
          <p:cNvSpPr/>
          <p:nvPr/>
        </p:nvSpPr>
        <p:spPr>
          <a:xfrm>
            <a:off x="319197" y="3428999"/>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内容解读</a:t>
            </a:r>
          </a:p>
        </p:txBody>
      </p:sp>
      <p:sp>
        <p:nvSpPr>
          <p:cNvPr id="27" name="剪去单角的矩形 26"/>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29" name="剪去单角的矩形 28"/>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506432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外包管理组织架构</a:t>
            </a:r>
            <a:endParaRPr lang="zh-CN" altLang="en-US" dirty="0"/>
          </a:p>
        </p:txBody>
      </p:sp>
      <p:grpSp>
        <p:nvGrpSpPr>
          <p:cNvPr id="4" name="组合 3"/>
          <p:cNvGrpSpPr/>
          <p:nvPr/>
        </p:nvGrpSpPr>
        <p:grpSpPr>
          <a:xfrm>
            <a:off x="3995936" y="2060848"/>
            <a:ext cx="2376264" cy="3600400"/>
            <a:chOff x="3995936" y="2060848"/>
            <a:chExt cx="2376264" cy="3600400"/>
          </a:xfrm>
        </p:grpSpPr>
        <p:cxnSp>
          <p:nvCxnSpPr>
            <p:cNvPr id="40" name="直接箭头连接符 39"/>
            <p:cNvCxnSpPr>
              <a:stCxn id="21" idx="3"/>
              <a:endCxn id="5" idx="1"/>
            </p:cNvCxnSpPr>
            <p:nvPr/>
          </p:nvCxnSpPr>
          <p:spPr>
            <a:xfrm>
              <a:off x="3995936" y="2234536"/>
              <a:ext cx="2376264" cy="0"/>
            </a:xfrm>
            <a:prstGeom prst="straightConnector1">
              <a:avLst/>
            </a:prstGeom>
            <a:ln w="22225">
              <a:prstDash val="sysDash"/>
              <a:headEnd type="arrow"/>
              <a:tailEnd type="arrow"/>
            </a:ln>
          </p:spPr>
          <p:style>
            <a:lnRef idx="1">
              <a:schemeClr val="accent2"/>
            </a:lnRef>
            <a:fillRef idx="0">
              <a:schemeClr val="accent2"/>
            </a:fillRef>
            <a:effectRef idx="0">
              <a:schemeClr val="accent2"/>
            </a:effectRef>
            <a:fontRef idx="minor">
              <a:schemeClr val="tx1"/>
            </a:fontRef>
          </p:style>
        </p:cxnSp>
        <p:cxnSp>
          <p:nvCxnSpPr>
            <p:cNvPr id="41" name="直接箭头连接符 40"/>
            <p:cNvCxnSpPr>
              <a:stCxn id="22" idx="3"/>
              <a:endCxn id="6" idx="1"/>
            </p:cNvCxnSpPr>
            <p:nvPr/>
          </p:nvCxnSpPr>
          <p:spPr>
            <a:xfrm>
              <a:off x="3995936" y="3284984"/>
              <a:ext cx="2376264" cy="0"/>
            </a:xfrm>
            <a:prstGeom prst="straightConnector1">
              <a:avLst/>
            </a:prstGeom>
            <a:ln w="22225">
              <a:prstDash val="sysDash"/>
              <a:headEnd type="arrow"/>
              <a:tailEnd type="arrow"/>
            </a:ln>
          </p:spPr>
          <p:style>
            <a:lnRef idx="1">
              <a:schemeClr val="accent2"/>
            </a:lnRef>
            <a:fillRef idx="0">
              <a:schemeClr val="accent2"/>
            </a:fillRef>
            <a:effectRef idx="0">
              <a:schemeClr val="accent2"/>
            </a:effectRef>
            <a:fontRef idx="minor">
              <a:schemeClr val="tx1"/>
            </a:fontRef>
          </p:style>
        </p:cxnSp>
        <p:cxnSp>
          <p:nvCxnSpPr>
            <p:cNvPr id="45" name="直接箭头连接符 44"/>
            <p:cNvCxnSpPr>
              <a:stCxn id="23" idx="3"/>
              <a:endCxn id="7" idx="1"/>
            </p:cNvCxnSpPr>
            <p:nvPr/>
          </p:nvCxnSpPr>
          <p:spPr>
            <a:xfrm>
              <a:off x="3996847" y="4365104"/>
              <a:ext cx="2375353" cy="0"/>
            </a:xfrm>
            <a:prstGeom prst="straightConnector1">
              <a:avLst/>
            </a:prstGeom>
            <a:ln w="22225">
              <a:prstDash val="sysDash"/>
              <a:headEnd type="arrow"/>
              <a:tailEnd type="arrow"/>
            </a:ln>
          </p:spPr>
          <p:style>
            <a:lnRef idx="1">
              <a:schemeClr val="accent2"/>
            </a:lnRef>
            <a:fillRef idx="0">
              <a:schemeClr val="accent2"/>
            </a:fillRef>
            <a:effectRef idx="0">
              <a:schemeClr val="accent2"/>
            </a:effectRef>
            <a:fontRef idx="minor">
              <a:schemeClr val="tx1"/>
            </a:fontRef>
          </p:style>
        </p:cxnSp>
        <p:cxnSp>
          <p:nvCxnSpPr>
            <p:cNvPr id="48" name="直接箭头连接符 47"/>
            <p:cNvCxnSpPr>
              <a:stCxn id="24" idx="3"/>
              <a:endCxn id="8" idx="1"/>
            </p:cNvCxnSpPr>
            <p:nvPr/>
          </p:nvCxnSpPr>
          <p:spPr>
            <a:xfrm>
              <a:off x="3995936" y="5517232"/>
              <a:ext cx="2376264" cy="0"/>
            </a:xfrm>
            <a:prstGeom prst="straightConnector1">
              <a:avLst/>
            </a:prstGeom>
            <a:ln w="22225">
              <a:prstDash val="sysDash"/>
              <a:headEnd type="arrow"/>
              <a:tailEnd type="arrow"/>
            </a:ln>
          </p:spPr>
          <p:style>
            <a:lnRef idx="1">
              <a:schemeClr val="accent2"/>
            </a:lnRef>
            <a:fillRef idx="0">
              <a:schemeClr val="accent2"/>
            </a:fillRef>
            <a:effectRef idx="0">
              <a:schemeClr val="accent2"/>
            </a:effectRef>
            <a:fontRef idx="minor">
              <a:schemeClr val="tx1"/>
            </a:fontRef>
          </p:style>
        </p:cxnSp>
        <p:sp>
          <p:nvSpPr>
            <p:cNvPr id="51" name="TextBox 50"/>
            <p:cNvSpPr txBox="1"/>
            <p:nvPr/>
          </p:nvSpPr>
          <p:spPr>
            <a:xfrm>
              <a:off x="4499992" y="2060848"/>
              <a:ext cx="1368152" cy="307777"/>
            </a:xfrm>
            <a:prstGeom prst="rect">
              <a:avLst/>
            </a:prstGeom>
            <a:noFill/>
          </p:spPr>
          <p:txBody>
            <a:bodyPr wrap="square" rtlCol="0">
              <a:spAutoFit/>
            </a:bodyPr>
            <a:lstStyle/>
            <a:p>
              <a:r>
                <a:rPr lang="zh-CN" altLang="en-US" sz="1400" dirty="0" smtClean="0"/>
                <a:t>外包战略管理</a:t>
              </a:r>
              <a:endParaRPr lang="zh-CN" altLang="en-US" sz="1400" dirty="0"/>
            </a:p>
          </p:txBody>
        </p:sp>
        <p:sp>
          <p:nvSpPr>
            <p:cNvPr id="52" name="TextBox 51"/>
            <p:cNvSpPr txBox="1"/>
            <p:nvPr/>
          </p:nvSpPr>
          <p:spPr>
            <a:xfrm>
              <a:off x="4499992" y="3121223"/>
              <a:ext cx="1368152" cy="307777"/>
            </a:xfrm>
            <a:prstGeom prst="rect">
              <a:avLst/>
            </a:prstGeom>
            <a:noFill/>
          </p:spPr>
          <p:txBody>
            <a:bodyPr wrap="square" rtlCol="0">
              <a:spAutoFit/>
            </a:bodyPr>
            <a:lstStyle/>
            <a:p>
              <a:r>
                <a:rPr lang="zh-CN" altLang="en-US" sz="1400" dirty="0" smtClean="0"/>
                <a:t>外包风险管理</a:t>
              </a:r>
              <a:endParaRPr lang="zh-CN" altLang="en-US" sz="1400" dirty="0"/>
            </a:p>
          </p:txBody>
        </p:sp>
        <p:sp>
          <p:nvSpPr>
            <p:cNvPr id="53" name="TextBox 52"/>
            <p:cNvSpPr txBox="1"/>
            <p:nvPr/>
          </p:nvSpPr>
          <p:spPr>
            <a:xfrm>
              <a:off x="4499992" y="4201343"/>
              <a:ext cx="1368152" cy="307777"/>
            </a:xfrm>
            <a:prstGeom prst="rect">
              <a:avLst/>
            </a:prstGeom>
            <a:noFill/>
          </p:spPr>
          <p:txBody>
            <a:bodyPr wrap="square" rtlCol="0">
              <a:spAutoFit/>
            </a:bodyPr>
            <a:lstStyle/>
            <a:p>
              <a:r>
                <a:rPr lang="zh-CN" altLang="en-US" sz="1400" dirty="0" smtClean="0"/>
                <a:t>外包安全管理</a:t>
              </a:r>
              <a:endParaRPr lang="zh-CN" altLang="en-US" sz="1400" dirty="0"/>
            </a:p>
          </p:txBody>
        </p:sp>
        <p:sp>
          <p:nvSpPr>
            <p:cNvPr id="54" name="TextBox 53"/>
            <p:cNvSpPr txBox="1"/>
            <p:nvPr/>
          </p:nvSpPr>
          <p:spPr>
            <a:xfrm>
              <a:off x="4355976" y="5353471"/>
              <a:ext cx="1656184" cy="307777"/>
            </a:xfrm>
            <a:prstGeom prst="rect">
              <a:avLst/>
            </a:prstGeom>
            <a:noFill/>
          </p:spPr>
          <p:txBody>
            <a:bodyPr wrap="square" rtlCol="0">
              <a:spAutoFit/>
            </a:bodyPr>
            <a:lstStyle/>
            <a:p>
              <a:r>
                <a:rPr lang="zh-CN" altLang="en-US" sz="1400" dirty="0" smtClean="0"/>
                <a:t>外包交付质量管理</a:t>
              </a:r>
              <a:endParaRPr lang="zh-CN" altLang="en-US" sz="1400" dirty="0"/>
            </a:p>
          </p:txBody>
        </p:sp>
      </p:grpSp>
      <p:sp>
        <p:nvSpPr>
          <p:cNvPr id="28" name="剪去单角的矩形 27"/>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29" name="剪去单角的矩形 28"/>
          <p:cNvSpPr/>
          <p:nvPr/>
        </p:nvSpPr>
        <p:spPr>
          <a:xfrm>
            <a:off x="319197" y="3428999"/>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内容解读</a:t>
            </a:r>
          </a:p>
        </p:txBody>
      </p:sp>
      <p:sp>
        <p:nvSpPr>
          <p:cNvPr id="30" name="剪去单角的矩形 29"/>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32" name="剪去单角的矩形 31"/>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grpSp>
        <p:nvGrpSpPr>
          <p:cNvPr id="35" name="组合 34"/>
          <p:cNvGrpSpPr/>
          <p:nvPr/>
        </p:nvGrpSpPr>
        <p:grpSpPr>
          <a:xfrm>
            <a:off x="6372200" y="2051399"/>
            <a:ext cx="2089143" cy="4228092"/>
            <a:chOff x="1907704" y="2018512"/>
            <a:chExt cx="2089143" cy="4228092"/>
          </a:xfrm>
        </p:grpSpPr>
        <p:sp>
          <p:nvSpPr>
            <p:cNvPr id="36" name="TextBox 35"/>
            <p:cNvSpPr txBox="1"/>
            <p:nvPr/>
          </p:nvSpPr>
          <p:spPr>
            <a:xfrm>
              <a:off x="2483768" y="5877272"/>
              <a:ext cx="1116124" cy="369332"/>
            </a:xfrm>
            <a:prstGeom prst="rect">
              <a:avLst/>
            </a:prstGeom>
            <a:noFill/>
          </p:spPr>
          <p:txBody>
            <a:bodyPr wrap="square" rtlCol="0">
              <a:spAutoFit/>
            </a:bodyPr>
            <a:lstStyle/>
            <a:p>
              <a:r>
                <a:rPr lang="zh-CN" altLang="en-US" dirty="0" smtClean="0">
                  <a:effectLst>
                    <a:outerShdw blurRad="38100" dist="38100" dir="2700000" algn="tl">
                      <a:srgbClr val="000000">
                        <a:alpha val="43137"/>
                      </a:srgbClr>
                    </a:outerShdw>
                  </a:effectLst>
                </a:rPr>
                <a:t>供应商</a:t>
              </a:r>
              <a:endParaRPr lang="zh-CN" altLang="en-US" dirty="0">
                <a:effectLst>
                  <a:outerShdw blurRad="38100" dist="38100" dir="2700000" algn="tl">
                    <a:srgbClr val="000000">
                      <a:alpha val="43137"/>
                    </a:srgbClr>
                  </a:outerShdw>
                </a:effectLst>
              </a:endParaRPr>
            </a:p>
          </p:txBody>
        </p:sp>
        <p:sp>
          <p:nvSpPr>
            <p:cNvPr id="37" name="矩形 36"/>
            <p:cNvSpPr/>
            <p:nvPr/>
          </p:nvSpPr>
          <p:spPr>
            <a:xfrm>
              <a:off x="1907704" y="2018512"/>
              <a:ext cx="2088232" cy="432048"/>
            </a:xfrm>
            <a:prstGeom prst="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1200" dirty="0" smtClean="0"/>
                <a:t>风险治理部门</a:t>
              </a:r>
              <a:endParaRPr lang="en-US" altLang="zh-CN" sz="1200" dirty="0" smtClean="0"/>
            </a:p>
            <a:p>
              <a:pPr algn="ctr"/>
              <a:r>
                <a:rPr lang="zh-CN" altLang="zh-CN" sz="1200" dirty="0"/>
                <a:t>公司高级管理层直接领导</a:t>
              </a:r>
              <a:endParaRPr lang="zh-CN" altLang="en-US" sz="1200" dirty="0"/>
            </a:p>
          </p:txBody>
        </p:sp>
        <p:sp>
          <p:nvSpPr>
            <p:cNvPr id="38" name="矩形 37"/>
            <p:cNvSpPr/>
            <p:nvPr/>
          </p:nvSpPr>
          <p:spPr>
            <a:xfrm>
              <a:off x="1907704" y="3068960"/>
              <a:ext cx="2088232" cy="432048"/>
            </a:xfrm>
            <a:prstGeom prst="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zh-CN" sz="1200" dirty="0">
                  <a:solidFill>
                    <a:schemeClr val="dk1"/>
                  </a:solidFill>
                </a:rPr>
                <a:t>专职信息科技风险管理团队</a:t>
              </a:r>
              <a:endParaRPr lang="zh-CN" altLang="en-US" sz="1200" dirty="0">
                <a:solidFill>
                  <a:schemeClr val="dk1"/>
                </a:solidFill>
              </a:endParaRPr>
            </a:p>
          </p:txBody>
        </p:sp>
        <p:sp>
          <p:nvSpPr>
            <p:cNvPr id="39" name="矩形 38"/>
            <p:cNvSpPr/>
            <p:nvPr/>
          </p:nvSpPr>
          <p:spPr>
            <a:xfrm>
              <a:off x="1908615" y="4149080"/>
              <a:ext cx="2088232" cy="432048"/>
            </a:xfrm>
            <a:prstGeom prst="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1200" dirty="0" smtClean="0"/>
                <a:t>外包</a:t>
              </a:r>
              <a:r>
                <a:rPr lang="zh-CN" altLang="en-US" sz="1200" dirty="0" smtClean="0">
                  <a:solidFill>
                    <a:schemeClr val="dk1"/>
                  </a:solidFill>
                </a:rPr>
                <a:t>交付管理部门</a:t>
              </a:r>
              <a:endParaRPr lang="zh-CN" altLang="en-US" sz="1200" dirty="0">
                <a:solidFill>
                  <a:schemeClr val="dk1"/>
                </a:solidFill>
              </a:endParaRPr>
            </a:p>
          </p:txBody>
        </p:sp>
        <p:sp>
          <p:nvSpPr>
            <p:cNvPr id="42" name="矩形 41"/>
            <p:cNvSpPr/>
            <p:nvPr/>
          </p:nvSpPr>
          <p:spPr>
            <a:xfrm>
              <a:off x="1907704" y="5301208"/>
              <a:ext cx="2088232" cy="432048"/>
            </a:xfrm>
            <a:prstGeom prst="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1200" dirty="0" smtClean="0"/>
                <a:t>外包</a:t>
              </a:r>
              <a:r>
                <a:rPr lang="zh-CN" altLang="en-US" sz="1200" dirty="0" smtClean="0">
                  <a:solidFill>
                    <a:schemeClr val="dk1"/>
                  </a:solidFill>
                </a:rPr>
                <a:t>实施</a:t>
              </a:r>
              <a:r>
                <a:rPr lang="zh-CN" altLang="en-US" sz="1200" dirty="0">
                  <a:solidFill>
                    <a:schemeClr val="dk1"/>
                  </a:solidFill>
                </a:rPr>
                <a:t>部门</a:t>
              </a:r>
              <a:endParaRPr lang="en-US" altLang="zh-CN" sz="1200" dirty="0">
                <a:solidFill>
                  <a:schemeClr val="dk1"/>
                </a:solidFill>
              </a:endParaRPr>
            </a:p>
            <a:p>
              <a:pPr algn="ctr"/>
              <a:r>
                <a:rPr lang="zh-CN" altLang="en-US" sz="1200" dirty="0">
                  <a:solidFill>
                    <a:schemeClr val="dk1"/>
                  </a:solidFill>
                </a:rPr>
                <a:t>现场或非现场实施项目组</a:t>
              </a:r>
            </a:p>
          </p:txBody>
        </p:sp>
        <p:cxnSp>
          <p:nvCxnSpPr>
            <p:cNvPr id="43" name="直接箭头连接符 42"/>
            <p:cNvCxnSpPr>
              <a:stCxn id="37" idx="2"/>
              <a:endCxn id="38" idx="0"/>
            </p:cNvCxnSpPr>
            <p:nvPr/>
          </p:nvCxnSpPr>
          <p:spPr>
            <a:xfrm>
              <a:off x="2951820" y="2450560"/>
              <a:ext cx="0" cy="618400"/>
            </a:xfrm>
            <a:prstGeom prst="straightConnector1">
              <a:avLst/>
            </a:prstGeom>
            <a:ln w="25400">
              <a:solidFill>
                <a:schemeClr val="accent1"/>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4" name="直接箭头连接符 43"/>
            <p:cNvCxnSpPr>
              <a:stCxn id="38" idx="2"/>
              <a:endCxn id="39" idx="0"/>
            </p:cNvCxnSpPr>
            <p:nvPr/>
          </p:nvCxnSpPr>
          <p:spPr>
            <a:xfrm>
              <a:off x="2951820" y="3501008"/>
              <a:ext cx="911" cy="648072"/>
            </a:xfrm>
            <a:prstGeom prst="straightConnector1">
              <a:avLst/>
            </a:prstGeom>
            <a:ln w="25400">
              <a:solidFill>
                <a:schemeClr val="accent1"/>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46" name="直接箭头连接符 45"/>
            <p:cNvCxnSpPr>
              <a:stCxn id="42" idx="0"/>
              <a:endCxn id="39" idx="2"/>
            </p:cNvCxnSpPr>
            <p:nvPr/>
          </p:nvCxnSpPr>
          <p:spPr>
            <a:xfrm flipV="1">
              <a:off x="2951820" y="4581128"/>
              <a:ext cx="911" cy="720080"/>
            </a:xfrm>
            <a:prstGeom prst="straightConnector1">
              <a:avLst/>
            </a:prstGeom>
            <a:ln w="25400">
              <a:solidFill>
                <a:schemeClr val="accent1"/>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grpSp>
        <p:nvGrpSpPr>
          <p:cNvPr id="47" name="组合 46"/>
          <p:cNvGrpSpPr/>
          <p:nvPr/>
        </p:nvGrpSpPr>
        <p:grpSpPr>
          <a:xfrm>
            <a:off x="1908615" y="2005362"/>
            <a:ext cx="2088232" cy="4228092"/>
            <a:chOff x="6372200" y="2018512"/>
            <a:chExt cx="2088232" cy="4228092"/>
          </a:xfrm>
        </p:grpSpPr>
        <p:sp>
          <p:nvSpPr>
            <p:cNvPr id="49" name="矩形 48"/>
            <p:cNvSpPr/>
            <p:nvPr/>
          </p:nvSpPr>
          <p:spPr>
            <a:xfrm>
              <a:off x="6372200" y="2018512"/>
              <a:ext cx="2088232" cy="432048"/>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董事会</a:t>
              </a:r>
              <a:endParaRPr lang="en-US" altLang="zh-CN" sz="1200" dirty="0" smtClean="0"/>
            </a:p>
            <a:p>
              <a:pPr algn="ctr"/>
              <a:r>
                <a:rPr lang="zh-CN" altLang="en-US" sz="1200" dirty="0" smtClean="0"/>
                <a:t>高级管理层</a:t>
              </a:r>
              <a:endParaRPr lang="zh-CN" altLang="en-US" sz="1200" dirty="0"/>
            </a:p>
          </p:txBody>
        </p:sp>
        <p:sp>
          <p:nvSpPr>
            <p:cNvPr id="50" name="矩形 49"/>
            <p:cNvSpPr/>
            <p:nvPr/>
          </p:nvSpPr>
          <p:spPr>
            <a:xfrm>
              <a:off x="6372200" y="3068960"/>
              <a:ext cx="2088232" cy="432048"/>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1200" dirty="0"/>
                <a:t>外包风险主管部门</a:t>
              </a:r>
              <a:endParaRPr lang="zh-CN" altLang="en-US" sz="1200" dirty="0"/>
            </a:p>
          </p:txBody>
        </p:sp>
        <p:sp>
          <p:nvSpPr>
            <p:cNvPr id="55" name="矩形 54"/>
            <p:cNvSpPr/>
            <p:nvPr/>
          </p:nvSpPr>
          <p:spPr>
            <a:xfrm>
              <a:off x="6372200" y="4149080"/>
              <a:ext cx="2088232" cy="432048"/>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1200" dirty="0"/>
                <a:t>外包管理执行</a:t>
              </a:r>
              <a:r>
                <a:rPr lang="zh-CN" altLang="zh-CN" sz="1200" dirty="0" smtClean="0"/>
                <a:t>团队</a:t>
              </a:r>
              <a:endParaRPr lang="zh-CN" altLang="en-US" sz="1200" dirty="0"/>
            </a:p>
          </p:txBody>
        </p:sp>
        <p:sp>
          <p:nvSpPr>
            <p:cNvPr id="56" name="矩形 55"/>
            <p:cNvSpPr/>
            <p:nvPr/>
          </p:nvSpPr>
          <p:spPr>
            <a:xfrm>
              <a:off x="6372200" y="5301208"/>
              <a:ext cx="2088232" cy="432048"/>
            </a:xfrm>
            <a:prstGeom prst="rect">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zh-CN" sz="1200" dirty="0"/>
                <a:t>信息科技管理</a:t>
              </a:r>
              <a:r>
                <a:rPr lang="zh-CN" altLang="zh-CN" sz="1200" dirty="0" smtClean="0"/>
                <a:t>部门</a:t>
              </a:r>
              <a:endParaRPr lang="en-US" altLang="zh-CN" sz="1200" dirty="0" smtClean="0"/>
            </a:p>
            <a:p>
              <a:pPr algn="ctr"/>
              <a:r>
                <a:rPr lang="zh-CN" altLang="zh-CN" sz="1200" dirty="0" smtClean="0"/>
                <a:t>信息</a:t>
              </a:r>
              <a:r>
                <a:rPr lang="zh-CN" altLang="zh-CN" sz="1200" dirty="0"/>
                <a:t>科技外包活动执行部门</a:t>
              </a:r>
              <a:endParaRPr lang="zh-CN" altLang="en-US" sz="1200" dirty="0"/>
            </a:p>
          </p:txBody>
        </p:sp>
        <p:cxnSp>
          <p:nvCxnSpPr>
            <p:cNvPr id="57" name="直接箭头连接符 56"/>
            <p:cNvCxnSpPr>
              <a:stCxn id="49" idx="2"/>
              <a:endCxn id="50" idx="0"/>
            </p:cNvCxnSpPr>
            <p:nvPr/>
          </p:nvCxnSpPr>
          <p:spPr>
            <a:xfrm>
              <a:off x="7416316" y="2450560"/>
              <a:ext cx="0" cy="618400"/>
            </a:xfrm>
            <a:prstGeom prst="straightConnector1">
              <a:avLst/>
            </a:prstGeom>
            <a:ln w="25400">
              <a:solidFill>
                <a:schemeClr val="accent1"/>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8" name="直接箭头连接符 57"/>
            <p:cNvCxnSpPr>
              <a:stCxn id="50" idx="2"/>
              <a:endCxn id="55" idx="0"/>
            </p:cNvCxnSpPr>
            <p:nvPr/>
          </p:nvCxnSpPr>
          <p:spPr>
            <a:xfrm>
              <a:off x="7416316" y="3501008"/>
              <a:ext cx="0" cy="648072"/>
            </a:xfrm>
            <a:prstGeom prst="straightConnector1">
              <a:avLst/>
            </a:prstGeom>
            <a:ln w="25400">
              <a:solidFill>
                <a:schemeClr val="accent1"/>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59" name="直接箭头连接符 58"/>
            <p:cNvCxnSpPr>
              <a:stCxn id="56" idx="0"/>
              <a:endCxn id="55" idx="2"/>
            </p:cNvCxnSpPr>
            <p:nvPr/>
          </p:nvCxnSpPr>
          <p:spPr>
            <a:xfrm flipV="1">
              <a:off x="7416316" y="4581128"/>
              <a:ext cx="0" cy="720080"/>
            </a:xfrm>
            <a:prstGeom prst="straightConnector1">
              <a:avLst/>
            </a:prstGeom>
            <a:ln w="25400">
              <a:solidFill>
                <a:schemeClr val="accent1"/>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60" name="TextBox 59"/>
            <p:cNvSpPr txBox="1"/>
            <p:nvPr/>
          </p:nvSpPr>
          <p:spPr>
            <a:xfrm>
              <a:off x="6889050" y="5877272"/>
              <a:ext cx="1116124" cy="369332"/>
            </a:xfrm>
            <a:prstGeom prst="rect">
              <a:avLst/>
            </a:prstGeom>
            <a:noFill/>
          </p:spPr>
          <p:txBody>
            <a:bodyPr wrap="square" rtlCol="0">
              <a:spAutoFit/>
            </a:bodyPr>
            <a:lstStyle/>
            <a:p>
              <a:r>
                <a:rPr lang="zh-CN" altLang="en-US" dirty="0" smtClean="0">
                  <a:effectLst>
                    <a:outerShdw blurRad="38100" dist="38100" dir="2700000" algn="tl">
                      <a:srgbClr val="000000">
                        <a:alpha val="43137"/>
                      </a:srgbClr>
                    </a:outerShdw>
                  </a:effectLst>
                </a:rPr>
                <a:t>金融机构</a:t>
              </a:r>
              <a:endParaRPr lang="zh-CN" altLang="en-US" dirty="0">
                <a:effectLst>
                  <a:outerShdw blurRad="38100" dist="38100" dir="2700000" algn="tl">
                    <a:srgbClr val="000000">
                      <a:alpha val="43137"/>
                    </a:srgbClr>
                  </a:outerShdw>
                </a:effectLst>
              </a:endParaRPr>
            </a:p>
          </p:txBody>
        </p:sp>
      </p:grpSp>
    </p:spTree>
    <p:extLst>
      <p:ext uri="{BB962C8B-B14F-4D97-AF65-F5344CB8AC3E}">
        <p14:creationId xmlns:p14="http://schemas.microsoft.com/office/powerpoint/2010/main" val="27173957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外包战略管理</a:t>
            </a:r>
            <a:endParaRPr lang="zh-CN" altLang="en-US" dirty="0"/>
          </a:p>
        </p:txBody>
      </p:sp>
      <p:graphicFrame>
        <p:nvGraphicFramePr>
          <p:cNvPr id="5" name="图示 4"/>
          <p:cNvGraphicFramePr/>
          <p:nvPr>
            <p:extLst>
              <p:ext uri="{D42A27DB-BD31-4B8C-83A1-F6EECF244321}">
                <p14:modId xmlns:p14="http://schemas.microsoft.com/office/powerpoint/2010/main" val="3430204780"/>
              </p:ext>
            </p:extLst>
          </p:nvPr>
        </p:nvGraphicFramePr>
        <p:xfrm>
          <a:off x="1331640" y="1340768"/>
          <a:ext cx="7488832" cy="51845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剪去单角的矩形 3"/>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6" name="剪去单角的矩形 5"/>
          <p:cNvSpPr/>
          <p:nvPr/>
        </p:nvSpPr>
        <p:spPr>
          <a:xfrm>
            <a:off x="319197" y="3428999"/>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内容解读</a:t>
            </a:r>
          </a:p>
        </p:txBody>
      </p:sp>
      <p:sp>
        <p:nvSpPr>
          <p:cNvPr id="7" name="剪去单角的矩形 6"/>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9" name="剪去单角的矩形 8"/>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9113389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外包风险管理</a:t>
            </a:r>
            <a:r>
              <a:rPr lang="en-US" altLang="zh-CN" dirty="0" smtClean="0"/>
              <a:t>-1/2</a:t>
            </a:r>
            <a:endParaRPr lang="zh-CN" altLang="en-US" dirty="0"/>
          </a:p>
        </p:txBody>
      </p:sp>
      <p:graphicFrame>
        <p:nvGraphicFramePr>
          <p:cNvPr id="5" name="内容占位符 4"/>
          <p:cNvGraphicFramePr>
            <a:graphicFrameLocks noGrp="1"/>
          </p:cNvGraphicFramePr>
          <p:nvPr>
            <p:ph sz="half" idx="1"/>
            <p:extLst>
              <p:ext uri="{D42A27DB-BD31-4B8C-83A1-F6EECF244321}">
                <p14:modId xmlns:p14="http://schemas.microsoft.com/office/powerpoint/2010/main" val="3775160227"/>
              </p:ext>
            </p:extLst>
          </p:nvPr>
        </p:nvGraphicFramePr>
        <p:xfrm>
          <a:off x="1187624" y="1524000"/>
          <a:ext cx="3657600"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内容占位符 9"/>
          <p:cNvGraphicFramePr>
            <a:graphicFrameLocks noGrp="1"/>
          </p:cNvGraphicFramePr>
          <p:nvPr>
            <p:ph sz="half" idx="2"/>
            <p:extLst>
              <p:ext uri="{D42A27DB-BD31-4B8C-83A1-F6EECF244321}">
                <p14:modId xmlns:p14="http://schemas.microsoft.com/office/powerpoint/2010/main" val="3546699776"/>
              </p:ext>
            </p:extLst>
          </p:nvPr>
        </p:nvGraphicFramePr>
        <p:xfrm>
          <a:off x="4932040" y="1340768"/>
          <a:ext cx="4002410" cy="499132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爆炸形 2 7"/>
          <p:cNvSpPr/>
          <p:nvPr/>
        </p:nvSpPr>
        <p:spPr>
          <a:xfrm>
            <a:off x="3892476" y="2132856"/>
            <a:ext cx="1152128" cy="1080120"/>
          </a:xfrm>
          <a:prstGeom prst="irregularSeal2">
            <a:avLst/>
          </a:prstGeom>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sz="1200" dirty="0"/>
              <a:t>风险管理</a:t>
            </a:r>
            <a:r>
              <a:rPr lang="zh-CN" altLang="en-US" sz="1200" dirty="0" smtClean="0"/>
              <a:t>部门</a:t>
            </a:r>
            <a:endParaRPr lang="zh-CN" altLang="en-US" sz="1200" dirty="0"/>
          </a:p>
        </p:txBody>
      </p:sp>
      <p:sp>
        <p:nvSpPr>
          <p:cNvPr id="9" name="爆炸形 2 8"/>
          <p:cNvSpPr/>
          <p:nvPr/>
        </p:nvSpPr>
        <p:spPr>
          <a:xfrm>
            <a:off x="3904052" y="5777880"/>
            <a:ext cx="1152128" cy="1080120"/>
          </a:xfrm>
          <a:prstGeom prst="irregularSeal2">
            <a:avLst/>
          </a:prstGeom>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sz="1200" dirty="0"/>
              <a:t>内部审计</a:t>
            </a:r>
            <a:r>
              <a:rPr lang="zh-CN" altLang="en-US" sz="1200" dirty="0" smtClean="0"/>
              <a:t>部门</a:t>
            </a:r>
            <a:endParaRPr lang="zh-CN" altLang="en-US" sz="1200" dirty="0"/>
          </a:p>
        </p:txBody>
      </p:sp>
      <p:sp>
        <p:nvSpPr>
          <p:cNvPr id="11" name="TextBox 10"/>
          <p:cNvSpPr txBox="1"/>
          <p:nvPr/>
        </p:nvSpPr>
        <p:spPr>
          <a:xfrm>
            <a:off x="5975628" y="3356992"/>
            <a:ext cx="2052756" cy="738664"/>
          </a:xfrm>
          <a:prstGeom prst="rect">
            <a:avLst/>
          </a:prstGeom>
          <a:noFill/>
        </p:spPr>
        <p:txBody>
          <a:bodyPr wrap="square" rtlCol="0">
            <a:spAutoFit/>
          </a:bodyPr>
          <a:lstStyle/>
          <a:p>
            <a:r>
              <a:rPr lang="zh-CN" altLang="zh-CN" sz="1400" dirty="0" smtClean="0">
                <a:solidFill>
                  <a:srgbClr val="0070C0"/>
                </a:solidFill>
              </a:rPr>
              <a:t>识别</a:t>
            </a:r>
            <a:r>
              <a:rPr lang="zh-CN" altLang="zh-CN" sz="1400" dirty="0">
                <a:solidFill>
                  <a:srgbClr val="0070C0"/>
                </a:solidFill>
              </a:rPr>
              <a:t>供</a:t>
            </a:r>
            <a:r>
              <a:rPr lang="zh-CN" altLang="en-US" sz="1400" dirty="0">
                <a:solidFill>
                  <a:srgbClr val="0070C0"/>
                </a:solidFill>
              </a:rPr>
              <a:t>应</a:t>
            </a:r>
            <a:r>
              <a:rPr lang="zh-CN" altLang="zh-CN" sz="1400" dirty="0">
                <a:solidFill>
                  <a:srgbClr val="0070C0"/>
                </a:solidFill>
              </a:rPr>
              <a:t>商</a:t>
            </a:r>
            <a:r>
              <a:rPr lang="zh-CN" altLang="zh-CN" sz="1400" dirty="0" smtClean="0">
                <a:solidFill>
                  <a:srgbClr val="0070C0"/>
                </a:solidFill>
              </a:rPr>
              <a:t>之间</a:t>
            </a:r>
            <a:r>
              <a:rPr lang="zh-CN" altLang="zh-CN" sz="1400" dirty="0">
                <a:solidFill>
                  <a:srgbClr val="0070C0"/>
                </a:solidFill>
              </a:rPr>
              <a:t>为集团子公司、关联公司或附属</a:t>
            </a:r>
            <a:r>
              <a:rPr lang="zh-CN" altLang="zh-CN" sz="1400" dirty="0" smtClean="0">
                <a:solidFill>
                  <a:srgbClr val="0070C0"/>
                </a:solidFill>
              </a:rPr>
              <a:t>机构</a:t>
            </a:r>
            <a:r>
              <a:rPr lang="zh-CN" altLang="en-US" sz="1400" dirty="0" smtClean="0">
                <a:solidFill>
                  <a:srgbClr val="0070C0"/>
                </a:solidFill>
              </a:rPr>
              <a:t>的</a:t>
            </a:r>
            <a:r>
              <a:rPr lang="zh-CN" altLang="zh-CN" sz="1400" dirty="0">
                <a:solidFill>
                  <a:srgbClr val="0070C0"/>
                </a:solidFill>
              </a:rPr>
              <a:t>供</a:t>
            </a:r>
            <a:r>
              <a:rPr lang="zh-CN" altLang="en-US" sz="1400" dirty="0">
                <a:solidFill>
                  <a:srgbClr val="0070C0"/>
                </a:solidFill>
              </a:rPr>
              <a:t>应</a:t>
            </a:r>
            <a:r>
              <a:rPr lang="zh-CN" altLang="zh-CN" sz="1400" dirty="0" smtClean="0">
                <a:solidFill>
                  <a:srgbClr val="0070C0"/>
                </a:solidFill>
              </a:rPr>
              <a:t>商</a:t>
            </a:r>
            <a:r>
              <a:rPr lang="zh-CN" altLang="en-US" sz="1400" dirty="0" smtClean="0">
                <a:solidFill>
                  <a:srgbClr val="0070C0"/>
                </a:solidFill>
              </a:rPr>
              <a:t>群体</a:t>
            </a:r>
            <a:endParaRPr lang="zh-CN" altLang="en-US" sz="1400" dirty="0">
              <a:solidFill>
                <a:srgbClr val="0070C0"/>
              </a:solidFill>
            </a:endParaRPr>
          </a:p>
        </p:txBody>
      </p:sp>
      <p:sp>
        <p:nvSpPr>
          <p:cNvPr id="12" name="矩形 11"/>
          <p:cNvSpPr/>
          <p:nvPr/>
        </p:nvSpPr>
        <p:spPr>
          <a:xfrm>
            <a:off x="6012160" y="5945007"/>
            <a:ext cx="1800493" cy="369332"/>
          </a:xfrm>
          <a:prstGeom prst="rect">
            <a:avLst/>
          </a:prstGeom>
        </p:spPr>
        <p:txBody>
          <a:bodyPr wrap="none">
            <a:spAutoFit/>
          </a:bodyPr>
          <a:lstStyle/>
          <a:p>
            <a:r>
              <a:rPr lang="zh-CN" altLang="en-US" dirty="0">
                <a:solidFill>
                  <a:srgbClr val="0070C0"/>
                </a:solidFill>
              </a:rPr>
              <a:t>防范</a:t>
            </a:r>
            <a:r>
              <a:rPr lang="zh-CN" altLang="zh-CN" dirty="0">
                <a:solidFill>
                  <a:srgbClr val="0070C0"/>
                </a:solidFill>
              </a:rPr>
              <a:t>集中度风险</a:t>
            </a:r>
            <a:endParaRPr lang="zh-CN" altLang="en-US" dirty="0"/>
          </a:p>
        </p:txBody>
      </p:sp>
      <p:sp>
        <p:nvSpPr>
          <p:cNvPr id="13" name="剪去单角的矩形 12"/>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14" name="剪去单角的矩形 13"/>
          <p:cNvSpPr/>
          <p:nvPr/>
        </p:nvSpPr>
        <p:spPr>
          <a:xfrm>
            <a:off x="319197" y="3428999"/>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内容解读</a:t>
            </a:r>
          </a:p>
        </p:txBody>
      </p:sp>
      <p:sp>
        <p:nvSpPr>
          <p:cNvPr id="15" name="剪去单角的矩形 14"/>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17" name="剪去单角的矩形 16"/>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20811195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内容占位符 5"/>
          <p:cNvGraphicFramePr>
            <a:graphicFrameLocks noGrp="1"/>
          </p:cNvGraphicFramePr>
          <p:nvPr>
            <p:ph sz="half" idx="1"/>
            <p:extLst>
              <p:ext uri="{D42A27DB-BD31-4B8C-83A1-F6EECF244321}">
                <p14:modId xmlns:p14="http://schemas.microsoft.com/office/powerpoint/2010/main" val="3616631175"/>
              </p:ext>
            </p:extLst>
          </p:nvPr>
        </p:nvGraphicFramePr>
        <p:xfrm>
          <a:off x="1187624" y="1556792"/>
          <a:ext cx="7776864" cy="5112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标题 1"/>
          <p:cNvSpPr>
            <a:spLocks noGrp="1"/>
          </p:cNvSpPr>
          <p:nvPr>
            <p:ph type="title"/>
          </p:nvPr>
        </p:nvSpPr>
        <p:spPr/>
        <p:txBody>
          <a:bodyPr/>
          <a:lstStyle/>
          <a:p>
            <a:r>
              <a:rPr lang="zh-CN" altLang="en-US" dirty="0" smtClean="0"/>
              <a:t>外包风险管理</a:t>
            </a:r>
            <a:r>
              <a:rPr lang="en-US" altLang="zh-CN" dirty="0" smtClean="0"/>
              <a:t>-2/2</a:t>
            </a:r>
            <a:endParaRPr lang="zh-CN" altLang="en-US" dirty="0"/>
          </a:p>
        </p:txBody>
      </p:sp>
      <p:sp>
        <p:nvSpPr>
          <p:cNvPr id="4" name="剪去单角的矩形 3"/>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5" name="剪去单角的矩形 4"/>
          <p:cNvSpPr/>
          <p:nvPr/>
        </p:nvSpPr>
        <p:spPr>
          <a:xfrm>
            <a:off x="319197" y="3428999"/>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内容解读</a:t>
            </a:r>
          </a:p>
        </p:txBody>
      </p:sp>
      <p:sp>
        <p:nvSpPr>
          <p:cNvPr id="7" name="剪去单角的矩形 6"/>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9" name="剪去单角的矩形 8"/>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22881015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240848" cy="1143000"/>
          </a:xfrm>
        </p:spPr>
        <p:txBody>
          <a:bodyPr>
            <a:normAutofit fontScale="90000"/>
          </a:bodyPr>
          <a:lstStyle/>
          <a:p>
            <a:r>
              <a:rPr lang="zh-CN" altLang="en-US" dirty="0" smtClean="0"/>
              <a:t>重点外包供应商定义及管理</a:t>
            </a:r>
            <a:r>
              <a:rPr lang="en-US" altLang="zh-CN" dirty="0" smtClean="0"/>
              <a:t>-1/2</a:t>
            </a:r>
            <a:endParaRPr lang="zh-CN" altLang="en-US" dirty="0"/>
          </a:p>
        </p:txBody>
      </p:sp>
      <p:graphicFrame>
        <p:nvGraphicFramePr>
          <p:cNvPr id="5" name="内容占位符 4"/>
          <p:cNvGraphicFramePr>
            <a:graphicFrameLocks noGrp="1"/>
          </p:cNvGraphicFramePr>
          <p:nvPr>
            <p:ph sz="half" idx="1"/>
            <p:extLst>
              <p:ext uri="{D42A27DB-BD31-4B8C-83A1-F6EECF244321}">
                <p14:modId xmlns:p14="http://schemas.microsoft.com/office/powerpoint/2010/main" val="994816101"/>
              </p:ext>
            </p:extLst>
          </p:nvPr>
        </p:nvGraphicFramePr>
        <p:xfrm>
          <a:off x="1435100" y="1717253"/>
          <a:ext cx="3657600"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内容占位符 6"/>
          <p:cNvGraphicFramePr>
            <a:graphicFrameLocks noGrp="1"/>
          </p:cNvGraphicFramePr>
          <p:nvPr>
            <p:ph sz="half" idx="2"/>
            <p:extLst>
              <p:ext uri="{D42A27DB-BD31-4B8C-83A1-F6EECF244321}">
                <p14:modId xmlns:p14="http://schemas.microsoft.com/office/powerpoint/2010/main" val="4090549964"/>
              </p:ext>
            </p:extLst>
          </p:nvPr>
        </p:nvGraphicFramePr>
        <p:xfrm>
          <a:off x="5276850" y="1646832"/>
          <a:ext cx="3657600" cy="46624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TextBox 5"/>
          <p:cNvSpPr txBox="1"/>
          <p:nvPr/>
        </p:nvSpPr>
        <p:spPr>
          <a:xfrm>
            <a:off x="1547664" y="1484784"/>
            <a:ext cx="720080" cy="369332"/>
          </a:xfrm>
          <a:prstGeom prst="rect">
            <a:avLst/>
          </a:prstGeom>
          <a:noFill/>
        </p:spPr>
        <p:txBody>
          <a:bodyPr wrap="square" rtlCol="0">
            <a:spAutoFit/>
          </a:bodyPr>
          <a:lstStyle/>
          <a:p>
            <a:r>
              <a:rPr lang="zh-CN" altLang="en-US" dirty="0" smtClean="0"/>
              <a:t>定义：</a:t>
            </a:r>
            <a:endParaRPr lang="zh-CN" altLang="en-US" dirty="0"/>
          </a:p>
        </p:txBody>
      </p:sp>
      <p:sp>
        <p:nvSpPr>
          <p:cNvPr id="8" name="TextBox 7"/>
          <p:cNvSpPr txBox="1"/>
          <p:nvPr/>
        </p:nvSpPr>
        <p:spPr>
          <a:xfrm>
            <a:off x="5364088" y="1484784"/>
            <a:ext cx="720080" cy="369332"/>
          </a:xfrm>
          <a:prstGeom prst="rect">
            <a:avLst/>
          </a:prstGeom>
          <a:noFill/>
        </p:spPr>
        <p:txBody>
          <a:bodyPr wrap="square" rtlCol="0">
            <a:spAutoFit/>
          </a:bodyPr>
          <a:lstStyle/>
          <a:p>
            <a:r>
              <a:rPr lang="zh-CN" altLang="en-US" dirty="0"/>
              <a:t>管理</a:t>
            </a:r>
            <a:r>
              <a:rPr lang="zh-CN" altLang="en-US" dirty="0" smtClean="0"/>
              <a:t>：</a:t>
            </a:r>
            <a:endParaRPr lang="zh-CN" altLang="en-US" dirty="0"/>
          </a:p>
        </p:txBody>
      </p:sp>
      <p:sp>
        <p:nvSpPr>
          <p:cNvPr id="9" name="剪去单角的矩形 8"/>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10" name="剪去单角的矩形 9"/>
          <p:cNvSpPr/>
          <p:nvPr/>
        </p:nvSpPr>
        <p:spPr>
          <a:xfrm>
            <a:off x="319197" y="3428999"/>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内容解读</a:t>
            </a:r>
          </a:p>
        </p:txBody>
      </p:sp>
      <p:sp>
        <p:nvSpPr>
          <p:cNvPr id="11" name="剪去单角的矩形 10"/>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13" name="剪去单角的矩形 12"/>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1823772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a:t>重点外包供应商定义及管理</a:t>
            </a:r>
            <a:r>
              <a:rPr lang="en-US" altLang="zh-CN" dirty="0" smtClean="0"/>
              <a:t>-2/2</a:t>
            </a:r>
            <a:endParaRPr lang="zh-CN" altLang="en-US" dirty="0"/>
          </a:p>
        </p:txBody>
      </p:sp>
      <p:graphicFrame>
        <p:nvGraphicFramePr>
          <p:cNvPr id="5" name="内容占位符 4"/>
          <p:cNvGraphicFramePr>
            <a:graphicFrameLocks noGrp="1"/>
          </p:cNvGraphicFramePr>
          <p:nvPr>
            <p:ph sz="half" idx="1"/>
            <p:extLst>
              <p:ext uri="{D42A27DB-BD31-4B8C-83A1-F6EECF244321}">
                <p14:modId xmlns:p14="http://schemas.microsoft.com/office/powerpoint/2010/main" val="3190748012"/>
              </p:ext>
            </p:extLst>
          </p:nvPr>
        </p:nvGraphicFramePr>
        <p:xfrm>
          <a:off x="1435100" y="1524000"/>
          <a:ext cx="7024688"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剪去单角的矩形 3"/>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6" name="剪去单角的矩形 5"/>
          <p:cNvSpPr/>
          <p:nvPr/>
        </p:nvSpPr>
        <p:spPr>
          <a:xfrm>
            <a:off x="319197" y="3428999"/>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内容解读</a:t>
            </a:r>
          </a:p>
        </p:txBody>
      </p:sp>
      <p:sp>
        <p:nvSpPr>
          <p:cNvPr id="7" name="剪去单角的矩形 6"/>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9" name="剪去单角的矩形 8"/>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38267578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接箭头连接符 29"/>
          <p:cNvCxnSpPr/>
          <p:nvPr/>
        </p:nvCxnSpPr>
        <p:spPr>
          <a:xfrm>
            <a:off x="5148064" y="1818502"/>
            <a:ext cx="0" cy="4932158"/>
          </a:xfrm>
          <a:prstGeom prst="straightConnector1">
            <a:avLst/>
          </a:prstGeom>
          <a:ln w="22225">
            <a:prstDash val="sysDash"/>
            <a:headEnd type="arrow"/>
            <a:tailEnd type="arrow"/>
          </a:ln>
        </p:spPr>
        <p:style>
          <a:lnRef idx="1">
            <a:schemeClr val="accent2"/>
          </a:lnRef>
          <a:fillRef idx="0">
            <a:schemeClr val="accent2"/>
          </a:fillRef>
          <a:effectRef idx="0">
            <a:schemeClr val="accent2"/>
          </a:effectRef>
          <a:fontRef idx="minor">
            <a:schemeClr val="tx1"/>
          </a:fontRef>
        </p:style>
      </p:cxnSp>
      <p:sp>
        <p:nvSpPr>
          <p:cNvPr id="2" name="标题 1"/>
          <p:cNvSpPr>
            <a:spLocks noGrp="1"/>
          </p:cNvSpPr>
          <p:nvPr>
            <p:ph type="title"/>
          </p:nvPr>
        </p:nvSpPr>
        <p:spPr/>
        <p:txBody>
          <a:bodyPr/>
          <a:lstStyle/>
          <a:p>
            <a:r>
              <a:rPr lang="zh-CN" altLang="en-US" dirty="0" smtClean="0"/>
              <a:t>监督管理</a:t>
            </a:r>
            <a:endParaRPr lang="zh-CN" altLang="en-US" dirty="0"/>
          </a:p>
        </p:txBody>
      </p:sp>
      <p:sp>
        <p:nvSpPr>
          <p:cNvPr id="5" name="圆角矩形 4"/>
          <p:cNvSpPr/>
          <p:nvPr/>
        </p:nvSpPr>
        <p:spPr>
          <a:xfrm>
            <a:off x="2267745" y="1591205"/>
            <a:ext cx="2381337" cy="1152128"/>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180000" bIns="0" rtlCol="0" anchor="ctr"/>
          <a:lstStyle/>
          <a:p>
            <a:r>
              <a:rPr lang="zh-CN" altLang="en-US" sz="1400" dirty="0" smtClean="0">
                <a:solidFill>
                  <a:schemeClr val="tx1"/>
                </a:solidFill>
              </a:rPr>
              <a:t>外包需求：</a:t>
            </a:r>
            <a:endParaRPr lang="en-US" altLang="zh-CN" sz="1400" dirty="0" smtClean="0">
              <a:solidFill>
                <a:schemeClr val="tx1"/>
              </a:solidFill>
            </a:endParaRPr>
          </a:p>
          <a:p>
            <a:pPr marL="171450" indent="-171450">
              <a:buFont typeface="Arial" panose="020B0604020202020204" pitchFamily="34" charset="0"/>
              <a:buChar char="•"/>
            </a:pPr>
            <a:r>
              <a:rPr lang="zh-CN" altLang="en-US" sz="1000" dirty="0">
                <a:solidFill>
                  <a:schemeClr val="tx1"/>
                </a:solidFill>
              </a:rPr>
              <a:t>信息科技工作整体外包</a:t>
            </a:r>
          </a:p>
          <a:p>
            <a:pPr marL="171450" indent="-171450">
              <a:buFont typeface="Arial" panose="020B0604020202020204" pitchFamily="34" charset="0"/>
              <a:buChar char="•"/>
            </a:pPr>
            <a:r>
              <a:rPr lang="zh-CN" altLang="en-US" sz="1000" dirty="0">
                <a:solidFill>
                  <a:schemeClr val="tx1"/>
                </a:solidFill>
              </a:rPr>
              <a:t>数据中心或灾备中心整体外包</a:t>
            </a:r>
          </a:p>
          <a:p>
            <a:pPr marL="171450" indent="-171450">
              <a:buFont typeface="Arial" panose="020B0604020202020204" pitchFamily="34" charset="0"/>
              <a:buChar char="•"/>
            </a:pPr>
            <a:r>
              <a:rPr lang="zh-CN" altLang="en-US" sz="1000" dirty="0">
                <a:solidFill>
                  <a:schemeClr val="tx1"/>
                </a:solidFill>
              </a:rPr>
              <a:t>涉及客户资料、交易数据等敏感信息系统外包</a:t>
            </a:r>
          </a:p>
          <a:p>
            <a:pPr marL="171450" indent="-171450">
              <a:buFont typeface="Arial" panose="020B0604020202020204" pitchFamily="34" charset="0"/>
              <a:buChar char="•"/>
            </a:pPr>
            <a:r>
              <a:rPr lang="en-US" altLang="zh-CN" sz="1000" dirty="0">
                <a:solidFill>
                  <a:schemeClr val="tx1"/>
                </a:solidFill>
              </a:rPr>
              <a:t>......</a:t>
            </a:r>
            <a:endParaRPr lang="en-US" altLang="zh-CN" sz="1000" dirty="0" smtClean="0">
              <a:solidFill>
                <a:schemeClr val="tx1"/>
              </a:solidFill>
            </a:endParaRPr>
          </a:p>
          <a:p>
            <a:pPr algn="ctr"/>
            <a:endParaRPr lang="zh-CN" altLang="en-US" dirty="0">
              <a:solidFill>
                <a:schemeClr val="tx1"/>
              </a:solidFill>
            </a:endParaRPr>
          </a:p>
        </p:txBody>
      </p:sp>
      <p:sp>
        <p:nvSpPr>
          <p:cNvPr id="7" name="圆角矩形 6"/>
          <p:cNvSpPr/>
          <p:nvPr/>
        </p:nvSpPr>
        <p:spPr>
          <a:xfrm>
            <a:off x="5724128" y="1591205"/>
            <a:ext cx="2376264" cy="1152127"/>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177800" indent="-177800">
              <a:buFont typeface="Arial" panose="020B0604020202020204" pitchFamily="34" charset="0"/>
              <a:buChar char="•"/>
            </a:pPr>
            <a:r>
              <a:rPr lang="zh-CN" altLang="en-US" sz="1400" dirty="0" smtClean="0">
                <a:solidFill>
                  <a:schemeClr val="tx1"/>
                </a:solidFill>
              </a:rPr>
              <a:t>向监管机构报告：</a:t>
            </a:r>
            <a:endParaRPr lang="en-US" altLang="zh-CN" sz="1400" dirty="0" smtClean="0">
              <a:solidFill>
                <a:schemeClr val="tx1"/>
              </a:solidFill>
            </a:endParaRPr>
          </a:p>
          <a:p>
            <a:pPr marL="355600" indent="-177800">
              <a:buFont typeface="Arial" panose="020B0604020202020204" pitchFamily="34" charset="0"/>
              <a:buChar char="•"/>
            </a:pPr>
            <a:r>
              <a:rPr lang="zh-CN" altLang="zh-CN" sz="1000" dirty="0">
                <a:solidFill>
                  <a:schemeClr val="tx1"/>
                </a:solidFill>
              </a:rPr>
              <a:t>外包合同签订前二十个工作日向银监会或其派出机构</a:t>
            </a:r>
            <a:r>
              <a:rPr lang="zh-CN" altLang="zh-CN" sz="1000" dirty="0" smtClean="0">
                <a:solidFill>
                  <a:schemeClr val="tx1"/>
                </a:solidFill>
              </a:rPr>
              <a:t>报告</a:t>
            </a:r>
            <a:endParaRPr lang="en-US" altLang="zh-CN" sz="1000" dirty="0" smtClean="0">
              <a:solidFill>
                <a:schemeClr val="tx1"/>
              </a:solidFill>
            </a:endParaRPr>
          </a:p>
          <a:p>
            <a:pPr marL="171450" indent="-171450">
              <a:buFont typeface="Arial" panose="020B0604020202020204" pitchFamily="34" charset="0"/>
              <a:buChar char="•"/>
            </a:pPr>
            <a:r>
              <a:rPr lang="zh-CN" altLang="en-US" sz="1400" dirty="0">
                <a:solidFill>
                  <a:schemeClr val="tx1"/>
                </a:solidFill>
              </a:rPr>
              <a:t>风险较高外包服务，要求暂缓、</a:t>
            </a:r>
            <a:r>
              <a:rPr lang="zh-CN" altLang="en-US" sz="1400" dirty="0" smtClean="0">
                <a:solidFill>
                  <a:schemeClr val="tx1"/>
                </a:solidFill>
              </a:rPr>
              <a:t>中止</a:t>
            </a:r>
            <a:endParaRPr lang="zh-CN" altLang="en-US" sz="1400" dirty="0">
              <a:solidFill>
                <a:schemeClr val="tx1"/>
              </a:solidFill>
            </a:endParaRPr>
          </a:p>
        </p:txBody>
      </p:sp>
      <p:sp>
        <p:nvSpPr>
          <p:cNvPr id="8" name="上弧形箭头 7"/>
          <p:cNvSpPr/>
          <p:nvPr/>
        </p:nvSpPr>
        <p:spPr>
          <a:xfrm rot="10800000" flipV="1">
            <a:off x="3419871" y="1159157"/>
            <a:ext cx="3431427" cy="432048"/>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矩形 8"/>
          <p:cNvSpPr/>
          <p:nvPr/>
        </p:nvSpPr>
        <p:spPr>
          <a:xfrm>
            <a:off x="4644008" y="836712"/>
            <a:ext cx="1080120" cy="646331"/>
          </a:xfrm>
          <a:prstGeom prst="rect">
            <a:avLst/>
          </a:prstGeom>
        </p:spPr>
        <p:txBody>
          <a:bodyPr wrap="square">
            <a:spAutoFit/>
          </a:bodyPr>
          <a:lstStyle/>
          <a:p>
            <a:pPr marL="171450" indent="-171450">
              <a:buFont typeface="Arial" panose="020B0604020202020204" pitchFamily="34" charset="0"/>
              <a:buChar char="•"/>
            </a:pPr>
            <a:r>
              <a:rPr lang="zh-CN" altLang="en-US" sz="1200" dirty="0"/>
              <a:t>风险提示</a:t>
            </a:r>
          </a:p>
          <a:p>
            <a:pPr marL="171450" indent="-171450">
              <a:buFont typeface="Arial" panose="020B0604020202020204" pitchFamily="34" charset="0"/>
              <a:buChar char="•"/>
            </a:pPr>
            <a:r>
              <a:rPr lang="zh-CN" altLang="en-US" sz="1200" dirty="0"/>
              <a:t>约见谈话</a:t>
            </a:r>
          </a:p>
          <a:p>
            <a:pPr marL="171450" indent="-171450">
              <a:buFont typeface="Arial" panose="020B0604020202020204" pitchFamily="34" charset="0"/>
              <a:buChar char="•"/>
            </a:pPr>
            <a:r>
              <a:rPr lang="zh-CN" altLang="en-US" sz="1200" dirty="0"/>
              <a:t>监管质询</a:t>
            </a:r>
          </a:p>
        </p:txBody>
      </p:sp>
      <p:sp>
        <p:nvSpPr>
          <p:cNvPr id="10" name="椭圆 9"/>
          <p:cNvSpPr/>
          <p:nvPr/>
        </p:nvSpPr>
        <p:spPr>
          <a:xfrm>
            <a:off x="1331640" y="1386454"/>
            <a:ext cx="792088" cy="792088"/>
          </a:xfrm>
          <a:prstGeom prst="ellipse">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smtClean="0"/>
              <a:t>外包前</a:t>
            </a:r>
            <a:endParaRPr lang="zh-CN" altLang="en-US" dirty="0"/>
          </a:p>
        </p:txBody>
      </p:sp>
      <p:sp>
        <p:nvSpPr>
          <p:cNvPr id="11" name="椭圆 10"/>
          <p:cNvSpPr/>
          <p:nvPr/>
        </p:nvSpPr>
        <p:spPr>
          <a:xfrm>
            <a:off x="1264706" y="2754606"/>
            <a:ext cx="792088" cy="792088"/>
          </a:xfrm>
          <a:prstGeom prst="ellipse">
            <a:avLst/>
          </a:prstGeom>
          <a:solidFill>
            <a:srgbClr val="00B0F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smtClean="0"/>
              <a:t>外包中</a:t>
            </a:r>
            <a:endParaRPr lang="zh-CN" altLang="en-US" dirty="0"/>
          </a:p>
        </p:txBody>
      </p:sp>
      <p:sp>
        <p:nvSpPr>
          <p:cNvPr id="12" name="圆角矩形 11"/>
          <p:cNvSpPr/>
          <p:nvPr/>
        </p:nvSpPr>
        <p:spPr>
          <a:xfrm>
            <a:off x="2267744" y="2898622"/>
            <a:ext cx="2376263" cy="1152128"/>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180000" bIns="0" rtlCol="0" anchor="ctr"/>
          <a:lstStyle/>
          <a:p>
            <a:r>
              <a:rPr lang="zh-CN" altLang="en-US" sz="1400" dirty="0">
                <a:solidFill>
                  <a:schemeClr val="tx1"/>
                </a:solidFill>
              </a:rPr>
              <a:t>发生重大事件：</a:t>
            </a:r>
            <a:endParaRPr lang="en-US" altLang="zh-CN" sz="1400" dirty="0" smtClean="0">
              <a:solidFill>
                <a:schemeClr val="tx1"/>
              </a:solidFill>
            </a:endParaRPr>
          </a:p>
          <a:p>
            <a:pPr marL="171450" indent="-171450">
              <a:buFont typeface="Arial" panose="020B0604020202020204" pitchFamily="34" charset="0"/>
              <a:buChar char="•"/>
            </a:pPr>
            <a:r>
              <a:rPr lang="zh-CN" altLang="en-US" sz="1000" dirty="0">
                <a:solidFill>
                  <a:schemeClr val="tx1"/>
                </a:solidFill>
              </a:rPr>
              <a:t>敏感数据泄露</a:t>
            </a:r>
          </a:p>
          <a:p>
            <a:pPr marL="171450" indent="-171450">
              <a:buFont typeface="Arial" panose="020B0604020202020204" pitchFamily="34" charset="0"/>
              <a:buChar char="•"/>
            </a:pPr>
            <a:r>
              <a:rPr lang="zh-CN" altLang="en-US" sz="1000" dirty="0">
                <a:solidFill>
                  <a:schemeClr val="tx1"/>
                </a:solidFill>
              </a:rPr>
              <a:t>数据损毁、运营中断</a:t>
            </a:r>
          </a:p>
          <a:p>
            <a:pPr marL="171450" indent="-171450">
              <a:buFont typeface="Arial" panose="020B0604020202020204" pitchFamily="34" charset="0"/>
              <a:buChar char="•"/>
            </a:pPr>
            <a:r>
              <a:rPr lang="zh-CN" altLang="en-US" sz="1000" dirty="0">
                <a:solidFill>
                  <a:schemeClr val="tx1"/>
                </a:solidFill>
              </a:rPr>
              <a:t>外包服务中断</a:t>
            </a:r>
          </a:p>
          <a:p>
            <a:pPr marL="171450" indent="-171450">
              <a:buFont typeface="Arial" panose="020B0604020202020204" pitchFamily="34" charset="0"/>
              <a:buChar char="•"/>
            </a:pPr>
            <a:r>
              <a:rPr lang="zh-CN" altLang="en-US" sz="1000" dirty="0">
                <a:solidFill>
                  <a:schemeClr val="tx1"/>
                </a:solidFill>
              </a:rPr>
              <a:t>重大违法违规</a:t>
            </a:r>
            <a:r>
              <a:rPr lang="zh-CN" altLang="en-US" sz="1000" dirty="0" smtClean="0">
                <a:solidFill>
                  <a:schemeClr val="tx1"/>
                </a:solidFill>
              </a:rPr>
              <a:t>事件</a:t>
            </a:r>
            <a:endParaRPr lang="en-US" altLang="zh-CN" sz="1000" dirty="0" smtClean="0">
              <a:solidFill>
                <a:schemeClr val="tx1"/>
              </a:solidFill>
            </a:endParaRPr>
          </a:p>
          <a:p>
            <a:pPr marL="171450" indent="-171450">
              <a:buFont typeface="Arial" panose="020B0604020202020204" pitchFamily="34" charset="0"/>
              <a:buChar char="•"/>
            </a:pPr>
            <a:r>
              <a:rPr lang="en-US" altLang="zh-CN" sz="1000" dirty="0" smtClean="0">
                <a:solidFill>
                  <a:schemeClr val="tx1"/>
                </a:solidFill>
              </a:rPr>
              <a:t>......</a:t>
            </a:r>
          </a:p>
          <a:p>
            <a:pPr algn="ctr"/>
            <a:endParaRPr lang="zh-CN" altLang="en-US" dirty="0">
              <a:solidFill>
                <a:schemeClr val="tx1"/>
              </a:solidFill>
            </a:endParaRPr>
          </a:p>
        </p:txBody>
      </p:sp>
      <p:sp>
        <p:nvSpPr>
          <p:cNvPr id="13" name="圆角矩形 12"/>
          <p:cNvSpPr/>
          <p:nvPr/>
        </p:nvSpPr>
        <p:spPr>
          <a:xfrm>
            <a:off x="5724128" y="3212976"/>
            <a:ext cx="2376263" cy="648072"/>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r>
              <a:rPr lang="zh-CN" altLang="en-US" sz="1400" dirty="0" smtClean="0">
                <a:solidFill>
                  <a:schemeClr val="tx1"/>
                </a:solidFill>
              </a:rPr>
              <a:t>向监管机构报告：</a:t>
            </a:r>
            <a:endParaRPr lang="en-US" altLang="zh-CN" sz="1400" dirty="0" smtClean="0">
              <a:solidFill>
                <a:schemeClr val="tx1"/>
              </a:solidFill>
            </a:endParaRPr>
          </a:p>
          <a:p>
            <a:pPr marL="171450" indent="-171450">
              <a:buFont typeface="Arial" panose="020B0604020202020204" pitchFamily="34" charset="0"/>
              <a:buChar char="•"/>
            </a:pPr>
            <a:r>
              <a:rPr lang="zh-CN" altLang="zh-CN" sz="1000" dirty="0">
                <a:solidFill>
                  <a:schemeClr val="tx1"/>
                </a:solidFill>
              </a:rPr>
              <a:t>两个工作日内</a:t>
            </a:r>
            <a:r>
              <a:rPr lang="zh-CN" altLang="zh-CN" sz="1000" dirty="0" smtClean="0">
                <a:solidFill>
                  <a:schemeClr val="tx1"/>
                </a:solidFill>
              </a:rPr>
              <a:t>向</a:t>
            </a:r>
            <a:r>
              <a:rPr lang="zh-CN" altLang="zh-CN" sz="1000" dirty="0">
                <a:solidFill>
                  <a:schemeClr val="tx1"/>
                </a:solidFill>
              </a:rPr>
              <a:t>银监会或其派出机构报告</a:t>
            </a:r>
            <a:endParaRPr lang="zh-CN" altLang="en-US" dirty="0">
              <a:solidFill>
                <a:schemeClr val="tx1"/>
              </a:solidFill>
            </a:endParaRPr>
          </a:p>
        </p:txBody>
      </p:sp>
      <p:sp>
        <p:nvSpPr>
          <p:cNvPr id="14" name="下箭头 13"/>
          <p:cNvSpPr/>
          <p:nvPr/>
        </p:nvSpPr>
        <p:spPr>
          <a:xfrm rot="16200000">
            <a:off x="5006605" y="3007404"/>
            <a:ext cx="360000" cy="1075048"/>
          </a:xfrm>
          <a:prstGeom prst="downArrow">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2267745" y="4116047"/>
            <a:ext cx="2376262" cy="548768"/>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0" rIns="91440" bIns="0" numCol="1" spcCol="0" rtlCol="0" fromWordArt="0" anchor="ctr" anchorCtr="0" forceAA="0" compatLnSpc="1">
            <a:prstTxWarp prst="textNoShape">
              <a:avLst/>
            </a:prstTxWarp>
            <a:noAutofit/>
          </a:bodyPr>
          <a:lstStyle/>
          <a:p>
            <a:r>
              <a:rPr lang="zh-CN" altLang="en-US" sz="1400" dirty="0">
                <a:solidFill>
                  <a:schemeClr val="tx1"/>
                </a:solidFill>
              </a:rPr>
              <a:t>外包风险管理评估</a:t>
            </a:r>
            <a:r>
              <a:rPr lang="zh-CN" altLang="en-US" sz="1400" dirty="0" smtClean="0">
                <a:solidFill>
                  <a:schemeClr val="tx1"/>
                </a:solidFill>
              </a:rPr>
              <a:t>报告</a:t>
            </a:r>
            <a:endParaRPr lang="en-US" altLang="zh-CN" sz="1400" dirty="0">
              <a:solidFill>
                <a:schemeClr val="tx1"/>
              </a:solidFill>
            </a:endParaRPr>
          </a:p>
        </p:txBody>
      </p:sp>
      <p:sp>
        <p:nvSpPr>
          <p:cNvPr id="16" name="圆角矩形 15"/>
          <p:cNvSpPr/>
          <p:nvPr/>
        </p:nvSpPr>
        <p:spPr>
          <a:xfrm>
            <a:off x="5724130" y="4116047"/>
            <a:ext cx="2376262" cy="564359"/>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r>
              <a:rPr lang="zh-CN" altLang="en-US" sz="1400" dirty="0" smtClean="0">
                <a:solidFill>
                  <a:schemeClr val="tx1"/>
                </a:solidFill>
              </a:rPr>
              <a:t>年度</a:t>
            </a:r>
            <a:endParaRPr lang="en-US" altLang="zh-CN" sz="1400" dirty="0" smtClean="0">
              <a:solidFill>
                <a:schemeClr val="tx1"/>
              </a:solidFill>
            </a:endParaRPr>
          </a:p>
        </p:txBody>
      </p:sp>
      <p:sp>
        <p:nvSpPr>
          <p:cNvPr id="17" name="下箭头 16"/>
          <p:cNvSpPr/>
          <p:nvPr/>
        </p:nvSpPr>
        <p:spPr>
          <a:xfrm rot="16200000">
            <a:off x="5006605" y="3879052"/>
            <a:ext cx="360000" cy="1075048"/>
          </a:xfrm>
          <a:prstGeom prst="downArrow">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2267744" y="4738792"/>
            <a:ext cx="2376261" cy="548768"/>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0" rIns="91440" bIns="0" numCol="1" spcCol="0" rtlCol="0" fromWordArt="0" anchor="ctr" anchorCtr="0" forceAA="0" compatLnSpc="1">
            <a:prstTxWarp prst="textNoShape">
              <a:avLst/>
            </a:prstTxWarp>
            <a:noAutofit/>
          </a:bodyPr>
          <a:lstStyle/>
          <a:p>
            <a:r>
              <a:rPr lang="zh-CN" altLang="en-US" sz="1400" dirty="0">
                <a:solidFill>
                  <a:schemeClr val="tx1"/>
                </a:solidFill>
              </a:rPr>
              <a:t>实地核查重点外包供应</a:t>
            </a:r>
            <a:r>
              <a:rPr lang="zh-CN" altLang="en-US" sz="1400" dirty="0" smtClean="0">
                <a:solidFill>
                  <a:schemeClr val="tx1"/>
                </a:solidFill>
              </a:rPr>
              <a:t>商</a:t>
            </a:r>
            <a:endParaRPr lang="en-US" altLang="zh-CN" sz="1400" dirty="0">
              <a:solidFill>
                <a:schemeClr val="tx1"/>
              </a:solidFill>
            </a:endParaRPr>
          </a:p>
        </p:txBody>
      </p:sp>
      <p:sp>
        <p:nvSpPr>
          <p:cNvPr id="19" name="圆角矩形 18"/>
          <p:cNvSpPr/>
          <p:nvPr/>
        </p:nvSpPr>
        <p:spPr>
          <a:xfrm>
            <a:off x="5724128" y="4742587"/>
            <a:ext cx="2376263" cy="564359"/>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r>
              <a:rPr lang="zh-CN" altLang="en-US" sz="1400" dirty="0">
                <a:solidFill>
                  <a:schemeClr val="tx1"/>
                </a:solidFill>
              </a:rPr>
              <a:t>每两年进行一次，可以委托第三方</a:t>
            </a:r>
            <a:endParaRPr lang="en-US" altLang="zh-CN" sz="1400" dirty="0" smtClean="0">
              <a:solidFill>
                <a:schemeClr val="tx1"/>
              </a:solidFill>
            </a:endParaRPr>
          </a:p>
        </p:txBody>
      </p:sp>
      <p:sp>
        <p:nvSpPr>
          <p:cNvPr id="20" name="下箭头 19"/>
          <p:cNvSpPr/>
          <p:nvPr/>
        </p:nvSpPr>
        <p:spPr>
          <a:xfrm rot="16200000">
            <a:off x="5006605" y="4480573"/>
            <a:ext cx="360000" cy="1075048"/>
          </a:xfrm>
          <a:prstGeom prst="downArrow">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a:off x="5724129" y="5377802"/>
            <a:ext cx="2376262" cy="1003526"/>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marL="177800" indent="-177800">
              <a:buFont typeface="Arial" panose="020B0604020202020204" pitchFamily="34" charset="0"/>
              <a:buChar char="•"/>
            </a:pPr>
            <a:r>
              <a:rPr lang="zh-CN" altLang="en-US" sz="1400" dirty="0">
                <a:solidFill>
                  <a:schemeClr val="tx1"/>
                </a:solidFill>
              </a:rPr>
              <a:t>对外包工作监督和检查，结果</a:t>
            </a:r>
            <a:r>
              <a:rPr lang="zh-CN" altLang="en-US" sz="1400" dirty="0" smtClean="0">
                <a:solidFill>
                  <a:schemeClr val="tx1"/>
                </a:solidFill>
              </a:rPr>
              <a:t>纳入评级</a:t>
            </a:r>
            <a:endParaRPr lang="en-US" altLang="zh-CN" sz="1400" dirty="0" smtClean="0">
              <a:solidFill>
                <a:schemeClr val="tx1"/>
              </a:solidFill>
            </a:endParaRPr>
          </a:p>
          <a:p>
            <a:pPr marL="177800" indent="-177800">
              <a:buFont typeface="Arial" panose="020B0604020202020204" pitchFamily="34" charset="0"/>
              <a:buChar char="•"/>
            </a:pPr>
            <a:r>
              <a:rPr lang="zh-CN" altLang="en-US" sz="1400" dirty="0">
                <a:solidFill>
                  <a:schemeClr val="tx1"/>
                </a:solidFill>
              </a:rPr>
              <a:t>定期发布重点外包供应商名单和风险提示</a:t>
            </a:r>
          </a:p>
        </p:txBody>
      </p:sp>
      <p:sp>
        <p:nvSpPr>
          <p:cNvPr id="24" name="圆角矩形 23"/>
          <p:cNvSpPr/>
          <p:nvPr/>
        </p:nvSpPr>
        <p:spPr>
          <a:xfrm>
            <a:off x="2267744" y="5377802"/>
            <a:ext cx="2376261" cy="948300"/>
          </a:xfrm>
          <a:prstGeom prst="roundRect">
            <a:avLst/>
          </a:prstGeom>
          <a:noFill/>
          <a:ln w="15875"/>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144000" rIns="0" bIns="0" numCol="1" spcCol="0" rtlCol="0" fromWordArt="0" anchor="ctr" anchorCtr="0" forceAA="0" compatLnSpc="1">
            <a:prstTxWarp prst="textNoShape">
              <a:avLst/>
            </a:prstTxWarp>
            <a:noAutofit/>
          </a:bodyPr>
          <a:lstStyle/>
          <a:p>
            <a:pPr marL="177800" indent="-177800">
              <a:buFont typeface="Arial" panose="020B0604020202020204" pitchFamily="34" charset="0"/>
              <a:buChar char="•"/>
            </a:pPr>
            <a:r>
              <a:rPr lang="zh-CN" altLang="en-US" sz="1400" dirty="0">
                <a:solidFill>
                  <a:schemeClr val="tx1"/>
                </a:solidFill>
              </a:rPr>
              <a:t>违反本指引规定，必须采取纠正措施或替代方案</a:t>
            </a:r>
            <a:endParaRPr lang="en-US" altLang="zh-CN" sz="1400" dirty="0">
              <a:solidFill>
                <a:schemeClr val="tx1"/>
              </a:solidFill>
            </a:endParaRPr>
          </a:p>
          <a:p>
            <a:pPr marL="177800" indent="-177800">
              <a:buFont typeface="Arial" panose="020B0604020202020204" pitchFamily="34" charset="0"/>
              <a:buChar char="•"/>
            </a:pPr>
            <a:endParaRPr lang="zh-CN" altLang="en-US" sz="1400" dirty="0">
              <a:solidFill>
                <a:schemeClr val="tx1"/>
              </a:solidFill>
            </a:endParaRPr>
          </a:p>
        </p:txBody>
      </p:sp>
      <p:sp>
        <p:nvSpPr>
          <p:cNvPr id="25" name="下箭头 24"/>
          <p:cNvSpPr/>
          <p:nvPr/>
        </p:nvSpPr>
        <p:spPr>
          <a:xfrm rot="16200000">
            <a:off x="5006605" y="1753181"/>
            <a:ext cx="360000" cy="1075047"/>
          </a:xfrm>
          <a:prstGeom prst="downArrow">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左右箭头 26"/>
          <p:cNvSpPr/>
          <p:nvPr/>
        </p:nvSpPr>
        <p:spPr>
          <a:xfrm>
            <a:off x="4644004" y="5706974"/>
            <a:ext cx="1080123" cy="360000"/>
          </a:xfrm>
          <a:prstGeom prst="leftRightArrow">
            <a:avLst/>
          </a:prstGeom>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2558166" y="6381328"/>
            <a:ext cx="1800493" cy="369332"/>
          </a:xfrm>
          <a:prstGeom prst="rect">
            <a:avLst/>
          </a:prstGeom>
        </p:spPr>
        <p:txBody>
          <a:bodyPr wrap="none">
            <a:spAutoFit/>
          </a:bodyPr>
          <a:lstStyle/>
          <a:p>
            <a:r>
              <a:rPr lang="zh-CN" altLang="zh-CN" b="1" dirty="0"/>
              <a:t>银行业金融机构</a:t>
            </a:r>
            <a:endParaRPr lang="zh-CN" altLang="en-US" b="1" dirty="0"/>
          </a:p>
        </p:txBody>
      </p:sp>
      <p:sp>
        <p:nvSpPr>
          <p:cNvPr id="29" name="矩形 28"/>
          <p:cNvSpPr/>
          <p:nvPr/>
        </p:nvSpPr>
        <p:spPr>
          <a:xfrm>
            <a:off x="6372200" y="6381328"/>
            <a:ext cx="1107996" cy="369332"/>
          </a:xfrm>
          <a:prstGeom prst="rect">
            <a:avLst/>
          </a:prstGeom>
        </p:spPr>
        <p:txBody>
          <a:bodyPr wrap="none">
            <a:spAutoFit/>
          </a:bodyPr>
          <a:lstStyle/>
          <a:p>
            <a:r>
              <a:rPr lang="zh-CN" altLang="en-US" b="1" dirty="0" smtClean="0"/>
              <a:t>监管单位</a:t>
            </a:r>
            <a:endParaRPr lang="zh-CN" altLang="en-US" b="1" dirty="0"/>
          </a:p>
        </p:txBody>
      </p:sp>
      <p:sp>
        <p:nvSpPr>
          <p:cNvPr id="34" name="剪去单角的矩形 33"/>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35" name="剪去单角的矩形 34"/>
          <p:cNvSpPr/>
          <p:nvPr/>
        </p:nvSpPr>
        <p:spPr>
          <a:xfrm>
            <a:off x="319197" y="3428999"/>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内容解读</a:t>
            </a:r>
          </a:p>
        </p:txBody>
      </p:sp>
      <p:sp>
        <p:nvSpPr>
          <p:cNvPr id="36" name="剪去单角的矩形 35"/>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smtClean="0">
                <a:solidFill>
                  <a:schemeClr val="bg1">
                    <a:lumMod val="75000"/>
                  </a:schemeClr>
                </a:solidFill>
              </a:rPr>
              <a:t>如何做</a:t>
            </a:r>
            <a:endParaRPr lang="zh-CN" altLang="en-US" dirty="0">
              <a:solidFill>
                <a:schemeClr val="bg1">
                  <a:lumMod val="75000"/>
                </a:schemeClr>
              </a:solidFill>
            </a:endParaRPr>
          </a:p>
        </p:txBody>
      </p:sp>
      <p:sp>
        <p:nvSpPr>
          <p:cNvPr id="38" name="剪去单角的矩形 37"/>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404267965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供应商准入条件</a:t>
            </a:r>
            <a:endParaRPr lang="zh-CN" altLang="en-US" dirty="0"/>
          </a:p>
        </p:txBody>
      </p:sp>
      <p:graphicFrame>
        <p:nvGraphicFramePr>
          <p:cNvPr id="4" name="内容占位符 3"/>
          <p:cNvGraphicFramePr>
            <a:graphicFrameLocks noGrp="1"/>
          </p:cNvGraphicFramePr>
          <p:nvPr>
            <p:ph sz="half" idx="1"/>
            <p:extLst>
              <p:ext uri="{D42A27DB-BD31-4B8C-83A1-F6EECF244321}">
                <p14:modId xmlns:p14="http://schemas.microsoft.com/office/powerpoint/2010/main" val="2026653371"/>
              </p:ext>
            </p:extLst>
          </p:nvPr>
        </p:nvGraphicFramePr>
        <p:xfrm>
          <a:off x="3100900" y="1616389"/>
          <a:ext cx="5769768" cy="54850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剪去单角的矩形 4"/>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6" name="剪去单角的矩形 5"/>
          <p:cNvSpPr/>
          <p:nvPr/>
        </p:nvSpPr>
        <p:spPr>
          <a:xfrm>
            <a:off x="319197" y="3428999"/>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内容解读</a:t>
            </a:r>
          </a:p>
        </p:txBody>
      </p:sp>
      <p:sp>
        <p:nvSpPr>
          <p:cNvPr id="7" name="剪去单角的矩形 6"/>
          <p:cNvSpPr/>
          <p:nvPr/>
        </p:nvSpPr>
        <p:spPr>
          <a:xfrm>
            <a:off x="319197" y="4437112"/>
            <a:ext cx="458182" cy="950401"/>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如何做</a:t>
            </a:r>
          </a:p>
        </p:txBody>
      </p:sp>
      <p:sp>
        <p:nvSpPr>
          <p:cNvPr id="10" name="矩形 9"/>
          <p:cNvSpPr/>
          <p:nvPr/>
        </p:nvSpPr>
        <p:spPr>
          <a:xfrm>
            <a:off x="3294112" y="4032448"/>
            <a:ext cx="1853952" cy="646331"/>
          </a:xfrm>
          <a:prstGeom prst="rect">
            <a:avLst/>
          </a:prstGeom>
        </p:spPr>
        <p:txBody>
          <a:bodyPr wrap="square">
            <a:spAutoFit/>
          </a:bodyPr>
          <a:lstStyle/>
          <a:p>
            <a:pPr algn="ctr"/>
            <a:r>
              <a:rPr lang="zh-CN" altLang="en-US" dirty="0">
                <a:solidFill>
                  <a:schemeClr val="bg1"/>
                </a:solidFill>
              </a:rPr>
              <a:t>风险评估</a:t>
            </a:r>
          </a:p>
          <a:p>
            <a:pPr algn="ctr"/>
            <a:r>
              <a:rPr lang="zh-CN" altLang="en-US" dirty="0">
                <a:solidFill>
                  <a:schemeClr val="bg1"/>
                </a:solidFill>
              </a:rPr>
              <a:t>供应商准入评估</a:t>
            </a:r>
          </a:p>
        </p:txBody>
      </p:sp>
      <p:sp>
        <p:nvSpPr>
          <p:cNvPr id="12" name="云形标注 11"/>
          <p:cNvSpPr/>
          <p:nvPr/>
        </p:nvSpPr>
        <p:spPr>
          <a:xfrm>
            <a:off x="1691680" y="2276872"/>
            <a:ext cx="1512168" cy="1143508"/>
          </a:xfrm>
          <a:prstGeom prst="cloudCallout">
            <a:avLst>
              <a:gd name="adj1" fmla="val 49293"/>
              <a:gd name="adj2" fmla="val 67012"/>
            </a:avLst>
          </a:prstGeom>
          <a:no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smtClean="0">
                <a:solidFill>
                  <a:schemeClr val="tx1"/>
                </a:solidFill>
              </a:rPr>
              <a:t>第三方</a:t>
            </a:r>
            <a:endParaRPr lang="en-US" altLang="zh-CN" dirty="0" smtClean="0">
              <a:solidFill>
                <a:schemeClr val="tx1"/>
              </a:solidFill>
            </a:endParaRPr>
          </a:p>
          <a:p>
            <a:pPr algn="ctr"/>
            <a:r>
              <a:rPr lang="zh-CN" altLang="en-US" dirty="0" smtClean="0">
                <a:solidFill>
                  <a:schemeClr val="tx1"/>
                </a:solidFill>
              </a:rPr>
              <a:t>审计</a:t>
            </a:r>
            <a:r>
              <a:rPr lang="zh-CN" altLang="en-US" dirty="0">
                <a:solidFill>
                  <a:schemeClr val="tx1"/>
                </a:solidFill>
              </a:rPr>
              <a:t>机构</a:t>
            </a:r>
          </a:p>
        </p:txBody>
      </p:sp>
      <p:sp>
        <p:nvSpPr>
          <p:cNvPr id="13" name="矩形 12"/>
          <p:cNvSpPr/>
          <p:nvPr/>
        </p:nvSpPr>
        <p:spPr>
          <a:xfrm>
            <a:off x="1403648" y="1383159"/>
            <a:ext cx="2646878" cy="461665"/>
          </a:xfrm>
          <a:prstGeom prst="rect">
            <a:avLst/>
          </a:prstGeom>
        </p:spPr>
        <p:txBody>
          <a:bodyPr wrap="none">
            <a:spAutoFit/>
          </a:bodyPr>
          <a:lstStyle/>
          <a:p>
            <a:pPr lvl="0"/>
            <a:r>
              <a:rPr lang="zh-CN" altLang="en-US" sz="2400" dirty="0" smtClean="0">
                <a:effectLst>
                  <a:outerShdw blurRad="38100" dist="38100" dir="2700000" algn="tl">
                    <a:srgbClr val="000000">
                      <a:alpha val="43137"/>
                    </a:srgbClr>
                  </a:outerShdw>
                </a:effectLst>
              </a:rPr>
              <a:t>一般外包</a:t>
            </a:r>
            <a:r>
              <a:rPr lang="zh-CN" altLang="en-US" sz="2400" dirty="0">
                <a:effectLst>
                  <a:outerShdw blurRad="38100" dist="38100" dir="2700000" algn="tl">
                    <a:srgbClr val="000000">
                      <a:alpha val="43137"/>
                    </a:srgbClr>
                  </a:outerShdw>
                </a:effectLst>
              </a:rPr>
              <a:t>供应</a:t>
            </a:r>
            <a:r>
              <a:rPr lang="zh-CN" altLang="en-US" sz="2400" dirty="0" smtClean="0">
                <a:effectLst>
                  <a:outerShdw blurRad="38100" dist="38100" dir="2700000" algn="tl">
                    <a:srgbClr val="000000">
                      <a:alpha val="43137"/>
                    </a:srgbClr>
                  </a:outerShdw>
                </a:effectLst>
              </a:rPr>
              <a:t>商：</a:t>
            </a:r>
            <a:endParaRPr lang="zh-CN" altLang="en-US" sz="2400" dirty="0">
              <a:effectLst>
                <a:outerShdw blurRad="38100" dist="38100" dir="2700000" algn="tl">
                  <a:srgbClr val="000000">
                    <a:alpha val="43137"/>
                  </a:srgbClr>
                </a:outerShdw>
              </a:effectLst>
            </a:endParaRPr>
          </a:p>
        </p:txBody>
      </p:sp>
      <p:sp>
        <p:nvSpPr>
          <p:cNvPr id="14" name="剪去单角的矩形 13"/>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16560698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供应商准入条件</a:t>
            </a:r>
            <a:endParaRPr lang="zh-CN" altLang="en-US" dirty="0"/>
          </a:p>
        </p:txBody>
      </p:sp>
      <p:sp>
        <p:nvSpPr>
          <p:cNvPr id="5" name="剪去单角的矩形 4"/>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6" name="剪去单角的矩形 5"/>
          <p:cNvSpPr/>
          <p:nvPr/>
        </p:nvSpPr>
        <p:spPr>
          <a:xfrm>
            <a:off x="319197" y="3428999"/>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内容解读</a:t>
            </a:r>
          </a:p>
        </p:txBody>
      </p:sp>
      <p:sp>
        <p:nvSpPr>
          <p:cNvPr id="7" name="剪去单角的矩形 6"/>
          <p:cNvSpPr/>
          <p:nvPr/>
        </p:nvSpPr>
        <p:spPr>
          <a:xfrm>
            <a:off x="319197" y="4437112"/>
            <a:ext cx="458182" cy="950401"/>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如何做</a:t>
            </a:r>
          </a:p>
        </p:txBody>
      </p:sp>
      <p:graphicFrame>
        <p:nvGraphicFramePr>
          <p:cNvPr id="9" name="内容占位符 6"/>
          <p:cNvGraphicFramePr>
            <a:graphicFrameLocks noGrp="1"/>
          </p:cNvGraphicFramePr>
          <p:nvPr>
            <p:ph sz="half" idx="2"/>
            <p:extLst>
              <p:ext uri="{D42A27DB-BD31-4B8C-83A1-F6EECF244321}">
                <p14:modId xmlns:p14="http://schemas.microsoft.com/office/powerpoint/2010/main" val="1336813700"/>
              </p:ext>
            </p:extLst>
          </p:nvPr>
        </p:nvGraphicFramePr>
        <p:xfrm>
          <a:off x="1387267" y="2057338"/>
          <a:ext cx="5544616" cy="26278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矩形 9"/>
          <p:cNvSpPr/>
          <p:nvPr/>
        </p:nvSpPr>
        <p:spPr>
          <a:xfrm>
            <a:off x="1403648" y="1597442"/>
            <a:ext cx="2646878" cy="461665"/>
          </a:xfrm>
          <a:prstGeom prst="rect">
            <a:avLst/>
          </a:prstGeom>
        </p:spPr>
        <p:txBody>
          <a:bodyPr wrap="none">
            <a:spAutoFit/>
          </a:bodyPr>
          <a:lstStyle/>
          <a:p>
            <a:pPr lvl="0"/>
            <a:r>
              <a:rPr lang="zh-CN" altLang="en-US" sz="2400" dirty="0">
                <a:effectLst>
                  <a:outerShdw blurRad="38100" dist="38100" dir="2700000" algn="tl">
                    <a:srgbClr val="000000">
                      <a:alpha val="43137"/>
                    </a:srgbClr>
                  </a:outerShdw>
                </a:effectLst>
              </a:rPr>
              <a:t>重点外包供应</a:t>
            </a:r>
            <a:r>
              <a:rPr lang="zh-CN" altLang="en-US" sz="2400" dirty="0" smtClean="0">
                <a:effectLst>
                  <a:outerShdw blurRad="38100" dist="38100" dir="2700000" algn="tl">
                    <a:srgbClr val="000000">
                      <a:alpha val="43137"/>
                    </a:srgbClr>
                  </a:outerShdw>
                </a:effectLst>
              </a:rPr>
              <a:t>商：</a:t>
            </a:r>
            <a:endParaRPr lang="zh-CN" altLang="en-US" sz="2400" dirty="0">
              <a:effectLst>
                <a:outerShdw blurRad="38100" dist="38100" dir="2700000" algn="tl">
                  <a:srgbClr val="000000">
                    <a:alpha val="43137"/>
                  </a:srgbClr>
                </a:outerShdw>
              </a:effectLst>
            </a:endParaRPr>
          </a:p>
        </p:txBody>
      </p:sp>
      <p:sp>
        <p:nvSpPr>
          <p:cNvPr id="11" name="剪去单角的矩形 10"/>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Tree>
    <p:extLst>
      <p:ext uri="{BB962C8B-B14F-4D97-AF65-F5344CB8AC3E}">
        <p14:creationId xmlns:p14="http://schemas.microsoft.com/office/powerpoint/2010/main" val="4063670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240848" cy="1143000"/>
          </a:xfrm>
        </p:spPr>
        <p:txBody>
          <a:bodyPr>
            <a:normAutofit/>
          </a:bodyPr>
          <a:lstStyle/>
          <a:p>
            <a:r>
              <a:rPr lang="zh-CN" altLang="en-US" dirty="0"/>
              <a:t>供应</a:t>
            </a:r>
            <a:r>
              <a:rPr lang="zh-CN" altLang="en-US" dirty="0" smtClean="0"/>
              <a:t>商需要具备的能力</a:t>
            </a:r>
            <a:endParaRPr lang="zh-CN" altLang="en-US" dirty="0"/>
          </a:p>
        </p:txBody>
      </p:sp>
      <p:graphicFrame>
        <p:nvGraphicFramePr>
          <p:cNvPr id="5" name="内容占位符 4"/>
          <p:cNvGraphicFramePr>
            <a:graphicFrameLocks noGrp="1"/>
          </p:cNvGraphicFramePr>
          <p:nvPr>
            <p:ph sz="half" idx="1"/>
            <p:extLst>
              <p:ext uri="{D42A27DB-BD31-4B8C-83A1-F6EECF244321}">
                <p14:modId xmlns:p14="http://schemas.microsoft.com/office/powerpoint/2010/main" val="2396730771"/>
              </p:ext>
            </p:extLst>
          </p:nvPr>
        </p:nvGraphicFramePr>
        <p:xfrm>
          <a:off x="2011295" y="2207041"/>
          <a:ext cx="6048672" cy="48245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13" name="组合 12"/>
          <p:cNvGrpSpPr/>
          <p:nvPr/>
        </p:nvGrpSpPr>
        <p:grpSpPr>
          <a:xfrm>
            <a:off x="2888520" y="1749499"/>
            <a:ext cx="1296144" cy="1177622"/>
            <a:chOff x="2672496" y="1459290"/>
            <a:chExt cx="1296144" cy="1177622"/>
          </a:xfrm>
          <a:effectLst/>
        </p:grpSpPr>
        <p:sp>
          <p:nvSpPr>
            <p:cNvPr id="10" name="椭圆 9"/>
            <p:cNvSpPr/>
            <p:nvPr/>
          </p:nvSpPr>
          <p:spPr>
            <a:xfrm>
              <a:off x="2699792" y="1459290"/>
              <a:ext cx="1224136" cy="1177622"/>
            </a:xfrm>
            <a:prstGeom prst="ellipse">
              <a:avLst/>
            </a:prstGeom>
          </p:spPr>
          <p:style>
            <a:lnRef idx="3">
              <a:schemeClr val="lt1"/>
            </a:lnRef>
            <a:fillRef idx="1">
              <a:schemeClr val="accent1"/>
            </a:fillRef>
            <a:effectRef idx="1">
              <a:schemeClr val="accent1"/>
            </a:effectRef>
            <a:fontRef idx="minor">
              <a:schemeClr val="lt1"/>
            </a:fontRef>
          </p:style>
        </p:sp>
        <p:sp>
          <p:nvSpPr>
            <p:cNvPr id="4" name="TextBox 3"/>
            <p:cNvSpPr txBox="1"/>
            <p:nvPr/>
          </p:nvSpPr>
          <p:spPr>
            <a:xfrm>
              <a:off x="2672496" y="1788205"/>
              <a:ext cx="1296144" cy="646331"/>
            </a:xfrm>
            <a:prstGeom prst="rect">
              <a:avLst/>
            </a:prstGeom>
            <a:noFill/>
          </p:spPr>
          <p:txBody>
            <a:bodyPr wrap="square" rtlCol="0">
              <a:spAutoFit/>
            </a:bodyPr>
            <a:lstStyle/>
            <a:p>
              <a:pPr algn="ctr"/>
              <a:r>
                <a:rPr lang="zh-CN" altLang="zh-CN" sz="1200" dirty="0">
                  <a:solidFill>
                    <a:schemeClr val="bg1"/>
                  </a:solidFill>
                </a:rPr>
                <a:t>国家</a:t>
              </a:r>
              <a:r>
                <a:rPr lang="zh-CN" altLang="zh-CN" sz="1200" dirty="0" smtClean="0">
                  <a:solidFill>
                    <a:schemeClr val="bg1"/>
                  </a:solidFill>
                </a:rPr>
                <a:t>电子计算机</a:t>
              </a:r>
              <a:r>
                <a:rPr lang="en-US" altLang="zh-CN" sz="1200" dirty="0" smtClean="0">
                  <a:solidFill>
                    <a:schemeClr val="bg1"/>
                  </a:solidFill>
                </a:rPr>
                <a:t/>
              </a:r>
              <a:br>
                <a:rPr lang="en-US" altLang="zh-CN" sz="1200" dirty="0" smtClean="0">
                  <a:solidFill>
                    <a:schemeClr val="bg1"/>
                  </a:solidFill>
                </a:rPr>
              </a:br>
              <a:r>
                <a:rPr lang="zh-CN" altLang="zh-CN" sz="1200" dirty="0" smtClean="0">
                  <a:solidFill>
                    <a:schemeClr val="bg1"/>
                  </a:solidFill>
                </a:rPr>
                <a:t>机房标准</a:t>
              </a:r>
              <a:r>
                <a:rPr lang="en-US" altLang="zh-CN" sz="1200" dirty="0" smtClean="0">
                  <a:solidFill>
                    <a:schemeClr val="bg1"/>
                  </a:solidFill>
                </a:rPr>
                <a:t/>
              </a:r>
              <a:br>
                <a:rPr lang="en-US" altLang="zh-CN" sz="1200" dirty="0" smtClean="0">
                  <a:solidFill>
                    <a:schemeClr val="bg1"/>
                  </a:solidFill>
                </a:rPr>
              </a:br>
              <a:r>
                <a:rPr lang="zh-CN" altLang="en-US" sz="1200" dirty="0" smtClean="0">
                  <a:solidFill>
                    <a:schemeClr val="bg1"/>
                  </a:solidFill>
                </a:rPr>
                <a:t>（</a:t>
              </a:r>
              <a:r>
                <a:rPr lang="en-US" altLang="zh-CN" sz="1200" dirty="0" smtClean="0">
                  <a:solidFill>
                    <a:schemeClr val="bg1"/>
                  </a:solidFill>
                  <a:ea typeface="华文细黑" pitchFamily="2" charset="-122"/>
                </a:rPr>
                <a:t>GB 50174</a:t>
              </a:r>
              <a:r>
                <a:rPr lang="zh-CN" altLang="en-US" sz="1200" dirty="0" smtClean="0">
                  <a:solidFill>
                    <a:schemeClr val="bg1"/>
                  </a:solidFill>
                  <a:ea typeface="华文细黑" pitchFamily="2" charset="-122"/>
                </a:rPr>
                <a:t>）</a:t>
              </a:r>
              <a:endParaRPr lang="zh-CN" altLang="en-US" sz="1200" dirty="0">
                <a:solidFill>
                  <a:schemeClr val="bg1"/>
                </a:solidFill>
              </a:endParaRPr>
            </a:p>
          </p:txBody>
        </p:sp>
      </p:grpSp>
      <p:sp>
        <p:nvSpPr>
          <p:cNvPr id="12" name="右箭头 11"/>
          <p:cNvSpPr/>
          <p:nvPr/>
        </p:nvSpPr>
        <p:spPr>
          <a:xfrm>
            <a:off x="1187624" y="1789511"/>
            <a:ext cx="1656184" cy="1224136"/>
          </a:xfrm>
          <a:prstGeom prst="right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zh-CN" altLang="zh-CN" sz="1200" dirty="0"/>
              <a:t>机房及基础设施外包服务</a:t>
            </a:r>
            <a:endParaRPr lang="zh-CN" altLang="en-US" sz="1200" dirty="0"/>
          </a:p>
        </p:txBody>
      </p:sp>
      <p:grpSp>
        <p:nvGrpSpPr>
          <p:cNvPr id="14" name="组合 13"/>
          <p:cNvGrpSpPr/>
          <p:nvPr/>
        </p:nvGrpSpPr>
        <p:grpSpPr>
          <a:xfrm>
            <a:off x="5912856" y="1651989"/>
            <a:ext cx="1296144" cy="1177622"/>
            <a:chOff x="2672496" y="1459290"/>
            <a:chExt cx="1296144" cy="1177622"/>
          </a:xfrm>
        </p:grpSpPr>
        <p:sp>
          <p:nvSpPr>
            <p:cNvPr id="15" name="椭圆 14"/>
            <p:cNvSpPr/>
            <p:nvPr/>
          </p:nvSpPr>
          <p:spPr>
            <a:xfrm>
              <a:off x="2699792" y="1459290"/>
              <a:ext cx="1224136" cy="1177622"/>
            </a:xfrm>
            <a:prstGeom prst="ellipse">
              <a:avLst/>
            </a:prstGeom>
          </p:spPr>
          <p:style>
            <a:lnRef idx="3">
              <a:schemeClr val="lt1"/>
            </a:lnRef>
            <a:fillRef idx="1">
              <a:schemeClr val="accent1"/>
            </a:fillRef>
            <a:effectRef idx="1">
              <a:schemeClr val="accent1"/>
            </a:effectRef>
            <a:fontRef idx="minor">
              <a:schemeClr val="lt1"/>
            </a:fontRef>
          </p:style>
        </p:sp>
        <p:sp>
          <p:nvSpPr>
            <p:cNvPr id="16" name="TextBox 15"/>
            <p:cNvSpPr txBox="1"/>
            <p:nvPr/>
          </p:nvSpPr>
          <p:spPr>
            <a:xfrm>
              <a:off x="2672496" y="1788205"/>
              <a:ext cx="1296144" cy="646331"/>
            </a:xfrm>
            <a:prstGeom prst="rect">
              <a:avLst/>
            </a:prstGeom>
            <a:noFill/>
          </p:spPr>
          <p:txBody>
            <a:bodyPr wrap="square" rtlCol="0">
              <a:spAutoFit/>
            </a:bodyPr>
            <a:lstStyle/>
            <a:p>
              <a:pPr algn="ctr"/>
              <a:r>
                <a:rPr lang="zh-CN" altLang="en-US" sz="1200" dirty="0" smtClean="0">
                  <a:solidFill>
                    <a:schemeClr val="bg1"/>
                  </a:solidFill>
                </a:rPr>
                <a:t>运行服务</a:t>
              </a:r>
              <a:r>
                <a:rPr lang="en-US" altLang="zh-CN" sz="1200" dirty="0" smtClean="0">
                  <a:solidFill>
                    <a:schemeClr val="bg1"/>
                  </a:solidFill>
                </a:rPr>
                <a:t/>
              </a:r>
              <a:br>
                <a:rPr lang="en-US" altLang="zh-CN" sz="1200" dirty="0" smtClean="0">
                  <a:solidFill>
                    <a:schemeClr val="bg1"/>
                  </a:solidFill>
                </a:rPr>
              </a:br>
              <a:r>
                <a:rPr lang="zh-CN" altLang="en-US" sz="1200" dirty="0" smtClean="0">
                  <a:solidFill>
                    <a:schemeClr val="bg1"/>
                  </a:solidFill>
                </a:rPr>
                <a:t>管理体系</a:t>
              </a:r>
              <a:r>
                <a:rPr lang="en-US" altLang="zh-CN" sz="1200" dirty="0" smtClean="0">
                  <a:solidFill>
                    <a:schemeClr val="bg1"/>
                  </a:solidFill>
                </a:rPr>
                <a:t/>
              </a:r>
              <a:br>
                <a:rPr lang="en-US" altLang="zh-CN" sz="1200" dirty="0" smtClean="0">
                  <a:solidFill>
                    <a:schemeClr val="bg1"/>
                  </a:solidFill>
                </a:rPr>
              </a:br>
              <a:r>
                <a:rPr lang="zh-CN" altLang="en-US" sz="1200" dirty="0" smtClean="0">
                  <a:solidFill>
                    <a:schemeClr val="bg1"/>
                  </a:solidFill>
                </a:rPr>
                <a:t>（</a:t>
              </a:r>
              <a:r>
                <a:rPr lang="en-US" altLang="zh-CN" sz="1200" dirty="0" smtClean="0">
                  <a:solidFill>
                    <a:schemeClr val="bg1"/>
                  </a:solidFill>
                </a:rPr>
                <a:t>ISO20000</a:t>
              </a:r>
              <a:r>
                <a:rPr lang="zh-CN" altLang="en-US" sz="1200" dirty="0" smtClean="0">
                  <a:solidFill>
                    <a:schemeClr val="bg1"/>
                  </a:solidFill>
                  <a:ea typeface="华文细黑" pitchFamily="2" charset="-122"/>
                </a:rPr>
                <a:t>）</a:t>
              </a:r>
              <a:endParaRPr lang="zh-CN" altLang="en-US" sz="1200" dirty="0">
                <a:solidFill>
                  <a:schemeClr val="bg1"/>
                </a:solidFill>
              </a:endParaRPr>
            </a:p>
          </p:txBody>
        </p:sp>
      </p:grpSp>
      <p:sp>
        <p:nvSpPr>
          <p:cNvPr id="18" name="左箭头 17"/>
          <p:cNvSpPr/>
          <p:nvPr/>
        </p:nvSpPr>
        <p:spPr>
          <a:xfrm>
            <a:off x="7236296" y="1628800"/>
            <a:ext cx="1728192" cy="1224000"/>
          </a:xfrm>
          <a:prstGeom prst="leftArrow">
            <a:avLst/>
          </a:prstGeom>
        </p:spPr>
        <p:style>
          <a:lnRef idx="3">
            <a:schemeClr val="lt1"/>
          </a:lnRef>
          <a:fillRef idx="1">
            <a:schemeClr val="accent1"/>
          </a:fillRef>
          <a:effectRef idx="1">
            <a:schemeClr val="accent1"/>
          </a:effectRef>
          <a:fontRef idx="minor">
            <a:schemeClr val="lt1"/>
          </a:fontRef>
        </p:style>
        <p:txBody>
          <a:bodyPr rtlCol="0" anchor="ctr"/>
          <a:lstStyle/>
          <a:p>
            <a:pPr algn="ctr"/>
            <a:r>
              <a:rPr lang="zh-CN" altLang="zh-CN" sz="1200" dirty="0"/>
              <a:t>存贮客户数据的</a:t>
            </a:r>
            <a:r>
              <a:rPr lang="zh-CN" altLang="zh-CN" sz="1200" dirty="0" smtClean="0"/>
              <a:t>业务</a:t>
            </a:r>
            <a:r>
              <a:rPr lang="zh-CN" altLang="zh-CN" sz="1200" dirty="0"/>
              <a:t>交易系统</a:t>
            </a:r>
            <a:endParaRPr lang="zh-CN" altLang="en-US" sz="1200" dirty="0"/>
          </a:p>
        </p:txBody>
      </p:sp>
      <p:sp>
        <p:nvSpPr>
          <p:cNvPr id="3" name="爆炸形 2 2"/>
          <p:cNvSpPr/>
          <p:nvPr/>
        </p:nvSpPr>
        <p:spPr>
          <a:xfrm>
            <a:off x="2813443" y="4216531"/>
            <a:ext cx="1764196" cy="1483312"/>
          </a:xfrm>
          <a:prstGeom prst="irregularSeal2">
            <a:avLst/>
          </a:prstGeom>
        </p:spPr>
        <p:style>
          <a:lnRef idx="1">
            <a:schemeClr val="accent4"/>
          </a:lnRef>
          <a:fillRef idx="2">
            <a:schemeClr val="accent4"/>
          </a:fillRef>
          <a:effectRef idx="1">
            <a:schemeClr val="accent4"/>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sz="1400" b="1" dirty="0" smtClean="0">
                <a:solidFill>
                  <a:schemeClr val="tx1"/>
                </a:solidFill>
              </a:rPr>
              <a:t>管理架构支撑</a:t>
            </a:r>
            <a:endParaRPr lang="zh-CN" altLang="en-US" sz="1400" b="1" dirty="0">
              <a:solidFill>
                <a:schemeClr val="tx1"/>
              </a:solidFill>
            </a:endParaRPr>
          </a:p>
        </p:txBody>
      </p:sp>
      <p:sp>
        <p:nvSpPr>
          <p:cNvPr id="23" name="剪去单角的矩形 22"/>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24" name="剪去单角的矩形 23"/>
          <p:cNvSpPr/>
          <p:nvPr/>
        </p:nvSpPr>
        <p:spPr>
          <a:xfrm>
            <a:off x="319197" y="3428999"/>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内容解读</a:t>
            </a:r>
          </a:p>
        </p:txBody>
      </p:sp>
      <p:sp>
        <p:nvSpPr>
          <p:cNvPr id="25" name="剪去单角的矩形 24"/>
          <p:cNvSpPr/>
          <p:nvPr/>
        </p:nvSpPr>
        <p:spPr>
          <a:xfrm>
            <a:off x="319197" y="4437112"/>
            <a:ext cx="458182" cy="950401"/>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如何做</a:t>
            </a:r>
          </a:p>
        </p:txBody>
      </p:sp>
      <p:sp>
        <p:nvSpPr>
          <p:cNvPr id="27" name="剪去单角的矩形 26"/>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sp>
        <p:nvSpPr>
          <p:cNvPr id="7" name="乘号 6"/>
          <p:cNvSpPr/>
          <p:nvPr/>
        </p:nvSpPr>
        <p:spPr>
          <a:xfrm>
            <a:off x="5902190" y="4048633"/>
            <a:ext cx="1188132" cy="1325000"/>
          </a:xfrm>
          <a:prstGeom prst="mathMultiply">
            <a:avLst>
              <a:gd name="adj1" fmla="val 6892"/>
            </a:avLst>
          </a:prstGeom>
          <a:solidFill>
            <a:srgbClr val="FF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7"/>
          <p:cNvSpPr txBox="1"/>
          <p:nvPr/>
        </p:nvSpPr>
        <p:spPr>
          <a:xfrm>
            <a:off x="5967697" y="4387967"/>
            <a:ext cx="1008112" cy="523220"/>
          </a:xfrm>
          <a:prstGeom prst="rect">
            <a:avLst/>
          </a:prstGeom>
          <a:noFill/>
        </p:spPr>
        <p:txBody>
          <a:bodyPr wrap="square" rtlCol="0">
            <a:spAutoFit/>
          </a:bodyPr>
          <a:lstStyle/>
          <a:p>
            <a:pPr algn="ctr"/>
            <a:r>
              <a:rPr lang="zh-CN" altLang="en-US" sz="1400" b="1" dirty="0" smtClean="0"/>
              <a:t>单纯</a:t>
            </a:r>
            <a:endParaRPr lang="en-US" altLang="zh-CN" sz="1400" b="1" dirty="0"/>
          </a:p>
          <a:p>
            <a:pPr algn="ctr"/>
            <a:r>
              <a:rPr lang="zh-CN" altLang="en-US" sz="1400" b="1" dirty="0" smtClean="0"/>
              <a:t>拼价格</a:t>
            </a:r>
            <a:endParaRPr lang="zh-CN" altLang="en-US" sz="1400" b="1" dirty="0"/>
          </a:p>
        </p:txBody>
      </p:sp>
    </p:spTree>
    <p:extLst>
      <p:ext uri="{BB962C8B-B14F-4D97-AF65-F5344CB8AC3E}">
        <p14:creationId xmlns:p14="http://schemas.microsoft.com/office/powerpoint/2010/main" val="20712404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供应商的服务禁止</a:t>
            </a:r>
            <a:endParaRPr lang="zh-CN" altLang="en-US" dirty="0"/>
          </a:p>
        </p:txBody>
      </p:sp>
      <p:sp>
        <p:nvSpPr>
          <p:cNvPr id="3" name="内容占位符 2"/>
          <p:cNvSpPr>
            <a:spLocks noGrp="1"/>
          </p:cNvSpPr>
          <p:nvPr>
            <p:ph sz="half" idx="1"/>
          </p:nvPr>
        </p:nvSpPr>
        <p:spPr>
          <a:xfrm>
            <a:off x="2168690" y="2420888"/>
            <a:ext cx="5787686" cy="2814158"/>
          </a:xfrm>
        </p:spPr>
        <p:txBody>
          <a:bodyPr>
            <a:noAutofit/>
          </a:bodyPr>
          <a:lstStyle/>
          <a:p>
            <a:pPr>
              <a:lnSpc>
                <a:spcPct val="120000"/>
              </a:lnSpc>
              <a:spcBef>
                <a:spcPts val="0"/>
              </a:spcBef>
              <a:spcAft>
                <a:spcPts val="1200"/>
              </a:spcAft>
            </a:pPr>
            <a:endParaRPr lang="zh-CN" altLang="en-US" sz="1200" dirty="0"/>
          </a:p>
          <a:p>
            <a:pPr>
              <a:lnSpc>
                <a:spcPct val="120000"/>
              </a:lnSpc>
              <a:spcBef>
                <a:spcPts val="0"/>
              </a:spcBef>
              <a:spcAft>
                <a:spcPts val="1200"/>
              </a:spcAft>
            </a:pPr>
            <a:r>
              <a:rPr lang="zh-CN" altLang="en-US" sz="1200" dirty="0" smtClean="0"/>
              <a:t>违反</a:t>
            </a:r>
            <a:r>
              <a:rPr lang="zh-CN" altLang="en-US" sz="1200" dirty="0"/>
              <a:t>国家法律、法规和监管政策，情节严重的；</a:t>
            </a:r>
          </a:p>
          <a:p>
            <a:pPr>
              <a:lnSpc>
                <a:spcPct val="120000"/>
              </a:lnSpc>
              <a:spcBef>
                <a:spcPts val="0"/>
              </a:spcBef>
              <a:spcAft>
                <a:spcPts val="1200"/>
              </a:spcAft>
            </a:pPr>
            <a:r>
              <a:rPr lang="zh-CN" altLang="en-US" sz="1200" dirty="0"/>
              <a:t>窃取、泄露银行业金融机构敏感信息，情节严重的；</a:t>
            </a:r>
          </a:p>
          <a:p>
            <a:pPr>
              <a:lnSpc>
                <a:spcPct val="120000"/>
              </a:lnSpc>
              <a:spcBef>
                <a:spcPts val="0"/>
              </a:spcBef>
              <a:spcAft>
                <a:spcPts val="1200"/>
              </a:spcAft>
            </a:pPr>
            <a:r>
              <a:rPr lang="zh-CN" altLang="en-US" sz="1200" dirty="0"/>
              <a:t>因管理过失，多次发生重要信息系统服务中断或数据损毁、丢失、</a:t>
            </a:r>
            <a:r>
              <a:rPr lang="zh-CN" altLang="en-US" sz="1200" dirty="0" smtClean="0"/>
              <a:t>泄露事件</a:t>
            </a:r>
            <a:r>
              <a:rPr lang="zh-CN" altLang="en-US" sz="1200" dirty="0"/>
              <a:t>的；</a:t>
            </a:r>
          </a:p>
          <a:p>
            <a:pPr>
              <a:lnSpc>
                <a:spcPct val="120000"/>
              </a:lnSpc>
              <a:spcBef>
                <a:spcPts val="0"/>
              </a:spcBef>
              <a:spcAft>
                <a:spcPts val="1200"/>
              </a:spcAft>
            </a:pPr>
            <a:r>
              <a:rPr lang="zh-CN" altLang="en-US" sz="1200" dirty="0"/>
              <a:t>服务质量低下并给多家银行业金融机构造成损失，多次提示仍未整改</a:t>
            </a:r>
            <a:r>
              <a:rPr lang="zh-CN" altLang="en-US" sz="1200" dirty="0" smtClean="0"/>
              <a:t>的；</a:t>
            </a:r>
            <a:endParaRPr lang="zh-CN" altLang="en-US" sz="1200" dirty="0"/>
          </a:p>
          <a:p>
            <a:pPr>
              <a:lnSpc>
                <a:spcPct val="120000"/>
              </a:lnSpc>
              <a:spcBef>
                <a:spcPts val="0"/>
              </a:spcBef>
              <a:spcAft>
                <a:spcPts val="1200"/>
              </a:spcAft>
            </a:pPr>
            <a:r>
              <a:rPr lang="zh-CN" altLang="en-US" sz="1200" dirty="0"/>
              <a:t>对风险监测和实地检查发现的问题，逾期仍未整改的；</a:t>
            </a:r>
          </a:p>
          <a:p>
            <a:pPr>
              <a:lnSpc>
                <a:spcPct val="120000"/>
              </a:lnSpc>
              <a:spcBef>
                <a:spcPts val="0"/>
              </a:spcBef>
              <a:spcAft>
                <a:spcPts val="1200"/>
              </a:spcAft>
            </a:pPr>
            <a:r>
              <a:rPr lang="zh-CN" altLang="en-US" sz="1200" dirty="0"/>
              <a:t>存在其他违法违规行为，或发生其他重大信息科技风险事件的。</a:t>
            </a:r>
          </a:p>
          <a:p>
            <a:pPr>
              <a:lnSpc>
                <a:spcPct val="120000"/>
              </a:lnSpc>
              <a:spcBef>
                <a:spcPts val="0"/>
              </a:spcBef>
              <a:spcAft>
                <a:spcPts val="1200"/>
              </a:spcAft>
            </a:pPr>
            <a:r>
              <a:rPr lang="zh-CN" altLang="en-US" sz="1200" dirty="0"/>
              <a:t>禁止期至少为两年，两年内仍未整改的，延长其禁止期。</a:t>
            </a:r>
          </a:p>
        </p:txBody>
      </p:sp>
      <p:sp>
        <p:nvSpPr>
          <p:cNvPr id="11" name="矩形 10"/>
          <p:cNvSpPr/>
          <p:nvPr/>
        </p:nvSpPr>
        <p:spPr>
          <a:xfrm>
            <a:off x="1255117" y="1671350"/>
            <a:ext cx="871200" cy="851004"/>
          </a:xfrm>
          <a:prstGeom prst="rect">
            <a:avLst/>
          </a:prstGeom>
          <a:noFill/>
          <a:ln>
            <a:solidFill>
              <a:schemeClr val="lt1">
                <a:hueOff val="0"/>
                <a:satOff val="0"/>
                <a:lumOff val="0"/>
              </a:schemeClr>
            </a:solidFill>
          </a:ln>
          <a:effectLst>
            <a:outerShdw blurRad="50800" dist="38100" dir="13500000" algn="br" rotWithShape="0">
              <a:prstClr val="black">
                <a:alpha val="40000"/>
              </a:prstClr>
            </a:outerShdw>
          </a:effectLst>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4" name="半闭框 13"/>
          <p:cNvSpPr/>
          <p:nvPr/>
        </p:nvSpPr>
        <p:spPr>
          <a:xfrm rot="5400000">
            <a:off x="7236174" y="2421009"/>
            <a:ext cx="941047" cy="940803"/>
          </a:xfrm>
          <a:prstGeom prst="halfFrame">
            <a:avLst>
              <a:gd name="adj1" fmla="val 25770"/>
              <a:gd name="adj2" fmla="val 25770"/>
            </a:avLst>
          </a:prstGeom>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半闭框 14"/>
          <p:cNvSpPr/>
          <p:nvPr/>
        </p:nvSpPr>
        <p:spPr>
          <a:xfrm rot="16200000">
            <a:off x="1907582" y="4725266"/>
            <a:ext cx="941047" cy="940803"/>
          </a:xfrm>
          <a:prstGeom prst="halfFrame">
            <a:avLst>
              <a:gd name="adj1" fmla="val 25770"/>
              <a:gd name="adj2" fmla="val 25770"/>
            </a:avLst>
          </a:prstGeom>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6" name="半闭框 15"/>
          <p:cNvSpPr/>
          <p:nvPr/>
        </p:nvSpPr>
        <p:spPr>
          <a:xfrm rot="10800000">
            <a:off x="7236297" y="4725143"/>
            <a:ext cx="940803" cy="941047"/>
          </a:xfrm>
          <a:prstGeom prst="halfFrame">
            <a:avLst>
              <a:gd name="adj1" fmla="val 25770"/>
              <a:gd name="adj2" fmla="val 25770"/>
            </a:avLst>
          </a:prstGeom>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5" name="剪去单角的矩形 4"/>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6" name="剪去单角的矩形 5"/>
          <p:cNvSpPr/>
          <p:nvPr/>
        </p:nvSpPr>
        <p:spPr>
          <a:xfrm>
            <a:off x="319197" y="3428999"/>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内容解读</a:t>
            </a:r>
          </a:p>
        </p:txBody>
      </p:sp>
      <p:sp>
        <p:nvSpPr>
          <p:cNvPr id="7" name="剪去单角的矩形 6"/>
          <p:cNvSpPr/>
          <p:nvPr/>
        </p:nvSpPr>
        <p:spPr>
          <a:xfrm>
            <a:off x="319197" y="4437112"/>
            <a:ext cx="458182" cy="950401"/>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a:solidFill>
                  <a:schemeClr val="accent4">
                    <a:lumMod val="75000"/>
                  </a:schemeClr>
                </a:solidFill>
              </a:rPr>
              <a:t>如何做</a:t>
            </a:r>
          </a:p>
        </p:txBody>
      </p:sp>
      <p:sp>
        <p:nvSpPr>
          <p:cNvPr id="8" name="剪去单角的矩形 7"/>
          <p:cNvSpPr/>
          <p:nvPr/>
        </p:nvSpPr>
        <p:spPr>
          <a:xfrm>
            <a:off x="319197" y="5445224"/>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bg1">
                    <a:lumMod val="75000"/>
                  </a:schemeClr>
                </a:solidFill>
              </a:rPr>
              <a:t>外包展望</a:t>
            </a:r>
            <a:endParaRPr lang="en-US" altLang="zh-CN" dirty="0" smtClean="0">
              <a:solidFill>
                <a:schemeClr val="bg1">
                  <a:lumMod val="75000"/>
                </a:schemeClr>
              </a:solidFill>
            </a:endParaRPr>
          </a:p>
        </p:txBody>
      </p:sp>
      <p:pic>
        <p:nvPicPr>
          <p:cNvPr id="17" name="图片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59632" y="1673701"/>
            <a:ext cx="792000" cy="787474"/>
          </a:xfrm>
          <a:prstGeom prst="rect">
            <a:avLst/>
          </a:prstGeom>
        </p:spPr>
      </p:pic>
      <p:sp>
        <p:nvSpPr>
          <p:cNvPr id="13" name="半闭框 12"/>
          <p:cNvSpPr/>
          <p:nvPr/>
        </p:nvSpPr>
        <p:spPr>
          <a:xfrm>
            <a:off x="1907704" y="2420888"/>
            <a:ext cx="940803" cy="941047"/>
          </a:xfrm>
          <a:prstGeom prst="halfFrame">
            <a:avLst>
              <a:gd name="adj1" fmla="val 25770"/>
              <a:gd name="adj2" fmla="val 25770"/>
            </a:avLst>
          </a:prstGeom>
          <a:effectLst>
            <a:outerShdw blurRad="50800" dist="38100" dir="2700000" algn="tl" rotWithShape="0">
              <a:prstClr val="black">
                <a:alpha val="40000"/>
              </a:prstClr>
            </a:outerShdw>
          </a:effectLst>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Tree>
    <p:extLst>
      <p:ext uri="{BB962C8B-B14F-4D97-AF65-F5344CB8AC3E}">
        <p14:creationId xmlns:p14="http://schemas.microsoft.com/office/powerpoint/2010/main" val="34495749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科技外包的影响因素</a:t>
            </a:r>
            <a:endParaRPr lang="zh-CN" altLang="en-US" dirty="0"/>
          </a:p>
        </p:txBody>
      </p:sp>
      <p:sp>
        <p:nvSpPr>
          <p:cNvPr id="3" name="内容占位符 2"/>
          <p:cNvSpPr>
            <a:spLocks noGrp="1"/>
          </p:cNvSpPr>
          <p:nvPr>
            <p:ph sz="half" idx="1"/>
          </p:nvPr>
        </p:nvSpPr>
        <p:spPr>
          <a:xfrm>
            <a:off x="1435608" y="1524000"/>
            <a:ext cx="7096832" cy="4663440"/>
          </a:xfrm>
        </p:spPr>
        <p:txBody>
          <a:bodyPr/>
          <a:lstStyle/>
          <a:p>
            <a:r>
              <a:rPr lang="zh-CN" altLang="en-US" dirty="0" smtClean="0">
                <a:solidFill>
                  <a:srgbClr val="FF0000"/>
                </a:solidFill>
              </a:rPr>
              <a:t>不</a:t>
            </a:r>
            <a:r>
              <a:rPr lang="zh-CN" altLang="en-US" dirty="0" smtClean="0"/>
              <a:t>利于发展的因素</a:t>
            </a:r>
            <a:endParaRPr lang="en-US" altLang="zh-CN" dirty="0" smtClean="0"/>
          </a:p>
          <a:p>
            <a:pPr lvl="1"/>
            <a:r>
              <a:rPr lang="zh-CN" altLang="en-US" dirty="0" smtClean="0"/>
              <a:t>监管的压力</a:t>
            </a:r>
            <a:r>
              <a:rPr lang="en-US" altLang="zh-CN" dirty="0" smtClean="0"/>
              <a:t>——</a:t>
            </a:r>
            <a:r>
              <a:rPr lang="zh-CN" altLang="en-US" dirty="0" smtClean="0"/>
              <a:t>不具备外包条件</a:t>
            </a:r>
            <a:endParaRPr lang="en-US" altLang="zh-CN" dirty="0" smtClean="0"/>
          </a:p>
          <a:p>
            <a:pPr lvl="1"/>
            <a:r>
              <a:rPr lang="zh-CN" altLang="en-US" dirty="0"/>
              <a:t>风险不可</a:t>
            </a:r>
            <a:r>
              <a:rPr lang="zh-CN" altLang="en-US" dirty="0" smtClean="0"/>
              <a:t>控</a:t>
            </a:r>
            <a:r>
              <a:rPr lang="en-US" altLang="zh-CN" dirty="0" smtClean="0"/>
              <a:t>——</a:t>
            </a:r>
            <a:r>
              <a:rPr lang="zh-CN" altLang="en-US" dirty="0" smtClean="0"/>
              <a:t>控制流程缺少</a:t>
            </a:r>
            <a:endParaRPr lang="en-US" altLang="zh-CN" dirty="0" smtClean="0"/>
          </a:p>
          <a:p>
            <a:pPr lvl="1"/>
            <a:r>
              <a:rPr lang="zh-CN" altLang="en-US" dirty="0" smtClean="0"/>
              <a:t>外包的偏见</a:t>
            </a:r>
            <a:r>
              <a:rPr lang="en-US" altLang="zh-CN" dirty="0" smtClean="0"/>
              <a:t>——</a:t>
            </a:r>
            <a:r>
              <a:rPr lang="zh-CN" altLang="en-US" dirty="0" smtClean="0"/>
              <a:t>管理层对外包看法不一致</a:t>
            </a:r>
            <a:endParaRPr lang="en-US" altLang="zh-CN" dirty="0" smtClean="0"/>
          </a:p>
          <a:p>
            <a:pPr lvl="1"/>
            <a:r>
              <a:rPr lang="zh-CN" altLang="en-US" dirty="0" smtClean="0"/>
              <a:t>外包人员补充不及时</a:t>
            </a:r>
            <a:r>
              <a:rPr lang="en-US" altLang="zh-CN" dirty="0" smtClean="0"/>
              <a:t>——</a:t>
            </a:r>
            <a:r>
              <a:rPr lang="zh-CN" altLang="en-US" dirty="0" smtClean="0"/>
              <a:t>学历、资质要求</a:t>
            </a:r>
            <a:endParaRPr lang="en-US" altLang="zh-CN" dirty="0" smtClean="0"/>
          </a:p>
          <a:p>
            <a:pPr lvl="1"/>
            <a:r>
              <a:rPr lang="zh-CN" altLang="en-US" dirty="0" smtClean="0"/>
              <a:t>外包人员管理困难</a:t>
            </a:r>
            <a:r>
              <a:rPr lang="en-US" altLang="zh-CN" dirty="0" smtClean="0"/>
              <a:t>——</a:t>
            </a:r>
            <a:r>
              <a:rPr lang="zh-CN" altLang="en-US" dirty="0" smtClean="0"/>
              <a:t>随时离职、不稳定</a:t>
            </a:r>
            <a:endParaRPr lang="zh-CN" altLang="en-US" dirty="0"/>
          </a:p>
        </p:txBody>
      </p:sp>
      <p:sp>
        <p:nvSpPr>
          <p:cNvPr id="5" name="剪去单角的矩形 4"/>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6" name="剪去单角的矩形 5"/>
          <p:cNvSpPr/>
          <p:nvPr/>
        </p:nvSpPr>
        <p:spPr>
          <a:xfrm>
            <a:off x="319197" y="3428999"/>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内容解读</a:t>
            </a:r>
          </a:p>
        </p:txBody>
      </p:sp>
      <p:sp>
        <p:nvSpPr>
          <p:cNvPr id="7" name="剪去单角的矩形 6"/>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如何做</a:t>
            </a:r>
          </a:p>
        </p:txBody>
      </p:sp>
      <p:sp>
        <p:nvSpPr>
          <p:cNvPr id="8" name="剪去单角的矩形 7"/>
          <p:cNvSpPr/>
          <p:nvPr/>
        </p:nvSpPr>
        <p:spPr>
          <a:xfrm>
            <a:off x="319197" y="5445224"/>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accent4">
                    <a:lumMod val="75000"/>
                  </a:schemeClr>
                </a:solidFill>
              </a:rPr>
              <a:t>外包展望</a:t>
            </a:r>
            <a:endParaRPr lang="en-US" altLang="zh-CN" dirty="0">
              <a:solidFill>
                <a:schemeClr val="accent4">
                  <a:lumMod val="75000"/>
                </a:schemeClr>
              </a:solidFill>
            </a:endParaRPr>
          </a:p>
        </p:txBody>
      </p:sp>
    </p:spTree>
    <p:extLst>
      <p:ext uri="{BB962C8B-B14F-4D97-AF65-F5344CB8AC3E}">
        <p14:creationId xmlns:p14="http://schemas.microsoft.com/office/powerpoint/2010/main" val="26343862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科技外包的影响因素</a:t>
            </a:r>
            <a:endParaRPr lang="zh-CN" altLang="en-US" dirty="0"/>
          </a:p>
        </p:txBody>
      </p:sp>
      <p:sp>
        <p:nvSpPr>
          <p:cNvPr id="3" name="内容占位符 2"/>
          <p:cNvSpPr>
            <a:spLocks noGrp="1"/>
          </p:cNvSpPr>
          <p:nvPr>
            <p:ph sz="half" idx="1"/>
          </p:nvPr>
        </p:nvSpPr>
        <p:spPr>
          <a:xfrm>
            <a:off x="1435608" y="1524000"/>
            <a:ext cx="7096832" cy="4663440"/>
          </a:xfrm>
        </p:spPr>
        <p:txBody>
          <a:bodyPr/>
          <a:lstStyle/>
          <a:p>
            <a:r>
              <a:rPr lang="zh-CN" altLang="en-US" dirty="0">
                <a:solidFill>
                  <a:srgbClr val="FF0000"/>
                </a:solidFill>
              </a:rPr>
              <a:t>有</a:t>
            </a:r>
            <a:r>
              <a:rPr lang="zh-CN" altLang="en-US" dirty="0" smtClean="0"/>
              <a:t>利于发展的因素</a:t>
            </a:r>
            <a:endParaRPr lang="en-US" altLang="zh-CN" dirty="0" smtClean="0"/>
          </a:p>
          <a:p>
            <a:pPr lvl="1"/>
            <a:r>
              <a:rPr lang="zh-CN" altLang="en-US" dirty="0" smtClean="0"/>
              <a:t>利率市场化</a:t>
            </a:r>
            <a:r>
              <a:rPr lang="en-US" altLang="zh-CN" dirty="0" smtClean="0"/>
              <a:t>——</a:t>
            </a:r>
            <a:r>
              <a:rPr lang="zh-CN" altLang="en-US" dirty="0" smtClean="0"/>
              <a:t>成本控制</a:t>
            </a:r>
            <a:endParaRPr lang="en-US" altLang="zh-CN" dirty="0" smtClean="0"/>
          </a:p>
          <a:p>
            <a:pPr lvl="1"/>
            <a:r>
              <a:rPr lang="zh-CN" altLang="en-US" dirty="0" smtClean="0"/>
              <a:t>云时代到来</a:t>
            </a:r>
            <a:r>
              <a:rPr lang="en-US" altLang="zh-CN" dirty="0" smtClean="0"/>
              <a:t>——</a:t>
            </a:r>
            <a:r>
              <a:rPr lang="zh-CN" altLang="en-US" dirty="0" smtClean="0"/>
              <a:t>降低管理难度</a:t>
            </a:r>
            <a:endParaRPr lang="en-US" altLang="zh-CN" dirty="0" smtClean="0"/>
          </a:p>
          <a:p>
            <a:pPr lvl="1"/>
            <a:r>
              <a:rPr lang="zh-CN" altLang="en-US" dirty="0"/>
              <a:t>新技术引入</a:t>
            </a:r>
            <a:r>
              <a:rPr lang="en-US" altLang="zh-CN" dirty="0"/>
              <a:t>——</a:t>
            </a:r>
            <a:r>
              <a:rPr lang="zh-CN" altLang="en-US" dirty="0"/>
              <a:t>技术革新需要</a:t>
            </a:r>
            <a:endParaRPr lang="en-US" altLang="zh-CN" dirty="0"/>
          </a:p>
          <a:p>
            <a:pPr lvl="1"/>
            <a:r>
              <a:rPr lang="zh-CN" altLang="en-US" dirty="0" smtClean="0"/>
              <a:t>人均产值要求</a:t>
            </a:r>
            <a:r>
              <a:rPr lang="en-US" altLang="zh-CN" dirty="0" smtClean="0"/>
              <a:t>——</a:t>
            </a:r>
            <a:r>
              <a:rPr lang="zh-CN" altLang="en-US" dirty="0" smtClean="0"/>
              <a:t>控制行员编制</a:t>
            </a:r>
            <a:endParaRPr lang="en-US" altLang="zh-CN" dirty="0" smtClean="0"/>
          </a:p>
          <a:p>
            <a:pPr lvl="1"/>
            <a:r>
              <a:rPr lang="zh-CN" altLang="en-US" dirty="0" smtClean="0"/>
              <a:t>工作量越来越大</a:t>
            </a:r>
            <a:r>
              <a:rPr lang="en-US" altLang="zh-CN" dirty="0" smtClean="0"/>
              <a:t>——</a:t>
            </a:r>
            <a:r>
              <a:rPr lang="zh-CN" altLang="en-US" dirty="0" smtClean="0"/>
              <a:t>业务快速发展驱动</a:t>
            </a:r>
            <a:endParaRPr lang="en-US" altLang="zh-CN" dirty="0"/>
          </a:p>
        </p:txBody>
      </p:sp>
      <p:sp>
        <p:nvSpPr>
          <p:cNvPr id="5" name="剪去单角的矩形 4"/>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6" name="剪去单角的矩形 5"/>
          <p:cNvSpPr/>
          <p:nvPr/>
        </p:nvSpPr>
        <p:spPr>
          <a:xfrm>
            <a:off x="319197" y="3428999"/>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内容解读</a:t>
            </a:r>
          </a:p>
        </p:txBody>
      </p:sp>
      <p:sp>
        <p:nvSpPr>
          <p:cNvPr id="7" name="剪去单角的矩形 6"/>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如何做</a:t>
            </a:r>
          </a:p>
        </p:txBody>
      </p:sp>
      <p:sp>
        <p:nvSpPr>
          <p:cNvPr id="9" name="剪去单角的矩形 8"/>
          <p:cNvSpPr/>
          <p:nvPr/>
        </p:nvSpPr>
        <p:spPr>
          <a:xfrm>
            <a:off x="319197" y="5445224"/>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accent4">
                    <a:lumMod val="75000"/>
                  </a:schemeClr>
                </a:solidFill>
              </a:rPr>
              <a:t>外包展望</a:t>
            </a:r>
            <a:endParaRPr lang="en-US" altLang="zh-CN" dirty="0">
              <a:solidFill>
                <a:schemeClr val="accent4">
                  <a:lumMod val="75000"/>
                </a:schemeClr>
              </a:solidFill>
            </a:endParaRPr>
          </a:p>
        </p:txBody>
      </p:sp>
    </p:spTree>
    <p:extLst>
      <p:ext uri="{BB962C8B-B14F-4D97-AF65-F5344CB8AC3E}">
        <p14:creationId xmlns:p14="http://schemas.microsoft.com/office/powerpoint/2010/main" val="35248694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供应商市场空间</a:t>
            </a:r>
            <a:endParaRPr lang="zh-CN" altLang="en-US" dirty="0"/>
          </a:p>
        </p:txBody>
      </p:sp>
      <p:sp>
        <p:nvSpPr>
          <p:cNvPr id="3" name="内容占位符 2"/>
          <p:cNvSpPr>
            <a:spLocks noGrp="1"/>
          </p:cNvSpPr>
          <p:nvPr>
            <p:ph sz="half" idx="1"/>
          </p:nvPr>
        </p:nvSpPr>
        <p:spPr>
          <a:xfrm>
            <a:off x="1187624" y="1524000"/>
            <a:ext cx="7528880" cy="2553072"/>
          </a:xfrm>
        </p:spPr>
        <p:txBody>
          <a:bodyPr/>
          <a:lstStyle/>
          <a:p>
            <a:r>
              <a:rPr lang="zh-CN" altLang="en-US" dirty="0" smtClean="0"/>
              <a:t>现在阶段供应商空间</a:t>
            </a:r>
            <a:endParaRPr lang="en-US" altLang="zh-CN" dirty="0" smtClean="0"/>
          </a:p>
          <a:p>
            <a:pPr lvl="1"/>
            <a:r>
              <a:rPr lang="zh-CN" altLang="en-US" dirty="0" smtClean="0"/>
              <a:t>补充客户所需岗位</a:t>
            </a:r>
            <a:r>
              <a:rPr lang="en-US" altLang="zh-CN" dirty="0" smtClean="0"/>
              <a:t>——</a:t>
            </a:r>
            <a:r>
              <a:rPr lang="zh-CN" altLang="en-US" dirty="0" smtClean="0"/>
              <a:t>纯卖人力</a:t>
            </a:r>
            <a:endParaRPr lang="en-US" altLang="zh-CN" dirty="0" smtClean="0"/>
          </a:p>
          <a:p>
            <a:pPr lvl="1"/>
            <a:r>
              <a:rPr lang="zh-CN" altLang="en-US" dirty="0" smtClean="0"/>
              <a:t>客户紧缺资源补充</a:t>
            </a:r>
            <a:r>
              <a:rPr lang="en-US" altLang="zh-CN" dirty="0" smtClean="0"/>
              <a:t>——</a:t>
            </a:r>
            <a:r>
              <a:rPr lang="zh-CN" altLang="en-US" dirty="0" smtClean="0"/>
              <a:t>独特技能高端人员</a:t>
            </a:r>
            <a:endParaRPr lang="en-US" altLang="zh-CN" dirty="0" smtClean="0"/>
          </a:p>
          <a:p>
            <a:r>
              <a:rPr lang="zh-CN" altLang="en-US" dirty="0" smtClean="0"/>
              <a:t>未来阶段供应商空间</a:t>
            </a:r>
            <a:endParaRPr lang="en-US" altLang="zh-CN" dirty="0" smtClean="0"/>
          </a:p>
          <a:p>
            <a:pPr lvl="1"/>
            <a:r>
              <a:rPr lang="zh-CN" altLang="en-US" dirty="0" smtClean="0"/>
              <a:t>某领域整体外包</a:t>
            </a:r>
            <a:r>
              <a:rPr lang="en-US" altLang="zh-CN" dirty="0" smtClean="0"/>
              <a:t>——</a:t>
            </a:r>
            <a:r>
              <a:rPr lang="zh-CN" altLang="en-US" dirty="0" smtClean="0"/>
              <a:t>具备行业规模、风险控制能力</a:t>
            </a:r>
            <a:endParaRPr lang="en-US" altLang="zh-CN" dirty="0" smtClean="0"/>
          </a:p>
        </p:txBody>
      </p:sp>
      <p:sp>
        <p:nvSpPr>
          <p:cNvPr id="5" name="剪去单角的矩形 4"/>
          <p:cNvSpPr/>
          <p:nvPr/>
        </p:nvSpPr>
        <p:spPr>
          <a:xfrm>
            <a:off x="319197" y="2420888"/>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指引结构</a:t>
            </a:r>
          </a:p>
        </p:txBody>
      </p:sp>
      <p:sp>
        <p:nvSpPr>
          <p:cNvPr id="6" name="剪去单角的矩形 5"/>
          <p:cNvSpPr/>
          <p:nvPr/>
        </p:nvSpPr>
        <p:spPr>
          <a:xfrm>
            <a:off x="319197" y="3428999"/>
            <a:ext cx="458182" cy="950400"/>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内容解读</a:t>
            </a:r>
          </a:p>
        </p:txBody>
      </p:sp>
      <p:sp>
        <p:nvSpPr>
          <p:cNvPr id="7" name="剪去单角的矩形 6"/>
          <p:cNvSpPr/>
          <p:nvPr/>
        </p:nvSpPr>
        <p:spPr>
          <a:xfrm>
            <a:off x="319197" y="4437112"/>
            <a:ext cx="458182" cy="950401"/>
          </a:xfrm>
          <a:prstGeom prst="snip1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800"/>
              </a:lnSpc>
            </a:pPr>
            <a:r>
              <a:rPr lang="zh-CN" altLang="en-US" dirty="0">
                <a:solidFill>
                  <a:schemeClr val="bg1">
                    <a:lumMod val="75000"/>
                  </a:schemeClr>
                </a:solidFill>
              </a:rPr>
              <a:t>如何做</a:t>
            </a:r>
          </a:p>
        </p:txBody>
      </p:sp>
      <p:sp>
        <p:nvSpPr>
          <p:cNvPr id="9" name="剪去单角的矩形 8"/>
          <p:cNvSpPr/>
          <p:nvPr/>
        </p:nvSpPr>
        <p:spPr>
          <a:xfrm>
            <a:off x="319197" y="5445224"/>
            <a:ext cx="458182" cy="950400"/>
          </a:xfrm>
          <a:prstGeom prst="snip1Rect">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1600"/>
              </a:lnSpc>
            </a:pPr>
            <a:r>
              <a:rPr lang="zh-CN" altLang="en-US" dirty="0" smtClean="0">
                <a:solidFill>
                  <a:schemeClr val="accent4">
                    <a:lumMod val="75000"/>
                  </a:schemeClr>
                </a:solidFill>
              </a:rPr>
              <a:t>外包展望</a:t>
            </a:r>
            <a:endParaRPr lang="en-US" altLang="zh-CN" dirty="0">
              <a:solidFill>
                <a:schemeClr val="accent4">
                  <a:lumMod val="75000"/>
                </a:schemeClr>
              </a:solidFill>
            </a:endParaRPr>
          </a:p>
        </p:txBody>
      </p:sp>
      <p:sp>
        <p:nvSpPr>
          <p:cNvPr id="10" name="上箭头 9"/>
          <p:cNvSpPr/>
          <p:nvPr/>
        </p:nvSpPr>
        <p:spPr>
          <a:xfrm>
            <a:off x="6228184" y="2147152"/>
            <a:ext cx="144016" cy="273736"/>
          </a:xfrm>
          <a:prstGeom prst="upArrow">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上箭头 10"/>
          <p:cNvSpPr/>
          <p:nvPr/>
        </p:nvSpPr>
        <p:spPr>
          <a:xfrm flipH="1" flipV="1">
            <a:off x="7452320" y="2588655"/>
            <a:ext cx="144016" cy="273600"/>
          </a:xfrm>
          <a:prstGeom prst="upArrow">
            <a:avLst/>
          </a:prstGeom>
          <a:solidFill>
            <a:srgbClr val="FF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上箭头 13"/>
          <p:cNvSpPr/>
          <p:nvPr/>
        </p:nvSpPr>
        <p:spPr>
          <a:xfrm>
            <a:off x="8604448" y="3515304"/>
            <a:ext cx="144016" cy="273736"/>
          </a:xfrm>
          <a:prstGeom prst="upArrow">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9593210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808085" y="980728"/>
            <a:ext cx="7272809" cy="473923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5" name="标题 4"/>
          <p:cNvSpPr>
            <a:spLocks noGrp="1"/>
          </p:cNvSpPr>
          <p:nvPr>
            <p:ph type="title"/>
          </p:nvPr>
        </p:nvSpPr>
        <p:spPr>
          <a:xfrm rot="21133796">
            <a:off x="4635606" y="5052510"/>
            <a:ext cx="3810000" cy="478049"/>
          </a:xfrm>
          <a:effectLst>
            <a:outerShdw blurRad="50800" dist="38100" dir="5400000" algn="t" rotWithShape="0">
              <a:prstClr val="black">
                <a:alpha val="40000"/>
              </a:prstClr>
            </a:outerShdw>
          </a:effectLst>
        </p:spPr>
        <p:txBody>
          <a:bodyPr/>
          <a:lstStyle/>
          <a:p>
            <a:r>
              <a:rPr lang="zh-CN" altLang="en-US" dirty="0" smtClean="0"/>
              <a:t>打造完善的</a:t>
            </a:r>
            <a:r>
              <a:rPr lang="en-US" altLang="zh-CN" dirty="0" smtClean="0"/>
              <a:t>IT</a:t>
            </a:r>
            <a:r>
              <a:rPr lang="zh-CN" altLang="en-US" dirty="0" smtClean="0"/>
              <a:t>服务管理体系</a:t>
            </a:r>
            <a:endParaRPr lang="zh-CN" altLang="en-US" dirty="0"/>
          </a:p>
        </p:txBody>
      </p:sp>
      <p:sp>
        <p:nvSpPr>
          <p:cNvPr id="7" name="文本占位符 6"/>
          <p:cNvSpPr>
            <a:spLocks noGrp="1"/>
          </p:cNvSpPr>
          <p:nvPr>
            <p:ph type="body" idx="2"/>
          </p:nvPr>
        </p:nvSpPr>
        <p:spPr>
          <a:xfrm>
            <a:off x="6588224" y="5915330"/>
            <a:ext cx="2153816" cy="538006"/>
          </a:xfrm>
        </p:spPr>
        <p:txBody>
          <a:bodyPr>
            <a:normAutofit/>
          </a:bodyPr>
          <a:lstStyle/>
          <a:p>
            <a:r>
              <a:rPr lang="en-US" altLang="zh-CN" sz="2000" dirty="0" smtClean="0"/>
              <a:t>2013</a:t>
            </a:r>
            <a:r>
              <a:rPr lang="zh-CN" altLang="en-US" sz="2000" dirty="0" smtClean="0"/>
              <a:t>年</a:t>
            </a:r>
            <a:r>
              <a:rPr lang="en-US" altLang="zh-CN" sz="2000" dirty="0" smtClean="0"/>
              <a:t>5</a:t>
            </a:r>
            <a:r>
              <a:rPr lang="zh-CN" altLang="en-US" sz="2000" dirty="0" smtClean="0"/>
              <a:t>月</a:t>
            </a:r>
            <a:endParaRPr lang="zh-CN" altLang="en-US" sz="2000" dirty="0"/>
          </a:p>
        </p:txBody>
      </p:sp>
      <p:sp>
        <p:nvSpPr>
          <p:cNvPr id="9" name="矩形 8"/>
          <p:cNvSpPr/>
          <p:nvPr/>
        </p:nvSpPr>
        <p:spPr>
          <a:xfrm>
            <a:off x="808085" y="404664"/>
            <a:ext cx="2160240" cy="1323439"/>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altLang="zh-CN" sz="8000" b="1" cap="all" spc="0" dirty="0" smtClean="0">
                <a:ln/>
                <a:solidFill>
                  <a:schemeClr val="accent1"/>
                </a:solidFill>
                <a:effectLst>
                  <a:glow rad="63500">
                    <a:schemeClr val="accent2">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rPr>
              <a:t>Q&amp;A</a:t>
            </a:r>
            <a:endParaRPr lang="zh-CN" altLang="en-US" sz="8000" b="1" cap="all" spc="0" dirty="0">
              <a:ln/>
              <a:solidFill>
                <a:schemeClr val="accent1"/>
              </a:solidFill>
              <a:effectLst>
                <a:glow rad="63500">
                  <a:schemeClr val="accent2">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Tree>
    <p:extLst>
      <p:ext uri="{BB962C8B-B14F-4D97-AF65-F5344CB8AC3E}">
        <p14:creationId xmlns:p14="http://schemas.microsoft.com/office/powerpoint/2010/main" val="265181083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夏至">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18648</TotalTime>
  <Words>1852</Words>
  <Application>Microsoft Office PowerPoint</Application>
  <PresentationFormat>全屏显示(4:3)</PresentationFormat>
  <Paragraphs>347</Paragraphs>
  <Slides>20</Slides>
  <Notes>0</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夏至</vt:lpstr>
      <vt:lpstr>PowerPoint 演示文稿</vt:lpstr>
      <vt:lpstr>结构—相关管理指引</vt:lpstr>
      <vt:lpstr>结构—相关管理指引</vt:lpstr>
      <vt:lpstr>进一步明确外包范围</vt:lpstr>
      <vt:lpstr>注重外包供应商全流程管理</vt:lpstr>
      <vt:lpstr>外包管理组织架构</vt:lpstr>
      <vt:lpstr>外包战略管理</vt:lpstr>
      <vt:lpstr>外包风险管理-1/2</vt:lpstr>
      <vt:lpstr>外包风险管理-2/2</vt:lpstr>
      <vt:lpstr>重点外包供应商定义及管理-1/2</vt:lpstr>
      <vt:lpstr>重点外包供应商定义及管理-2/2</vt:lpstr>
      <vt:lpstr>监督管理</vt:lpstr>
      <vt:lpstr>供应商准入条件</vt:lpstr>
      <vt:lpstr>供应商准入条件</vt:lpstr>
      <vt:lpstr>供应商需要具备的能力</vt:lpstr>
      <vt:lpstr>供应商的服务禁止</vt:lpstr>
      <vt:lpstr>科技外包的影响因素</vt:lpstr>
      <vt:lpstr>科技外包的影响因素</vt:lpstr>
      <vt:lpstr>供应商市场空间</vt:lpstr>
      <vt:lpstr>打造完善的IT服务管理体系</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lincoln</dc:creator>
  <cp:lastModifiedBy>lincoln</cp:lastModifiedBy>
  <cp:revision>221</cp:revision>
  <dcterms:created xsi:type="dcterms:W3CDTF">2013-09-24T05:44:33Z</dcterms:created>
  <dcterms:modified xsi:type="dcterms:W3CDTF">2013-11-22T08:21:12Z</dcterms:modified>
</cp:coreProperties>
</file>