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84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0E463-8ADA-4036-874B-8D5DD9F00A6D}" type="datetimeFigureOut">
              <a:rPr lang="zh-CN" altLang="en-US" smtClean="0"/>
              <a:t>2014/6/27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E123-DC91-47F8-8F1C-5AA33DD6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658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0E463-8ADA-4036-874B-8D5DD9F00A6D}" type="datetimeFigureOut">
              <a:rPr lang="zh-CN" altLang="en-US" smtClean="0"/>
              <a:t>2014/6/27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E123-DC91-47F8-8F1C-5AA33DD6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292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0E463-8ADA-4036-874B-8D5DD9F00A6D}" type="datetimeFigureOut">
              <a:rPr lang="zh-CN" altLang="en-US" smtClean="0"/>
              <a:t>2014/6/27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E123-DC91-47F8-8F1C-5AA33DD6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726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0E463-8ADA-4036-874B-8D5DD9F00A6D}" type="datetimeFigureOut">
              <a:rPr lang="zh-CN" altLang="en-US" smtClean="0"/>
              <a:t>2014/6/27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E123-DC91-47F8-8F1C-5AA33DD6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13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0E463-8ADA-4036-874B-8D5DD9F00A6D}" type="datetimeFigureOut">
              <a:rPr lang="zh-CN" altLang="en-US" smtClean="0"/>
              <a:t>2014/6/27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E123-DC91-47F8-8F1C-5AA33DD6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103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0E463-8ADA-4036-874B-8D5DD9F00A6D}" type="datetimeFigureOut">
              <a:rPr lang="zh-CN" altLang="en-US" smtClean="0"/>
              <a:t>2014/6/27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E123-DC91-47F8-8F1C-5AA33DD6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070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0E463-8ADA-4036-874B-8D5DD9F00A6D}" type="datetimeFigureOut">
              <a:rPr lang="zh-CN" altLang="en-US" smtClean="0"/>
              <a:t>2014/6/27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E123-DC91-47F8-8F1C-5AA33DD6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217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0E463-8ADA-4036-874B-8D5DD9F00A6D}" type="datetimeFigureOut">
              <a:rPr lang="zh-CN" altLang="en-US" smtClean="0"/>
              <a:t>2014/6/27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E123-DC91-47F8-8F1C-5AA33DD6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485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0E463-8ADA-4036-874B-8D5DD9F00A6D}" type="datetimeFigureOut">
              <a:rPr lang="zh-CN" altLang="en-US" smtClean="0"/>
              <a:t>2014/6/27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E123-DC91-47F8-8F1C-5AA33DD6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103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0E463-8ADA-4036-874B-8D5DD9F00A6D}" type="datetimeFigureOut">
              <a:rPr lang="zh-CN" altLang="en-US" smtClean="0"/>
              <a:t>2014/6/27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E123-DC91-47F8-8F1C-5AA33DD6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251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0E463-8ADA-4036-874B-8D5DD9F00A6D}" type="datetimeFigureOut">
              <a:rPr lang="zh-CN" altLang="en-US" smtClean="0"/>
              <a:t>2014/6/27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E123-DC91-47F8-8F1C-5AA33DD6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637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0E463-8ADA-4036-874B-8D5DD9F00A6D}" type="datetimeFigureOut">
              <a:rPr lang="zh-CN" altLang="en-US" smtClean="0"/>
              <a:t>2014/6/27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CE123-DC91-47F8-8F1C-5AA33DD6C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361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5140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692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2" y="908720"/>
            <a:ext cx="9120609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331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7"/>
            <a:ext cx="9131009" cy="5112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331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" y="938069"/>
            <a:ext cx="9143813" cy="510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331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3" y="908720"/>
            <a:ext cx="9137637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56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6" y="804897"/>
            <a:ext cx="9145956" cy="5109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56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1689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200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全屏显示(4:3)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sancher</dc:creator>
  <cp:lastModifiedBy>sancher</cp:lastModifiedBy>
  <cp:revision>3</cp:revision>
  <dcterms:created xsi:type="dcterms:W3CDTF">2014-06-27T03:49:57Z</dcterms:created>
  <dcterms:modified xsi:type="dcterms:W3CDTF">2014-06-27T04:06:41Z</dcterms:modified>
</cp:coreProperties>
</file>