
<file path=[Content_Types].xml><?xml version="1.0" encoding="utf-8"?>
<Types xmlns="http://schemas.openxmlformats.org/package/2006/content-types">
  <Default Extension="bin" ContentType="application/vnd.openxmlformats-officedocument.oleObject"/>
  <Default Extension="vsd" ContentType="application/vnd.visio"/>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83" r:id="rId1"/>
  </p:sldMasterIdLst>
  <p:notesMasterIdLst>
    <p:notesMasterId r:id="rId34"/>
  </p:notesMasterIdLst>
  <p:sldIdLst>
    <p:sldId id="256" r:id="rId2"/>
    <p:sldId id="287" r:id="rId3"/>
    <p:sldId id="258" r:id="rId4"/>
    <p:sldId id="259" r:id="rId5"/>
    <p:sldId id="271" r:id="rId6"/>
    <p:sldId id="260" r:id="rId7"/>
    <p:sldId id="261" r:id="rId8"/>
    <p:sldId id="262" r:id="rId9"/>
    <p:sldId id="263" r:id="rId10"/>
    <p:sldId id="274" r:id="rId11"/>
    <p:sldId id="264" r:id="rId12"/>
    <p:sldId id="275" r:id="rId13"/>
    <p:sldId id="267" r:id="rId14"/>
    <p:sldId id="269" r:id="rId15"/>
    <p:sldId id="266" r:id="rId16"/>
    <p:sldId id="272" r:id="rId17"/>
    <p:sldId id="265" r:id="rId18"/>
    <p:sldId id="268" r:id="rId19"/>
    <p:sldId id="270" r:id="rId20"/>
    <p:sldId id="273" r:id="rId21"/>
    <p:sldId id="276" r:id="rId22"/>
    <p:sldId id="277" r:id="rId23"/>
    <p:sldId id="278" r:id="rId24"/>
    <p:sldId id="280" r:id="rId25"/>
    <p:sldId id="281" r:id="rId26"/>
    <p:sldId id="285" r:id="rId27"/>
    <p:sldId id="284" r:id="rId28"/>
    <p:sldId id="282" r:id="rId29"/>
    <p:sldId id="283" r:id="rId30"/>
    <p:sldId id="279" r:id="rId31"/>
    <p:sldId id="286" r:id="rId32"/>
    <p:sldId id="288"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6" autoAdjust="0"/>
    <p:restoredTop sz="82483" autoAdjust="0"/>
  </p:normalViewPr>
  <p:slideViewPr>
    <p:cSldViewPr snapToGrid="0">
      <p:cViewPr varScale="1">
        <p:scale>
          <a:sx n="65" d="100"/>
          <a:sy n="65" d="100"/>
        </p:scale>
        <p:origin x="70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5E484B-E4D0-4135-B1C5-ABE1F97F222C}" type="doc">
      <dgm:prSet loTypeId="urn:microsoft.com/office/officeart/2005/8/layout/radial4" loCatId="relationship" qsTypeId="urn:microsoft.com/office/officeart/2005/8/quickstyle/3d2" qsCatId="3D" csTypeId="urn:microsoft.com/office/officeart/2005/8/colors/accent4_2" csCatId="accent4" phldr="1"/>
      <dgm:spPr/>
      <dgm:t>
        <a:bodyPr/>
        <a:lstStyle/>
        <a:p>
          <a:endParaRPr lang="en-US"/>
        </a:p>
      </dgm:t>
    </dgm:pt>
    <dgm:pt modelId="{08430D51-C469-467B-98BF-679FD6BA8997}">
      <dgm:prSet phldrT="[Text]" custT="1"/>
      <dgm:spPr>
        <a:xfrm>
          <a:off x="2665087" y="2906491"/>
          <a:ext cx="1756424" cy="1756424"/>
        </a:xfrm>
        <a:prstGeom prst="ellipse">
          <a:avLst/>
        </a:prstGeom>
        <a:solidFill>
          <a:srgbClr val="0070C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r>
            <a:rPr lang="zh-CN" altLang="en-US" sz="1600" dirty="0" smtClean="0">
              <a:solidFill>
                <a:sysClr val="window" lastClr="FFFFFF"/>
              </a:solidFill>
              <a:latin typeface="微软雅黑" pitchFamily="34" charset="-122"/>
              <a:ea typeface="微软雅黑" pitchFamily="34" charset="-122"/>
              <a:cs typeface="+mn-cs"/>
            </a:rPr>
            <a:t>服务级别管理触发</a:t>
          </a:r>
          <a:endParaRPr lang="en-US" sz="1600" dirty="0">
            <a:solidFill>
              <a:sysClr val="window" lastClr="FFFFFF"/>
            </a:solidFill>
            <a:latin typeface="微软雅黑" pitchFamily="34" charset="-122"/>
            <a:ea typeface="微软雅黑" pitchFamily="34" charset="-122"/>
            <a:cs typeface="+mn-cs"/>
          </a:endParaRPr>
        </a:p>
      </dgm:t>
    </dgm:pt>
    <dgm:pt modelId="{6A6E8567-3368-4C8C-976F-EE0E2093D169}" type="parTrans" cxnId="{278CC912-AB11-433B-BAC3-C41D28293E94}">
      <dgm:prSet/>
      <dgm:spPr/>
      <dgm:t>
        <a:bodyPr/>
        <a:lstStyle/>
        <a:p>
          <a:endParaRPr lang="en-US" sz="1600">
            <a:solidFill>
              <a:schemeClr val="tx1"/>
            </a:solidFill>
            <a:latin typeface="微软雅黑" pitchFamily="34" charset="-122"/>
            <a:ea typeface="微软雅黑" pitchFamily="34" charset="-122"/>
          </a:endParaRPr>
        </a:p>
      </dgm:t>
    </dgm:pt>
    <dgm:pt modelId="{1FAE2DB9-396E-4A9B-8613-5E16F65AAAA2}" type="sibTrans" cxnId="{278CC912-AB11-433B-BAC3-C41D28293E94}">
      <dgm:prSet/>
      <dgm:spPr/>
      <dgm:t>
        <a:bodyPr/>
        <a:lstStyle/>
        <a:p>
          <a:endParaRPr lang="en-US" sz="1600">
            <a:solidFill>
              <a:schemeClr val="tx1"/>
            </a:solidFill>
            <a:latin typeface="微软雅黑" pitchFamily="34" charset="-122"/>
            <a:ea typeface="微软雅黑" pitchFamily="34" charset="-122"/>
          </a:endParaRPr>
        </a:p>
      </dgm:t>
    </dgm:pt>
    <dgm:pt modelId="{5D7B5058-52C7-470E-BD80-261306A023C1}">
      <dgm:prSet phldrT="[Text]" custT="1"/>
      <dgm:spPr>
        <a:xfrm>
          <a:off x="1930" y="3292904"/>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r>
            <a:rPr lang="zh-CN" altLang="en-US" sz="1600" dirty="0" smtClean="0">
              <a:solidFill>
                <a:sysClr val="window" lastClr="FFFFFF"/>
              </a:solidFill>
              <a:latin typeface="微软雅黑" pitchFamily="34" charset="-122"/>
              <a:ea typeface="微软雅黑" pitchFamily="34" charset="-122"/>
              <a:cs typeface="+mn-cs"/>
            </a:rPr>
            <a:t>服务组合中的变更</a:t>
          </a:r>
          <a:endParaRPr lang="en-US" sz="1600" dirty="0">
            <a:solidFill>
              <a:sysClr val="window" lastClr="FFFFFF"/>
            </a:solidFill>
            <a:latin typeface="微软雅黑" pitchFamily="34" charset="-122"/>
            <a:ea typeface="微软雅黑" pitchFamily="34" charset="-122"/>
            <a:cs typeface="+mn-cs"/>
          </a:endParaRPr>
        </a:p>
      </dgm:t>
    </dgm:pt>
    <dgm:pt modelId="{5EE5D862-7799-4F61-A3BC-7BF743DBCC22}" type="parTrans" cxnId="{B740DDCE-AF78-4BB8-841B-0873172CFB38}">
      <dgm:prSet/>
      <dgm:spPr>
        <a:xfrm rot="10800000">
          <a:off x="616679" y="3534413"/>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gm:spPr>
      <dgm:t>
        <a:bodyPr/>
        <a:lstStyle/>
        <a:p>
          <a:endParaRPr lang="en-US" sz="1600">
            <a:solidFill>
              <a:schemeClr val="tx1"/>
            </a:solidFill>
            <a:latin typeface="微软雅黑" pitchFamily="34" charset="-122"/>
            <a:ea typeface="微软雅黑" pitchFamily="34" charset="-122"/>
          </a:endParaRPr>
        </a:p>
      </dgm:t>
    </dgm:pt>
    <dgm:pt modelId="{5766C5D7-09C9-4957-B6C8-7542F46682B5}" type="sibTrans" cxnId="{B740DDCE-AF78-4BB8-841B-0873172CFB38}">
      <dgm:prSet/>
      <dgm:spPr/>
      <dgm:t>
        <a:bodyPr/>
        <a:lstStyle/>
        <a:p>
          <a:endParaRPr lang="en-US" sz="1600">
            <a:solidFill>
              <a:schemeClr val="tx1"/>
            </a:solidFill>
            <a:latin typeface="微软雅黑" pitchFamily="34" charset="-122"/>
            <a:ea typeface="微软雅黑" pitchFamily="34" charset="-122"/>
          </a:endParaRPr>
        </a:p>
      </dgm:t>
    </dgm:pt>
    <dgm:pt modelId="{2B3B1132-4EC8-4270-B25A-F6BBF9614463}">
      <dgm:prSet custT="1"/>
      <dgm:spPr>
        <a:xfrm>
          <a:off x="394023" y="1829594"/>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rtl="0"/>
          <a:r>
            <a:rPr lang="zh-CN" altLang="en-US" sz="1600" b="0" i="0" dirty="0" smtClean="0">
              <a:solidFill>
                <a:sysClr val="window" lastClr="FFFFFF"/>
              </a:solidFill>
              <a:latin typeface="微软雅黑" pitchFamily="34" charset="-122"/>
              <a:ea typeface="微软雅黑" pitchFamily="34" charset="-122"/>
              <a:cs typeface="+mn-cs"/>
            </a:rPr>
            <a:t>新的或变更的协议</a:t>
          </a:r>
          <a:endParaRPr lang="en-US" sz="1600" b="0" i="0" dirty="0" smtClean="0">
            <a:solidFill>
              <a:sysClr val="window" lastClr="FFFFFF"/>
            </a:solidFill>
            <a:latin typeface="微软雅黑" pitchFamily="34" charset="-122"/>
            <a:ea typeface="微软雅黑" pitchFamily="34" charset="-122"/>
            <a:cs typeface="+mn-cs"/>
          </a:endParaRPr>
        </a:p>
      </dgm:t>
    </dgm:pt>
    <dgm:pt modelId="{B8869308-B448-447C-A4ED-51BD58B27025}" type="parTrans" cxnId="{4D996659-C789-49B9-9838-A924C4A42B70}">
      <dgm:prSet/>
      <dgm:spPr>
        <a:xfrm rot="12600000">
          <a:off x="879101" y="2555039"/>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gm:spPr>
      <dgm:t>
        <a:bodyPr/>
        <a:lstStyle/>
        <a:p>
          <a:endParaRPr lang="en-US" sz="1600">
            <a:solidFill>
              <a:schemeClr val="tx1"/>
            </a:solidFill>
            <a:latin typeface="微软雅黑" pitchFamily="34" charset="-122"/>
            <a:ea typeface="微软雅黑" pitchFamily="34" charset="-122"/>
          </a:endParaRPr>
        </a:p>
      </dgm:t>
    </dgm:pt>
    <dgm:pt modelId="{90CC1904-3D1F-4883-98D1-73B09F31CBF4}" type="sibTrans" cxnId="{4D996659-C789-49B9-9838-A924C4A42B70}">
      <dgm:prSet/>
      <dgm:spPr/>
      <dgm:t>
        <a:bodyPr/>
        <a:lstStyle/>
        <a:p>
          <a:endParaRPr lang="en-US" sz="1600">
            <a:solidFill>
              <a:schemeClr val="tx1"/>
            </a:solidFill>
            <a:latin typeface="微软雅黑" pitchFamily="34" charset="-122"/>
            <a:ea typeface="微软雅黑" pitchFamily="34" charset="-122"/>
          </a:endParaRPr>
        </a:p>
      </dgm:t>
    </dgm:pt>
    <dgm:pt modelId="{5FF50839-3D45-472B-9658-5E373634A65F}">
      <dgm:prSet custT="1"/>
      <dgm:spPr>
        <a:xfrm>
          <a:off x="1465240" y="758376"/>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rtl="0"/>
          <a:r>
            <a:rPr lang="zh-CN" altLang="en-US" sz="1600" b="0" i="0" dirty="0" smtClean="0">
              <a:solidFill>
                <a:sysClr val="window" lastClr="FFFFFF"/>
              </a:solidFill>
              <a:latin typeface="微软雅黑" pitchFamily="34" charset="-122"/>
              <a:ea typeface="微软雅黑" pitchFamily="34" charset="-122"/>
              <a:cs typeface="+mn-cs"/>
            </a:rPr>
            <a:t>服务审查会议</a:t>
          </a:r>
          <a:endParaRPr lang="en-US" sz="1600" b="0" i="0" dirty="0" smtClean="0">
            <a:solidFill>
              <a:sysClr val="window" lastClr="FFFFFF"/>
            </a:solidFill>
            <a:latin typeface="微软雅黑" pitchFamily="34" charset="-122"/>
            <a:ea typeface="微软雅黑" pitchFamily="34" charset="-122"/>
            <a:cs typeface="+mn-cs"/>
          </a:endParaRPr>
        </a:p>
      </dgm:t>
    </dgm:pt>
    <dgm:pt modelId="{81D71D17-4455-41D3-8D66-6C16441B6CC3}" type="parTrans" cxnId="{192E0732-6B27-4FCD-8E4D-8127AD1B99C7}">
      <dgm:prSet/>
      <dgm:spPr>
        <a:xfrm rot="14400000">
          <a:off x="1596053" y="1838087"/>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gm:spPr>
      <dgm:t>
        <a:bodyPr/>
        <a:lstStyle/>
        <a:p>
          <a:endParaRPr lang="en-US" sz="1600">
            <a:solidFill>
              <a:schemeClr val="tx1"/>
            </a:solidFill>
            <a:latin typeface="微软雅黑" pitchFamily="34" charset="-122"/>
            <a:ea typeface="微软雅黑" pitchFamily="34" charset="-122"/>
          </a:endParaRPr>
        </a:p>
      </dgm:t>
    </dgm:pt>
    <dgm:pt modelId="{AF2DB3CB-7F04-47E6-B8C3-800B1C210D74}" type="sibTrans" cxnId="{192E0732-6B27-4FCD-8E4D-8127AD1B99C7}">
      <dgm:prSet/>
      <dgm:spPr/>
      <dgm:t>
        <a:bodyPr/>
        <a:lstStyle/>
        <a:p>
          <a:endParaRPr lang="en-US" sz="1600">
            <a:solidFill>
              <a:schemeClr val="tx1"/>
            </a:solidFill>
            <a:latin typeface="微软雅黑" pitchFamily="34" charset="-122"/>
            <a:ea typeface="微软雅黑" pitchFamily="34" charset="-122"/>
          </a:endParaRPr>
        </a:p>
      </dgm:t>
    </dgm:pt>
    <dgm:pt modelId="{A4D5BF87-24FA-4009-AC5A-C282C138FFC5}">
      <dgm:prSet custT="1"/>
      <dgm:spPr>
        <a:xfrm>
          <a:off x="2928551" y="366283"/>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rtl="0"/>
          <a:r>
            <a:rPr lang="zh-CN" altLang="en-US" sz="1600" b="0" i="0" dirty="0" smtClean="0">
              <a:solidFill>
                <a:sysClr val="window" lastClr="FFFFFF"/>
              </a:solidFill>
              <a:latin typeface="微软雅黑" pitchFamily="34" charset="-122"/>
              <a:ea typeface="微软雅黑" pitchFamily="34" charset="-122"/>
              <a:cs typeface="+mn-cs"/>
            </a:rPr>
            <a:t>服务违规</a:t>
          </a:r>
          <a:endParaRPr lang="en-US" sz="1600" b="0" i="0" dirty="0" smtClean="0">
            <a:solidFill>
              <a:sysClr val="window" lastClr="FFFFFF"/>
            </a:solidFill>
            <a:latin typeface="微软雅黑" pitchFamily="34" charset="-122"/>
            <a:ea typeface="微软雅黑" pitchFamily="34" charset="-122"/>
            <a:cs typeface="+mn-cs"/>
          </a:endParaRPr>
        </a:p>
      </dgm:t>
    </dgm:pt>
    <dgm:pt modelId="{6E0924F2-BA60-45E9-B8B5-1B129FEBF03B}" type="parTrans" cxnId="{D0B1C9E3-437D-4E03-9932-B4AC1AFAB2B5}">
      <dgm:prSet/>
      <dgm:spPr>
        <a:xfrm rot="16200000">
          <a:off x="2575426" y="1575665"/>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gm:spPr>
      <dgm:t>
        <a:bodyPr/>
        <a:lstStyle/>
        <a:p>
          <a:endParaRPr lang="en-US" sz="1600">
            <a:solidFill>
              <a:schemeClr val="tx1"/>
            </a:solidFill>
            <a:latin typeface="微软雅黑" pitchFamily="34" charset="-122"/>
            <a:ea typeface="微软雅黑" pitchFamily="34" charset="-122"/>
          </a:endParaRPr>
        </a:p>
      </dgm:t>
    </dgm:pt>
    <dgm:pt modelId="{99D57C9C-110A-452D-A9D7-52C5DB34F20C}" type="sibTrans" cxnId="{D0B1C9E3-437D-4E03-9932-B4AC1AFAB2B5}">
      <dgm:prSet/>
      <dgm:spPr/>
      <dgm:t>
        <a:bodyPr/>
        <a:lstStyle/>
        <a:p>
          <a:endParaRPr lang="en-US" sz="1600">
            <a:solidFill>
              <a:schemeClr val="tx1"/>
            </a:solidFill>
            <a:latin typeface="微软雅黑" pitchFamily="34" charset="-122"/>
            <a:ea typeface="微软雅黑" pitchFamily="34" charset="-122"/>
          </a:endParaRPr>
        </a:p>
      </dgm:t>
    </dgm:pt>
    <dgm:pt modelId="{69BD8DCB-B370-47F8-8162-6FB4BAB3B535}">
      <dgm:prSet custT="1"/>
      <dgm:spPr>
        <a:xfrm>
          <a:off x="4391861" y="758376"/>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rtl="0"/>
          <a:r>
            <a:rPr lang="zh-CN" altLang="en-US" sz="1600" b="0" i="0" dirty="0" smtClean="0">
              <a:solidFill>
                <a:sysClr val="window" lastClr="FFFFFF"/>
              </a:solidFill>
              <a:latin typeface="微软雅黑" pitchFamily="34" charset="-122"/>
              <a:ea typeface="微软雅黑" pitchFamily="34" charset="-122"/>
              <a:cs typeface="+mn-cs"/>
            </a:rPr>
            <a:t>表扬与投诉</a:t>
          </a:r>
          <a:endParaRPr lang="en-US" sz="1600" b="0" i="0" dirty="0" smtClean="0">
            <a:solidFill>
              <a:sysClr val="window" lastClr="FFFFFF"/>
            </a:solidFill>
            <a:latin typeface="微软雅黑" pitchFamily="34" charset="-122"/>
            <a:ea typeface="微软雅黑" pitchFamily="34" charset="-122"/>
            <a:cs typeface="+mn-cs"/>
          </a:endParaRPr>
        </a:p>
      </dgm:t>
    </dgm:pt>
    <dgm:pt modelId="{3231BECC-9873-4E1B-A6A1-0BECA0B384DB}" type="parTrans" cxnId="{D035340E-FCA1-4CAD-8628-2555B3729966}">
      <dgm:prSet/>
      <dgm:spPr>
        <a:xfrm rot="18000000">
          <a:off x="3554800" y="1838087"/>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gm:spPr>
      <dgm:t>
        <a:bodyPr/>
        <a:lstStyle/>
        <a:p>
          <a:endParaRPr lang="en-US" sz="1600">
            <a:solidFill>
              <a:schemeClr val="tx1"/>
            </a:solidFill>
            <a:latin typeface="微软雅黑" pitchFamily="34" charset="-122"/>
            <a:ea typeface="微软雅黑" pitchFamily="34" charset="-122"/>
          </a:endParaRPr>
        </a:p>
      </dgm:t>
    </dgm:pt>
    <dgm:pt modelId="{F0BD73CB-4E60-4BB8-8810-936818A7E344}" type="sibTrans" cxnId="{D035340E-FCA1-4CAD-8628-2555B3729966}">
      <dgm:prSet/>
      <dgm:spPr/>
      <dgm:t>
        <a:bodyPr/>
        <a:lstStyle/>
        <a:p>
          <a:endParaRPr lang="en-US" sz="1600">
            <a:solidFill>
              <a:schemeClr val="tx1"/>
            </a:solidFill>
            <a:latin typeface="微软雅黑" pitchFamily="34" charset="-122"/>
            <a:ea typeface="微软雅黑" pitchFamily="34" charset="-122"/>
          </a:endParaRPr>
        </a:p>
      </dgm:t>
    </dgm:pt>
    <dgm:pt modelId="{535D4B61-1014-4F8A-A983-260549B14835}">
      <dgm:prSet custT="1"/>
      <dgm:spPr>
        <a:xfrm>
          <a:off x="5463079" y="1829594"/>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rtl="0"/>
          <a:r>
            <a:rPr lang="zh-CN" altLang="en-US" sz="1600" b="0" i="0" dirty="0" smtClean="0">
              <a:solidFill>
                <a:sysClr val="window" lastClr="FFFFFF"/>
              </a:solidFill>
              <a:latin typeface="微软雅黑" pitchFamily="34" charset="-122"/>
              <a:ea typeface="微软雅黑" pitchFamily="34" charset="-122"/>
              <a:cs typeface="+mn-cs"/>
            </a:rPr>
            <a:t>定期活动</a:t>
          </a:r>
          <a:endParaRPr lang="en-US" sz="1600" b="0" i="0" dirty="0" smtClean="0">
            <a:solidFill>
              <a:sysClr val="window" lastClr="FFFFFF"/>
            </a:solidFill>
            <a:latin typeface="微软雅黑" pitchFamily="34" charset="-122"/>
            <a:ea typeface="微软雅黑" pitchFamily="34" charset="-122"/>
            <a:cs typeface="+mn-cs"/>
          </a:endParaRPr>
        </a:p>
      </dgm:t>
    </dgm:pt>
    <dgm:pt modelId="{1421188A-8D66-4EB0-B009-1513740D4D61}" type="parTrans" cxnId="{09332010-75F7-400F-82AB-FB658003EB62}">
      <dgm:prSet/>
      <dgm:spPr>
        <a:xfrm rot="19800000">
          <a:off x="4271752" y="2555039"/>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gm:spPr>
      <dgm:t>
        <a:bodyPr/>
        <a:lstStyle/>
        <a:p>
          <a:endParaRPr lang="en-US" sz="1600">
            <a:solidFill>
              <a:schemeClr val="tx1"/>
            </a:solidFill>
            <a:latin typeface="微软雅黑" pitchFamily="34" charset="-122"/>
            <a:ea typeface="微软雅黑" pitchFamily="34" charset="-122"/>
          </a:endParaRPr>
        </a:p>
      </dgm:t>
    </dgm:pt>
    <dgm:pt modelId="{DF0B87B4-2D10-45A1-A79B-014490AE3558}" type="sibTrans" cxnId="{09332010-75F7-400F-82AB-FB658003EB62}">
      <dgm:prSet/>
      <dgm:spPr/>
      <dgm:t>
        <a:bodyPr/>
        <a:lstStyle/>
        <a:p>
          <a:endParaRPr lang="en-US" sz="1600">
            <a:solidFill>
              <a:schemeClr val="tx1"/>
            </a:solidFill>
            <a:latin typeface="微软雅黑" pitchFamily="34" charset="-122"/>
            <a:ea typeface="微软雅黑" pitchFamily="34" charset="-122"/>
          </a:endParaRPr>
        </a:p>
      </dgm:t>
    </dgm:pt>
    <dgm:pt modelId="{FF16E3BB-1579-4395-94D0-DD3E3FF3719A}">
      <dgm:prSet custT="1"/>
      <dgm:spPr>
        <a:xfrm>
          <a:off x="5855172" y="3292904"/>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rtl="0"/>
          <a:r>
            <a:rPr lang="zh-CN" altLang="en-US" sz="1600" b="0" i="0" dirty="0" smtClean="0">
              <a:solidFill>
                <a:sysClr val="window" lastClr="FFFFFF"/>
              </a:solidFill>
              <a:latin typeface="微软雅黑" pitchFamily="34" charset="-122"/>
              <a:ea typeface="微软雅黑" pitchFamily="34" charset="-122"/>
              <a:cs typeface="+mn-cs"/>
            </a:rPr>
            <a:t>策略或政策的变更</a:t>
          </a:r>
          <a:endParaRPr lang="en-US" sz="1600" b="0" i="0" dirty="0" smtClean="0">
            <a:solidFill>
              <a:sysClr val="window" lastClr="FFFFFF"/>
            </a:solidFill>
            <a:latin typeface="微软雅黑" pitchFamily="34" charset="-122"/>
            <a:ea typeface="微软雅黑" pitchFamily="34" charset="-122"/>
            <a:cs typeface="+mn-cs"/>
          </a:endParaRPr>
        </a:p>
      </dgm:t>
    </dgm:pt>
    <dgm:pt modelId="{176914A7-F2BC-47E8-A04B-9783EE48E1C5}" type="parTrans" cxnId="{198861CD-F47C-4CCE-A0D1-8B6EBE933ED8}">
      <dgm:prSet/>
      <dgm:spPr>
        <a:xfrm>
          <a:off x="4534174" y="3534413"/>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gm:spPr>
      <dgm:t>
        <a:bodyPr/>
        <a:lstStyle/>
        <a:p>
          <a:endParaRPr lang="en-US" sz="1600">
            <a:solidFill>
              <a:schemeClr val="tx1"/>
            </a:solidFill>
            <a:latin typeface="微软雅黑" pitchFamily="34" charset="-122"/>
            <a:ea typeface="微软雅黑" pitchFamily="34" charset="-122"/>
          </a:endParaRPr>
        </a:p>
      </dgm:t>
    </dgm:pt>
    <dgm:pt modelId="{27256F28-9263-482B-8B16-1DBC3525B879}" type="sibTrans" cxnId="{198861CD-F47C-4CCE-A0D1-8B6EBE933ED8}">
      <dgm:prSet/>
      <dgm:spPr/>
      <dgm:t>
        <a:bodyPr/>
        <a:lstStyle/>
        <a:p>
          <a:endParaRPr lang="en-US" sz="1600">
            <a:solidFill>
              <a:schemeClr val="tx1"/>
            </a:solidFill>
            <a:latin typeface="微软雅黑" pitchFamily="34" charset="-122"/>
            <a:ea typeface="微软雅黑" pitchFamily="34" charset="-122"/>
          </a:endParaRPr>
        </a:p>
      </dgm:t>
    </dgm:pt>
    <dgm:pt modelId="{3181D6F1-AC2C-4A65-8605-8ABD67A0E987}" type="pres">
      <dgm:prSet presAssocID="{9D5E484B-E4D0-4135-B1C5-ABE1F97F222C}" presName="cycle" presStyleCnt="0">
        <dgm:presLayoutVars>
          <dgm:chMax val="1"/>
          <dgm:dir/>
          <dgm:animLvl val="ctr"/>
          <dgm:resizeHandles val="exact"/>
        </dgm:presLayoutVars>
      </dgm:prSet>
      <dgm:spPr/>
      <dgm:t>
        <a:bodyPr/>
        <a:lstStyle/>
        <a:p>
          <a:endParaRPr lang="en-US"/>
        </a:p>
      </dgm:t>
    </dgm:pt>
    <dgm:pt modelId="{5A61C795-60AE-47B7-981F-C68AF3D343E4}" type="pres">
      <dgm:prSet presAssocID="{08430D51-C469-467B-98BF-679FD6BA8997}" presName="centerShape" presStyleLbl="node0" presStyleIdx="0" presStyleCnt="1"/>
      <dgm:spPr/>
      <dgm:t>
        <a:bodyPr/>
        <a:lstStyle/>
        <a:p>
          <a:endParaRPr lang="en-US"/>
        </a:p>
      </dgm:t>
    </dgm:pt>
    <dgm:pt modelId="{6DD0E689-4F67-450F-ADF2-D332FBF89DDE}" type="pres">
      <dgm:prSet presAssocID="{5EE5D862-7799-4F61-A3BC-7BF743DBCC22}" presName="parTrans" presStyleLbl="bgSibTrans2D1" presStyleIdx="0" presStyleCnt="7"/>
      <dgm:spPr/>
      <dgm:t>
        <a:bodyPr/>
        <a:lstStyle/>
        <a:p>
          <a:endParaRPr lang="en-US"/>
        </a:p>
      </dgm:t>
    </dgm:pt>
    <dgm:pt modelId="{C4146D54-18B2-4B09-91A8-622BED95988B}" type="pres">
      <dgm:prSet presAssocID="{5D7B5058-52C7-470E-BD80-261306A023C1}" presName="node" presStyleLbl="node1" presStyleIdx="0" presStyleCnt="7">
        <dgm:presLayoutVars>
          <dgm:bulletEnabled val="1"/>
        </dgm:presLayoutVars>
      </dgm:prSet>
      <dgm:spPr/>
      <dgm:t>
        <a:bodyPr/>
        <a:lstStyle/>
        <a:p>
          <a:endParaRPr lang="en-US"/>
        </a:p>
      </dgm:t>
    </dgm:pt>
    <dgm:pt modelId="{AE9CA47B-4520-4CEB-ABAB-BD047A9D255A}" type="pres">
      <dgm:prSet presAssocID="{B8869308-B448-447C-A4ED-51BD58B27025}" presName="parTrans" presStyleLbl="bgSibTrans2D1" presStyleIdx="1" presStyleCnt="7"/>
      <dgm:spPr/>
      <dgm:t>
        <a:bodyPr/>
        <a:lstStyle/>
        <a:p>
          <a:endParaRPr lang="en-US"/>
        </a:p>
      </dgm:t>
    </dgm:pt>
    <dgm:pt modelId="{3CBB183A-BA79-4FE1-8892-2CF3717E92FC}" type="pres">
      <dgm:prSet presAssocID="{2B3B1132-4EC8-4270-B25A-F6BBF9614463}" presName="node" presStyleLbl="node1" presStyleIdx="1" presStyleCnt="7">
        <dgm:presLayoutVars>
          <dgm:bulletEnabled val="1"/>
        </dgm:presLayoutVars>
      </dgm:prSet>
      <dgm:spPr/>
      <dgm:t>
        <a:bodyPr/>
        <a:lstStyle/>
        <a:p>
          <a:endParaRPr lang="en-US"/>
        </a:p>
      </dgm:t>
    </dgm:pt>
    <dgm:pt modelId="{8F41152E-510E-442F-A20A-72BCF1820B06}" type="pres">
      <dgm:prSet presAssocID="{81D71D17-4455-41D3-8D66-6C16441B6CC3}" presName="parTrans" presStyleLbl="bgSibTrans2D1" presStyleIdx="2" presStyleCnt="7"/>
      <dgm:spPr/>
      <dgm:t>
        <a:bodyPr/>
        <a:lstStyle/>
        <a:p>
          <a:endParaRPr lang="en-US"/>
        </a:p>
      </dgm:t>
    </dgm:pt>
    <dgm:pt modelId="{F7ABD2F8-DB74-4E79-9843-65AB9288B052}" type="pres">
      <dgm:prSet presAssocID="{5FF50839-3D45-472B-9658-5E373634A65F}" presName="node" presStyleLbl="node1" presStyleIdx="2" presStyleCnt="7">
        <dgm:presLayoutVars>
          <dgm:bulletEnabled val="1"/>
        </dgm:presLayoutVars>
      </dgm:prSet>
      <dgm:spPr/>
      <dgm:t>
        <a:bodyPr/>
        <a:lstStyle/>
        <a:p>
          <a:endParaRPr lang="en-US"/>
        </a:p>
      </dgm:t>
    </dgm:pt>
    <dgm:pt modelId="{916108DE-0445-44FF-B030-798AD0C6E744}" type="pres">
      <dgm:prSet presAssocID="{6E0924F2-BA60-45E9-B8B5-1B129FEBF03B}" presName="parTrans" presStyleLbl="bgSibTrans2D1" presStyleIdx="3" presStyleCnt="7"/>
      <dgm:spPr/>
      <dgm:t>
        <a:bodyPr/>
        <a:lstStyle/>
        <a:p>
          <a:endParaRPr lang="en-US"/>
        </a:p>
      </dgm:t>
    </dgm:pt>
    <dgm:pt modelId="{94762CB8-0D7D-41CA-9469-4929D41A8AF2}" type="pres">
      <dgm:prSet presAssocID="{A4D5BF87-24FA-4009-AC5A-C282C138FFC5}" presName="node" presStyleLbl="node1" presStyleIdx="3" presStyleCnt="7">
        <dgm:presLayoutVars>
          <dgm:bulletEnabled val="1"/>
        </dgm:presLayoutVars>
      </dgm:prSet>
      <dgm:spPr/>
      <dgm:t>
        <a:bodyPr/>
        <a:lstStyle/>
        <a:p>
          <a:endParaRPr lang="en-US"/>
        </a:p>
      </dgm:t>
    </dgm:pt>
    <dgm:pt modelId="{BC025B18-B00C-48A2-B638-119347E8AB29}" type="pres">
      <dgm:prSet presAssocID="{3231BECC-9873-4E1B-A6A1-0BECA0B384DB}" presName="parTrans" presStyleLbl="bgSibTrans2D1" presStyleIdx="4" presStyleCnt="7"/>
      <dgm:spPr/>
      <dgm:t>
        <a:bodyPr/>
        <a:lstStyle/>
        <a:p>
          <a:endParaRPr lang="en-US"/>
        </a:p>
      </dgm:t>
    </dgm:pt>
    <dgm:pt modelId="{63DF4656-DA16-4AAE-8CA8-18D9E5B03975}" type="pres">
      <dgm:prSet presAssocID="{69BD8DCB-B370-47F8-8162-6FB4BAB3B535}" presName="node" presStyleLbl="node1" presStyleIdx="4" presStyleCnt="7">
        <dgm:presLayoutVars>
          <dgm:bulletEnabled val="1"/>
        </dgm:presLayoutVars>
      </dgm:prSet>
      <dgm:spPr/>
      <dgm:t>
        <a:bodyPr/>
        <a:lstStyle/>
        <a:p>
          <a:endParaRPr lang="en-US"/>
        </a:p>
      </dgm:t>
    </dgm:pt>
    <dgm:pt modelId="{7C59E3DD-747B-4E77-B315-316C77D0328D}" type="pres">
      <dgm:prSet presAssocID="{1421188A-8D66-4EB0-B009-1513740D4D61}" presName="parTrans" presStyleLbl="bgSibTrans2D1" presStyleIdx="5" presStyleCnt="7"/>
      <dgm:spPr/>
      <dgm:t>
        <a:bodyPr/>
        <a:lstStyle/>
        <a:p>
          <a:endParaRPr lang="en-US"/>
        </a:p>
      </dgm:t>
    </dgm:pt>
    <dgm:pt modelId="{73336E36-B4DB-4CBD-9C4D-8C8BAAB9DDE4}" type="pres">
      <dgm:prSet presAssocID="{535D4B61-1014-4F8A-A983-260549B14835}" presName="node" presStyleLbl="node1" presStyleIdx="5" presStyleCnt="7">
        <dgm:presLayoutVars>
          <dgm:bulletEnabled val="1"/>
        </dgm:presLayoutVars>
      </dgm:prSet>
      <dgm:spPr/>
      <dgm:t>
        <a:bodyPr/>
        <a:lstStyle/>
        <a:p>
          <a:endParaRPr lang="en-US"/>
        </a:p>
      </dgm:t>
    </dgm:pt>
    <dgm:pt modelId="{1119A26F-08A6-417E-8784-75151CD294E9}" type="pres">
      <dgm:prSet presAssocID="{176914A7-F2BC-47E8-A04B-9783EE48E1C5}" presName="parTrans" presStyleLbl="bgSibTrans2D1" presStyleIdx="6" presStyleCnt="7"/>
      <dgm:spPr/>
      <dgm:t>
        <a:bodyPr/>
        <a:lstStyle/>
        <a:p>
          <a:endParaRPr lang="en-US"/>
        </a:p>
      </dgm:t>
    </dgm:pt>
    <dgm:pt modelId="{3A57EE03-6762-4F4C-A446-65A093D5C9D3}" type="pres">
      <dgm:prSet presAssocID="{FF16E3BB-1579-4395-94D0-DD3E3FF3719A}" presName="node" presStyleLbl="node1" presStyleIdx="6" presStyleCnt="7">
        <dgm:presLayoutVars>
          <dgm:bulletEnabled val="1"/>
        </dgm:presLayoutVars>
      </dgm:prSet>
      <dgm:spPr/>
      <dgm:t>
        <a:bodyPr/>
        <a:lstStyle/>
        <a:p>
          <a:endParaRPr lang="en-US"/>
        </a:p>
      </dgm:t>
    </dgm:pt>
  </dgm:ptLst>
  <dgm:cxnLst>
    <dgm:cxn modelId="{DEB3E70D-BA1B-475B-9BA4-9714E7532B6C}" type="presOf" srcId="{3231BECC-9873-4E1B-A6A1-0BECA0B384DB}" destId="{BC025B18-B00C-48A2-B638-119347E8AB29}" srcOrd="0" destOrd="0" presId="urn:microsoft.com/office/officeart/2005/8/layout/radial4"/>
    <dgm:cxn modelId="{D4E62B98-1AF3-40D2-B62D-C66379257F7B}" type="presOf" srcId="{FF16E3BB-1579-4395-94D0-DD3E3FF3719A}" destId="{3A57EE03-6762-4F4C-A446-65A093D5C9D3}" srcOrd="0" destOrd="0" presId="urn:microsoft.com/office/officeart/2005/8/layout/radial4"/>
    <dgm:cxn modelId="{09332010-75F7-400F-82AB-FB658003EB62}" srcId="{08430D51-C469-467B-98BF-679FD6BA8997}" destId="{535D4B61-1014-4F8A-A983-260549B14835}" srcOrd="5" destOrd="0" parTransId="{1421188A-8D66-4EB0-B009-1513740D4D61}" sibTransId="{DF0B87B4-2D10-45A1-A79B-014490AE3558}"/>
    <dgm:cxn modelId="{A1F160A3-5CF1-4D2E-ACC0-77EE95784C9C}" type="presOf" srcId="{2B3B1132-4EC8-4270-B25A-F6BBF9614463}" destId="{3CBB183A-BA79-4FE1-8892-2CF3717E92FC}" srcOrd="0" destOrd="0" presId="urn:microsoft.com/office/officeart/2005/8/layout/radial4"/>
    <dgm:cxn modelId="{1AC48124-D424-4F2C-85A5-EB89C35DAD37}" type="presOf" srcId="{176914A7-F2BC-47E8-A04B-9783EE48E1C5}" destId="{1119A26F-08A6-417E-8784-75151CD294E9}" srcOrd="0" destOrd="0" presId="urn:microsoft.com/office/officeart/2005/8/layout/radial4"/>
    <dgm:cxn modelId="{AAF44DF4-16BA-4992-9F34-D27F18F61CC8}" type="presOf" srcId="{1421188A-8D66-4EB0-B009-1513740D4D61}" destId="{7C59E3DD-747B-4E77-B315-316C77D0328D}" srcOrd="0" destOrd="0" presId="urn:microsoft.com/office/officeart/2005/8/layout/radial4"/>
    <dgm:cxn modelId="{192E0732-6B27-4FCD-8E4D-8127AD1B99C7}" srcId="{08430D51-C469-467B-98BF-679FD6BA8997}" destId="{5FF50839-3D45-472B-9658-5E373634A65F}" srcOrd="2" destOrd="0" parTransId="{81D71D17-4455-41D3-8D66-6C16441B6CC3}" sibTransId="{AF2DB3CB-7F04-47E6-B8C3-800B1C210D74}"/>
    <dgm:cxn modelId="{B93DFD1C-6E23-48F8-B6C3-67A3F63C2677}" type="presOf" srcId="{08430D51-C469-467B-98BF-679FD6BA8997}" destId="{5A61C795-60AE-47B7-981F-C68AF3D343E4}" srcOrd="0" destOrd="0" presId="urn:microsoft.com/office/officeart/2005/8/layout/radial4"/>
    <dgm:cxn modelId="{D0B1C9E3-437D-4E03-9932-B4AC1AFAB2B5}" srcId="{08430D51-C469-467B-98BF-679FD6BA8997}" destId="{A4D5BF87-24FA-4009-AC5A-C282C138FFC5}" srcOrd="3" destOrd="0" parTransId="{6E0924F2-BA60-45E9-B8B5-1B129FEBF03B}" sibTransId="{99D57C9C-110A-452D-A9D7-52C5DB34F20C}"/>
    <dgm:cxn modelId="{4D996659-C789-49B9-9838-A924C4A42B70}" srcId="{08430D51-C469-467B-98BF-679FD6BA8997}" destId="{2B3B1132-4EC8-4270-B25A-F6BBF9614463}" srcOrd="1" destOrd="0" parTransId="{B8869308-B448-447C-A4ED-51BD58B27025}" sibTransId="{90CC1904-3D1F-4883-98D1-73B09F31CBF4}"/>
    <dgm:cxn modelId="{053E7B9D-5E79-40E2-B764-0C54B3EFC3DC}" type="presOf" srcId="{69BD8DCB-B370-47F8-8162-6FB4BAB3B535}" destId="{63DF4656-DA16-4AAE-8CA8-18D9E5B03975}" srcOrd="0" destOrd="0" presId="urn:microsoft.com/office/officeart/2005/8/layout/radial4"/>
    <dgm:cxn modelId="{656B40BC-F81C-481A-9F18-C97581ED6AA5}" type="presOf" srcId="{6E0924F2-BA60-45E9-B8B5-1B129FEBF03B}" destId="{916108DE-0445-44FF-B030-798AD0C6E744}" srcOrd="0" destOrd="0" presId="urn:microsoft.com/office/officeart/2005/8/layout/radial4"/>
    <dgm:cxn modelId="{5E6A1CEB-BED9-4DB7-8FA6-21DE810CCA2A}" type="presOf" srcId="{B8869308-B448-447C-A4ED-51BD58B27025}" destId="{AE9CA47B-4520-4CEB-ABAB-BD047A9D255A}" srcOrd="0" destOrd="0" presId="urn:microsoft.com/office/officeart/2005/8/layout/radial4"/>
    <dgm:cxn modelId="{B15386F1-DD40-43C9-941C-BAEF605A7FF9}" type="presOf" srcId="{535D4B61-1014-4F8A-A983-260549B14835}" destId="{73336E36-B4DB-4CBD-9C4D-8C8BAAB9DDE4}" srcOrd="0" destOrd="0" presId="urn:microsoft.com/office/officeart/2005/8/layout/radial4"/>
    <dgm:cxn modelId="{19E7C0A1-AAD4-41E6-B905-FDF7D7B9552B}" type="presOf" srcId="{5EE5D862-7799-4F61-A3BC-7BF743DBCC22}" destId="{6DD0E689-4F67-450F-ADF2-D332FBF89DDE}" srcOrd="0" destOrd="0" presId="urn:microsoft.com/office/officeart/2005/8/layout/radial4"/>
    <dgm:cxn modelId="{278CC912-AB11-433B-BAC3-C41D28293E94}" srcId="{9D5E484B-E4D0-4135-B1C5-ABE1F97F222C}" destId="{08430D51-C469-467B-98BF-679FD6BA8997}" srcOrd="0" destOrd="0" parTransId="{6A6E8567-3368-4C8C-976F-EE0E2093D169}" sibTransId="{1FAE2DB9-396E-4A9B-8613-5E16F65AAAA2}"/>
    <dgm:cxn modelId="{198861CD-F47C-4CCE-A0D1-8B6EBE933ED8}" srcId="{08430D51-C469-467B-98BF-679FD6BA8997}" destId="{FF16E3BB-1579-4395-94D0-DD3E3FF3719A}" srcOrd="6" destOrd="0" parTransId="{176914A7-F2BC-47E8-A04B-9783EE48E1C5}" sibTransId="{27256F28-9263-482B-8B16-1DBC3525B879}"/>
    <dgm:cxn modelId="{D035340E-FCA1-4CAD-8628-2555B3729966}" srcId="{08430D51-C469-467B-98BF-679FD6BA8997}" destId="{69BD8DCB-B370-47F8-8162-6FB4BAB3B535}" srcOrd="4" destOrd="0" parTransId="{3231BECC-9873-4E1B-A6A1-0BECA0B384DB}" sibTransId="{F0BD73CB-4E60-4BB8-8810-936818A7E344}"/>
    <dgm:cxn modelId="{A8B65B81-CF1F-4018-8B5B-FF0E9F569CCA}" type="presOf" srcId="{5FF50839-3D45-472B-9658-5E373634A65F}" destId="{F7ABD2F8-DB74-4E79-9843-65AB9288B052}" srcOrd="0" destOrd="0" presId="urn:microsoft.com/office/officeart/2005/8/layout/radial4"/>
    <dgm:cxn modelId="{99E76B5F-D0DE-4250-BE93-152AB5D05BE7}" type="presOf" srcId="{9D5E484B-E4D0-4135-B1C5-ABE1F97F222C}" destId="{3181D6F1-AC2C-4A65-8605-8ABD67A0E987}" srcOrd="0" destOrd="0" presId="urn:microsoft.com/office/officeart/2005/8/layout/radial4"/>
    <dgm:cxn modelId="{74141CEC-4EFA-4D06-853E-AFDA44B21293}" type="presOf" srcId="{5D7B5058-52C7-470E-BD80-261306A023C1}" destId="{C4146D54-18B2-4B09-91A8-622BED95988B}" srcOrd="0" destOrd="0" presId="urn:microsoft.com/office/officeart/2005/8/layout/radial4"/>
    <dgm:cxn modelId="{A878B6A7-D603-4864-ABDD-9B934AD279C2}" type="presOf" srcId="{A4D5BF87-24FA-4009-AC5A-C282C138FFC5}" destId="{94762CB8-0D7D-41CA-9469-4929D41A8AF2}" srcOrd="0" destOrd="0" presId="urn:microsoft.com/office/officeart/2005/8/layout/radial4"/>
    <dgm:cxn modelId="{3814ED7D-E1D9-4844-9632-7AEBBADA9900}" type="presOf" srcId="{81D71D17-4455-41D3-8D66-6C16441B6CC3}" destId="{8F41152E-510E-442F-A20A-72BCF1820B06}" srcOrd="0" destOrd="0" presId="urn:microsoft.com/office/officeart/2005/8/layout/radial4"/>
    <dgm:cxn modelId="{B740DDCE-AF78-4BB8-841B-0873172CFB38}" srcId="{08430D51-C469-467B-98BF-679FD6BA8997}" destId="{5D7B5058-52C7-470E-BD80-261306A023C1}" srcOrd="0" destOrd="0" parTransId="{5EE5D862-7799-4F61-A3BC-7BF743DBCC22}" sibTransId="{5766C5D7-09C9-4957-B6C8-7542F46682B5}"/>
    <dgm:cxn modelId="{A87F7947-36A3-46AF-8378-E02BFFA3C8A8}" type="presParOf" srcId="{3181D6F1-AC2C-4A65-8605-8ABD67A0E987}" destId="{5A61C795-60AE-47B7-981F-C68AF3D343E4}" srcOrd="0" destOrd="0" presId="urn:microsoft.com/office/officeart/2005/8/layout/radial4"/>
    <dgm:cxn modelId="{21370FC6-CABE-4C14-8F84-A5CC948251E2}" type="presParOf" srcId="{3181D6F1-AC2C-4A65-8605-8ABD67A0E987}" destId="{6DD0E689-4F67-450F-ADF2-D332FBF89DDE}" srcOrd="1" destOrd="0" presId="urn:microsoft.com/office/officeart/2005/8/layout/radial4"/>
    <dgm:cxn modelId="{611465CA-5521-43DF-B5FE-4E9AA5EC3929}" type="presParOf" srcId="{3181D6F1-AC2C-4A65-8605-8ABD67A0E987}" destId="{C4146D54-18B2-4B09-91A8-622BED95988B}" srcOrd="2" destOrd="0" presId="urn:microsoft.com/office/officeart/2005/8/layout/radial4"/>
    <dgm:cxn modelId="{259D7F22-C097-4EE5-94C1-0CE7C0DA7969}" type="presParOf" srcId="{3181D6F1-AC2C-4A65-8605-8ABD67A0E987}" destId="{AE9CA47B-4520-4CEB-ABAB-BD047A9D255A}" srcOrd="3" destOrd="0" presId="urn:microsoft.com/office/officeart/2005/8/layout/radial4"/>
    <dgm:cxn modelId="{6D4813E6-D7B2-473A-B8FB-64BA4838FF08}" type="presParOf" srcId="{3181D6F1-AC2C-4A65-8605-8ABD67A0E987}" destId="{3CBB183A-BA79-4FE1-8892-2CF3717E92FC}" srcOrd="4" destOrd="0" presId="urn:microsoft.com/office/officeart/2005/8/layout/radial4"/>
    <dgm:cxn modelId="{C83D1AD7-5E76-4CDC-BBC5-5EE4B39BB993}" type="presParOf" srcId="{3181D6F1-AC2C-4A65-8605-8ABD67A0E987}" destId="{8F41152E-510E-442F-A20A-72BCF1820B06}" srcOrd="5" destOrd="0" presId="urn:microsoft.com/office/officeart/2005/8/layout/radial4"/>
    <dgm:cxn modelId="{F5C17944-F245-40D0-A345-8E7E283399E8}" type="presParOf" srcId="{3181D6F1-AC2C-4A65-8605-8ABD67A0E987}" destId="{F7ABD2F8-DB74-4E79-9843-65AB9288B052}" srcOrd="6" destOrd="0" presId="urn:microsoft.com/office/officeart/2005/8/layout/radial4"/>
    <dgm:cxn modelId="{AF7ACC24-925B-4647-8633-D806A84DAAD0}" type="presParOf" srcId="{3181D6F1-AC2C-4A65-8605-8ABD67A0E987}" destId="{916108DE-0445-44FF-B030-798AD0C6E744}" srcOrd="7" destOrd="0" presId="urn:microsoft.com/office/officeart/2005/8/layout/radial4"/>
    <dgm:cxn modelId="{51352F20-5F0A-4A17-A098-19F3481DD05C}" type="presParOf" srcId="{3181D6F1-AC2C-4A65-8605-8ABD67A0E987}" destId="{94762CB8-0D7D-41CA-9469-4929D41A8AF2}" srcOrd="8" destOrd="0" presId="urn:microsoft.com/office/officeart/2005/8/layout/radial4"/>
    <dgm:cxn modelId="{5B32B8E5-943F-4935-A9A3-0246E0DA992A}" type="presParOf" srcId="{3181D6F1-AC2C-4A65-8605-8ABD67A0E987}" destId="{BC025B18-B00C-48A2-B638-119347E8AB29}" srcOrd="9" destOrd="0" presId="urn:microsoft.com/office/officeart/2005/8/layout/radial4"/>
    <dgm:cxn modelId="{9E4A1E64-45CE-4990-BB49-184F8AB7AE0E}" type="presParOf" srcId="{3181D6F1-AC2C-4A65-8605-8ABD67A0E987}" destId="{63DF4656-DA16-4AAE-8CA8-18D9E5B03975}" srcOrd="10" destOrd="0" presId="urn:microsoft.com/office/officeart/2005/8/layout/radial4"/>
    <dgm:cxn modelId="{2555089E-53C4-48CE-8236-E613BD78214A}" type="presParOf" srcId="{3181D6F1-AC2C-4A65-8605-8ABD67A0E987}" destId="{7C59E3DD-747B-4E77-B315-316C77D0328D}" srcOrd="11" destOrd="0" presId="urn:microsoft.com/office/officeart/2005/8/layout/radial4"/>
    <dgm:cxn modelId="{C8BCB2F1-403A-4B6F-8CA9-F746874752E1}" type="presParOf" srcId="{3181D6F1-AC2C-4A65-8605-8ABD67A0E987}" destId="{73336E36-B4DB-4CBD-9C4D-8C8BAAB9DDE4}" srcOrd="12" destOrd="0" presId="urn:microsoft.com/office/officeart/2005/8/layout/radial4"/>
    <dgm:cxn modelId="{BE2248F8-70BE-4F6A-BCB9-13F4B87FECA3}" type="presParOf" srcId="{3181D6F1-AC2C-4A65-8605-8ABD67A0E987}" destId="{1119A26F-08A6-417E-8784-75151CD294E9}" srcOrd="13" destOrd="0" presId="urn:microsoft.com/office/officeart/2005/8/layout/radial4"/>
    <dgm:cxn modelId="{57711826-B154-4E5B-9CC4-82A050C29A2A}" type="presParOf" srcId="{3181D6F1-AC2C-4A65-8605-8ABD67A0E987}" destId="{3A57EE03-6762-4F4C-A446-65A093D5C9D3}" srcOrd="14"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48CA4A-CDED-4D0D-8DCE-10B5B41FA893}" type="doc">
      <dgm:prSet loTypeId="urn:microsoft.com/office/officeart/2005/8/layout/process4" loCatId="list" qsTypeId="urn:microsoft.com/office/officeart/2005/8/quickstyle/simple3" qsCatId="simple" csTypeId="urn:microsoft.com/office/officeart/2005/8/colors/colorful1" csCatId="colorful" phldr="1"/>
      <dgm:spPr/>
      <dgm:t>
        <a:bodyPr/>
        <a:lstStyle/>
        <a:p>
          <a:endParaRPr lang="zh-CN" altLang="en-US"/>
        </a:p>
      </dgm:t>
    </dgm:pt>
    <dgm:pt modelId="{F76098E0-8A34-4AB9-878C-A60A389D5FAE}">
      <dgm:prSet phldrT="[文本]"/>
      <dgm:spPr/>
      <dgm:t>
        <a:bodyPr/>
        <a:lstStyle/>
        <a:p>
          <a:r>
            <a:rPr lang="zh-CN" altLang="en-US" dirty="0" smtClean="0"/>
            <a:t>二级文档 流程、规范</a:t>
          </a:r>
          <a:endParaRPr lang="zh-CN" altLang="en-US" dirty="0"/>
        </a:p>
      </dgm:t>
    </dgm:pt>
    <dgm:pt modelId="{4B393767-4EBA-4EA6-A8FD-FF3B40A7E826}" type="parTrans" cxnId="{F0087A2C-C2C3-4C29-A796-B009C0E43D88}">
      <dgm:prSet/>
      <dgm:spPr/>
      <dgm:t>
        <a:bodyPr/>
        <a:lstStyle/>
        <a:p>
          <a:endParaRPr lang="zh-CN" altLang="en-US"/>
        </a:p>
      </dgm:t>
    </dgm:pt>
    <dgm:pt modelId="{C32AA665-B9F9-4DF0-A991-07BBD1CABF18}" type="sibTrans" cxnId="{F0087A2C-C2C3-4C29-A796-B009C0E43D88}">
      <dgm:prSet/>
      <dgm:spPr/>
      <dgm:t>
        <a:bodyPr/>
        <a:lstStyle/>
        <a:p>
          <a:endParaRPr lang="zh-CN" altLang="en-US"/>
        </a:p>
      </dgm:t>
    </dgm:pt>
    <dgm:pt modelId="{2E27EA0B-12BF-483F-8F6D-418E01E86183}">
      <dgm:prSet phldrT="[文本]"/>
      <dgm:spPr/>
      <dgm:t>
        <a:bodyPr/>
        <a:lstStyle/>
        <a:p>
          <a:r>
            <a:rPr lang="zh-CN" altLang="en-US" dirty="0" smtClean="0"/>
            <a:t>服务级别管理流程手册</a:t>
          </a:r>
          <a:r>
            <a:rPr lang="en-US" altLang="en-US" dirty="0" smtClean="0"/>
            <a:t>V0.1</a:t>
          </a:r>
          <a:endParaRPr lang="zh-CN" altLang="en-US" dirty="0"/>
        </a:p>
      </dgm:t>
    </dgm:pt>
    <dgm:pt modelId="{67815278-6FC4-4B68-8C32-035C13C94753}" type="parTrans" cxnId="{F80D2896-4370-4EFC-8B43-E73A20EBB063}">
      <dgm:prSet/>
      <dgm:spPr/>
      <dgm:t>
        <a:bodyPr/>
        <a:lstStyle/>
        <a:p>
          <a:endParaRPr lang="zh-CN" altLang="en-US"/>
        </a:p>
      </dgm:t>
    </dgm:pt>
    <dgm:pt modelId="{75D69C4D-1D96-4143-B040-8E21EC3E627D}" type="sibTrans" cxnId="{F80D2896-4370-4EFC-8B43-E73A20EBB063}">
      <dgm:prSet/>
      <dgm:spPr/>
      <dgm:t>
        <a:bodyPr/>
        <a:lstStyle/>
        <a:p>
          <a:endParaRPr lang="zh-CN" altLang="en-US"/>
        </a:p>
      </dgm:t>
    </dgm:pt>
    <dgm:pt modelId="{72183779-EA2A-4181-AB59-E91DC7B41DF6}">
      <dgm:prSet phldrT="[文本]"/>
      <dgm:spPr/>
      <dgm:t>
        <a:bodyPr/>
        <a:lstStyle/>
        <a:p>
          <a:r>
            <a:rPr lang="zh-CN" altLang="en-US" dirty="0" smtClean="0"/>
            <a:t>三级文档 作业指导文件</a:t>
          </a:r>
          <a:endParaRPr lang="zh-CN" altLang="en-US" dirty="0"/>
        </a:p>
      </dgm:t>
    </dgm:pt>
    <dgm:pt modelId="{F8719F34-4CB3-4707-876E-1B4EF8796CFB}" type="parTrans" cxnId="{3916F00C-42CB-476F-AED1-6B661F6B1D7B}">
      <dgm:prSet/>
      <dgm:spPr/>
      <dgm:t>
        <a:bodyPr/>
        <a:lstStyle/>
        <a:p>
          <a:endParaRPr lang="zh-CN" altLang="en-US"/>
        </a:p>
      </dgm:t>
    </dgm:pt>
    <dgm:pt modelId="{D78D80AF-1E78-4C9F-8507-62064CC3B7EB}" type="sibTrans" cxnId="{3916F00C-42CB-476F-AED1-6B661F6B1D7B}">
      <dgm:prSet/>
      <dgm:spPr/>
      <dgm:t>
        <a:bodyPr/>
        <a:lstStyle/>
        <a:p>
          <a:endParaRPr lang="zh-CN" altLang="en-US"/>
        </a:p>
      </dgm:t>
    </dgm:pt>
    <dgm:pt modelId="{F963C708-7EF4-44D9-BB6F-4830E5DA6C1B}">
      <dgm:prSet phldrT="[文本]"/>
      <dgm:spPr/>
      <dgm:t>
        <a:bodyPr/>
        <a:lstStyle/>
        <a:p>
          <a:r>
            <a:rPr lang="zh-CN" altLang="en-US" dirty="0" smtClean="0"/>
            <a:t>服务目录</a:t>
          </a:r>
          <a:r>
            <a:rPr lang="en-US" altLang="en-US" dirty="0" smtClean="0"/>
            <a:t>V1.0</a:t>
          </a:r>
          <a:endParaRPr lang="zh-CN" altLang="en-US" dirty="0"/>
        </a:p>
      </dgm:t>
    </dgm:pt>
    <dgm:pt modelId="{2CD835C4-835D-400F-A745-086E101D0E62}" type="parTrans" cxnId="{CE60E66E-79C4-4AA4-A82B-1E96660ECD69}">
      <dgm:prSet/>
      <dgm:spPr/>
      <dgm:t>
        <a:bodyPr/>
        <a:lstStyle/>
        <a:p>
          <a:endParaRPr lang="zh-CN" altLang="en-US"/>
        </a:p>
      </dgm:t>
    </dgm:pt>
    <dgm:pt modelId="{6481F0C1-5834-4332-B273-1A1DBDC53C6E}" type="sibTrans" cxnId="{CE60E66E-79C4-4AA4-A82B-1E96660ECD69}">
      <dgm:prSet/>
      <dgm:spPr/>
      <dgm:t>
        <a:bodyPr/>
        <a:lstStyle/>
        <a:p>
          <a:endParaRPr lang="zh-CN" altLang="en-US"/>
        </a:p>
      </dgm:t>
    </dgm:pt>
    <dgm:pt modelId="{6B874016-93B6-4DAD-9280-C24EA9ADE144}">
      <dgm:prSet phldrT="[文本]"/>
      <dgm:spPr/>
      <dgm:t>
        <a:bodyPr/>
        <a:lstStyle/>
        <a:p>
          <a:r>
            <a:rPr lang="zh-CN" altLang="en-US" dirty="0" smtClean="0"/>
            <a:t>四级文档 表单、可操作性文档</a:t>
          </a:r>
          <a:endParaRPr lang="zh-CN" altLang="en-US" dirty="0"/>
        </a:p>
      </dgm:t>
    </dgm:pt>
    <dgm:pt modelId="{B9755A07-CB22-4437-95CA-845BE1EE9215}" type="parTrans" cxnId="{89F8988F-B2D4-4352-B890-B89AECA38EBE}">
      <dgm:prSet/>
      <dgm:spPr/>
      <dgm:t>
        <a:bodyPr/>
        <a:lstStyle/>
        <a:p>
          <a:endParaRPr lang="zh-CN" altLang="en-US"/>
        </a:p>
      </dgm:t>
    </dgm:pt>
    <dgm:pt modelId="{DEED906B-5F39-42D0-9E54-F9E94592063F}" type="sibTrans" cxnId="{89F8988F-B2D4-4352-B890-B89AECA38EBE}">
      <dgm:prSet/>
      <dgm:spPr/>
      <dgm:t>
        <a:bodyPr/>
        <a:lstStyle/>
        <a:p>
          <a:endParaRPr lang="zh-CN" altLang="en-US"/>
        </a:p>
      </dgm:t>
    </dgm:pt>
    <dgm:pt modelId="{EE957D8A-322C-4BDE-B7F2-7195753913B8}">
      <dgm:prSet phldrT="[文本]"/>
      <dgm:spPr/>
      <dgm:t>
        <a:bodyPr/>
        <a:lstStyle/>
        <a:p>
          <a:r>
            <a:rPr lang="en-US" altLang="zh-CN" dirty="0" smtClean="0"/>
            <a:t>SLR </a:t>
          </a:r>
          <a:r>
            <a:rPr lang="zh-CN" altLang="en-US" dirty="0" smtClean="0"/>
            <a:t>服务级别需求</a:t>
          </a:r>
          <a:endParaRPr lang="zh-CN" altLang="en-US" dirty="0"/>
        </a:p>
      </dgm:t>
    </dgm:pt>
    <dgm:pt modelId="{602EB148-3D80-4026-A356-64E7F079AB5B}" type="parTrans" cxnId="{3091F5F8-D900-410B-B64D-B59CA33AD671}">
      <dgm:prSet/>
      <dgm:spPr/>
      <dgm:t>
        <a:bodyPr/>
        <a:lstStyle/>
        <a:p>
          <a:endParaRPr lang="zh-CN" altLang="en-US"/>
        </a:p>
      </dgm:t>
    </dgm:pt>
    <dgm:pt modelId="{BA0860C8-1315-4F5E-BAB2-B13085307729}" type="sibTrans" cxnId="{3091F5F8-D900-410B-B64D-B59CA33AD671}">
      <dgm:prSet/>
      <dgm:spPr/>
      <dgm:t>
        <a:bodyPr/>
        <a:lstStyle/>
        <a:p>
          <a:endParaRPr lang="zh-CN" altLang="en-US"/>
        </a:p>
      </dgm:t>
    </dgm:pt>
    <dgm:pt modelId="{84130311-62B6-4D10-995C-BEBCB55BE52E}">
      <dgm:prSet phldrT="[文本]"/>
      <dgm:spPr/>
      <dgm:t>
        <a:bodyPr/>
        <a:lstStyle/>
        <a:p>
          <a:r>
            <a:rPr lang="en-US" altLang="zh-CN" dirty="0" smtClean="0"/>
            <a:t>SLA </a:t>
          </a:r>
          <a:r>
            <a:rPr lang="zh-CN" altLang="en-US" dirty="0" smtClean="0"/>
            <a:t>服务级别协议</a:t>
          </a:r>
          <a:endParaRPr lang="zh-CN" altLang="en-US" dirty="0"/>
        </a:p>
      </dgm:t>
    </dgm:pt>
    <dgm:pt modelId="{8F0E0DA5-391F-4A6E-AF4B-2D9833927DEA}" type="parTrans" cxnId="{387AEAC9-E79A-437B-B158-5FC9A593A0A5}">
      <dgm:prSet/>
      <dgm:spPr/>
      <dgm:t>
        <a:bodyPr/>
        <a:lstStyle/>
        <a:p>
          <a:endParaRPr lang="zh-CN" altLang="en-US"/>
        </a:p>
      </dgm:t>
    </dgm:pt>
    <dgm:pt modelId="{9F324B07-1218-48AC-92BC-1137AC001477}" type="sibTrans" cxnId="{387AEAC9-E79A-437B-B158-5FC9A593A0A5}">
      <dgm:prSet/>
      <dgm:spPr/>
      <dgm:t>
        <a:bodyPr/>
        <a:lstStyle/>
        <a:p>
          <a:endParaRPr lang="zh-CN" altLang="en-US"/>
        </a:p>
      </dgm:t>
    </dgm:pt>
    <dgm:pt modelId="{7A052221-3681-4365-8F6B-630856D5A93A}">
      <dgm:prSet phldrT="[文本]"/>
      <dgm:spPr/>
      <dgm:t>
        <a:bodyPr/>
        <a:lstStyle/>
        <a:p>
          <a:r>
            <a:rPr lang="en-US" altLang="zh-CN" dirty="0" smtClean="0"/>
            <a:t>OLA </a:t>
          </a:r>
          <a:r>
            <a:rPr lang="zh-CN" altLang="en-US" dirty="0" smtClean="0"/>
            <a:t>运营级别协议</a:t>
          </a:r>
          <a:endParaRPr lang="zh-CN" altLang="en-US" dirty="0"/>
        </a:p>
      </dgm:t>
    </dgm:pt>
    <dgm:pt modelId="{D004A020-068F-4C19-A01C-AE8A4F30D458}" type="parTrans" cxnId="{779ACE34-4E97-4802-B518-EF7F8BBA15D2}">
      <dgm:prSet/>
      <dgm:spPr/>
      <dgm:t>
        <a:bodyPr/>
        <a:lstStyle/>
        <a:p>
          <a:endParaRPr lang="zh-CN" altLang="en-US"/>
        </a:p>
      </dgm:t>
    </dgm:pt>
    <dgm:pt modelId="{1CBE4D68-2E26-45B2-9356-F0B26E7F38DB}" type="sibTrans" cxnId="{779ACE34-4E97-4802-B518-EF7F8BBA15D2}">
      <dgm:prSet/>
      <dgm:spPr/>
      <dgm:t>
        <a:bodyPr/>
        <a:lstStyle/>
        <a:p>
          <a:endParaRPr lang="zh-CN" altLang="en-US"/>
        </a:p>
      </dgm:t>
    </dgm:pt>
    <dgm:pt modelId="{92AA1E23-D096-4952-B340-B2F71CC169DC}" type="pres">
      <dgm:prSet presAssocID="{8448CA4A-CDED-4D0D-8DCE-10B5B41FA893}" presName="Name0" presStyleCnt="0">
        <dgm:presLayoutVars>
          <dgm:dir/>
          <dgm:animLvl val="lvl"/>
          <dgm:resizeHandles val="exact"/>
        </dgm:presLayoutVars>
      </dgm:prSet>
      <dgm:spPr/>
      <dgm:t>
        <a:bodyPr/>
        <a:lstStyle/>
        <a:p>
          <a:endParaRPr lang="zh-CN" altLang="en-US"/>
        </a:p>
      </dgm:t>
    </dgm:pt>
    <dgm:pt modelId="{D32FB625-0C01-402D-BA75-B9611FD08F9E}" type="pres">
      <dgm:prSet presAssocID="{6B874016-93B6-4DAD-9280-C24EA9ADE144}" presName="boxAndChildren" presStyleCnt="0"/>
      <dgm:spPr/>
    </dgm:pt>
    <dgm:pt modelId="{FE2E734A-FA4D-4C23-9FD6-967F83CCA3ED}" type="pres">
      <dgm:prSet presAssocID="{6B874016-93B6-4DAD-9280-C24EA9ADE144}" presName="parentTextBox" presStyleLbl="node1" presStyleIdx="0" presStyleCnt="3"/>
      <dgm:spPr/>
      <dgm:t>
        <a:bodyPr/>
        <a:lstStyle/>
        <a:p>
          <a:endParaRPr lang="zh-CN" altLang="en-US"/>
        </a:p>
      </dgm:t>
    </dgm:pt>
    <dgm:pt modelId="{A7BD2145-EBC6-4B23-AF9A-73750E3202E6}" type="pres">
      <dgm:prSet presAssocID="{6B874016-93B6-4DAD-9280-C24EA9ADE144}" presName="entireBox" presStyleLbl="node1" presStyleIdx="0" presStyleCnt="3"/>
      <dgm:spPr/>
      <dgm:t>
        <a:bodyPr/>
        <a:lstStyle/>
        <a:p>
          <a:endParaRPr lang="zh-CN" altLang="en-US"/>
        </a:p>
      </dgm:t>
    </dgm:pt>
    <dgm:pt modelId="{BA1A8D4A-F3A6-46F8-836B-675688BD4A32}" type="pres">
      <dgm:prSet presAssocID="{6B874016-93B6-4DAD-9280-C24EA9ADE144}" presName="descendantBox" presStyleCnt="0"/>
      <dgm:spPr/>
    </dgm:pt>
    <dgm:pt modelId="{C42AC79C-45C7-4AED-B6E8-9C719832C4E2}" type="pres">
      <dgm:prSet presAssocID="{EE957D8A-322C-4BDE-B7F2-7195753913B8}" presName="childTextBox" presStyleLbl="fgAccFollowNode1" presStyleIdx="0" presStyleCnt="5">
        <dgm:presLayoutVars>
          <dgm:bulletEnabled val="1"/>
        </dgm:presLayoutVars>
      </dgm:prSet>
      <dgm:spPr/>
      <dgm:t>
        <a:bodyPr/>
        <a:lstStyle/>
        <a:p>
          <a:endParaRPr lang="zh-CN" altLang="en-US"/>
        </a:p>
      </dgm:t>
    </dgm:pt>
    <dgm:pt modelId="{9F1F9156-C7AE-477E-888D-847A871D5D13}" type="pres">
      <dgm:prSet presAssocID="{84130311-62B6-4D10-995C-BEBCB55BE52E}" presName="childTextBox" presStyleLbl="fgAccFollowNode1" presStyleIdx="1" presStyleCnt="5">
        <dgm:presLayoutVars>
          <dgm:bulletEnabled val="1"/>
        </dgm:presLayoutVars>
      </dgm:prSet>
      <dgm:spPr/>
      <dgm:t>
        <a:bodyPr/>
        <a:lstStyle/>
        <a:p>
          <a:endParaRPr lang="zh-CN" altLang="en-US"/>
        </a:p>
      </dgm:t>
    </dgm:pt>
    <dgm:pt modelId="{B7A755C2-AD1A-41E6-8C56-85402FCA8984}" type="pres">
      <dgm:prSet presAssocID="{7A052221-3681-4365-8F6B-630856D5A93A}" presName="childTextBox" presStyleLbl="fgAccFollowNode1" presStyleIdx="2" presStyleCnt="5">
        <dgm:presLayoutVars>
          <dgm:bulletEnabled val="1"/>
        </dgm:presLayoutVars>
      </dgm:prSet>
      <dgm:spPr/>
      <dgm:t>
        <a:bodyPr/>
        <a:lstStyle/>
        <a:p>
          <a:endParaRPr lang="zh-CN" altLang="en-US"/>
        </a:p>
      </dgm:t>
    </dgm:pt>
    <dgm:pt modelId="{CE6B1C5D-79B5-40E9-9B63-6C4B83E0CA48}" type="pres">
      <dgm:prSet presAssocID="{D78D80AF-1E78-4C9F-8507-62064CC3B7EB}" presName="sp" presStyleCnt="0"/>
      <dgm:spPr/>
    </dgm:pt>
    <dgm:pt modelId="{7194FBA3-4EDF-46FF-B514-61C418F0593C}" type="pres">
      <dgm:prSet presAssocID="{72183779-EA2A-4181-AB59-E91DC7B41DF6}" presName="arrowAndChildren" presStyleCnt="0"/>
      <dgm:spPr/>
    </dgm:pt>
    <dgm:pt modelId="{2C792CF4-F32C-40BC-90C8-F621638E01F3}" type="pres">
      <dgm:prSet presAssocID="{72183779-EA2A-4181-AB59-E91DC7B41DF6}" presName="parentTextArrow" presStyleLbl="node1" presStyleIdx="0" presStyleCnt="3"/>
      <dgm:spPr/>
      <dgm:t>
        <a:bodyPr/>
        <a:lstStyle/>
        <a:p>
          <a:endParaRPr lang="zh-CN" altLang="en-US"/>
        </a:p>
      </dgm:t>
    </dgm:pt>
    <dgm:pt modelId="{D5421FCD-7D60-4891-B826-12C8454BBFA5}" type="pres">
      <dgm:prSet presAssocID="{72183779-EA2A-4181-AB59-E91DC7B41DF6}" presName="arrow" presStyleLbl="node1" presStyleIdx="1" presStyleCnt="3"/>
      <dgm:spPr/>
      <dgm:t>
        <a:bodyPr/>
        <a:lstStyle/>
        <a:p>
          <a:endParaRPr lang="zh-CN" altLang="en-US"/>
        </a:p>
      </dgm:t>
    </dgm:pt>
    <dgm:pt modelId="{DC66C16E-9F59-400B-B322-6A17D4FEECB3}" type="pres">
      <dgm:prSet presAssocID="{72183779-EA2A-4181-AB59-E91DC7B41DF6}" presName="descendantArrow" presStyleCnt="0"/>
      <dgm:spPr/>
    </dgm:pt>
    <dgm:pt modelId="{4994886E-ED93-443C-8D97-8C847A08B568}" type="pres">
      <dgm:prSet presAssocID="{F963C708-7EF4-44D9-BB6F-4830E5DA6C1B}" presName="childTextArrow" presStyleLbl="fgAccFollowNode1" presStyleIdx="3" presStyleCnt="5">
        <dgm:presLayoutVars>
          <dgm:bulletEnabled val="1"/>
        </dgm:presLayoutVars>
      </dgm:prSet>
      <dgm:spPr/>
      <dgm:t>
        <a:bodyPr/>
        <a:lstStyle/>
        <a:p>
          <a:endParaRPr lang="zh-CN" altLang="en-US"/>
        </a:p>
      </dgm:t>
    </dgm:pt>
    <dgm:pt modelId="{87A7580C-2114-4F92-8CE9-49602166BD58}" type="pres">
      <dgm:prSet presAssocID="{C32AA665-B9F9-4DF0-A991-07BBD1CABF18}" presName="sp" presStyleCnt="0"/>
      <dgm:spPr/>
    </dgm:pt>
    <dgm:pt modelId="{1305EEC2-E9A8-4365-9541-6658CF997838}" type="pres">
      <dgm:prSet presAssocID="{F76098E0-8A34-4AB9-878C-A60A389D5FAE}" presName="arrowAndChildren" presStyleCnt="0"/>
      <dgm:spPr/>
    </dgm:pt>
    <dgm:pt modelId="{F51F5A8E-CD46-4D8E-B0AF-3C6A93D4960C}" type="pres">
      <dgm:prSet presAssocID="{F76098E0-8A34-4AB9-878C-A60A389D5FAE}" presName="parentTextArrow" presStyleLbl="node1" presStyleIdx="1" presStyleCnt="3"/>
      <dgm:spPr/>
      <dgm:t>
        <a:bodyPr/>
        <a:lstStyle/>
        <a:p>
          <a:endParaRPr lang="zh-CN" altLang="en-US"/>
        </a:p>
      </dgm:t>
    </dgm:pt>
    <dgm:pt modelId="{516330D6-79DE-4036-846A-40973D91D732}" type="pres">
      <dgm:prSet presAssocID="{F76098E0-8A34-4AB9-878C-A60A389D5FAE}" presName="arrow" presStyleLbl="node1" presStyleIdx="2" presStyleCnt="3"/>
      <dgm:spPr/>
      <dgm:t>
        <a:bodyPr/>
        <a:lstStyle/>
        <a:p>
          <a:endParaRPr lang="zh-CN" altLang="en-US"/>
        </a:p>
      </dgm:t>
    </dgm:pt>
    <dgm:pt modelId="{6E61C221-7980-4445-BA8D-ABB68FE3E007}" type="pres">
      <dgm:prSet presAssocID="{F76098E0-8A34-4AB9-878C-A60A389D5FAE}" presName="descendantArrow" presStyleCnt="0"/>
      <dgm:spPr/>
    </dgm:pt>
    <dgm:pt modelId="{8193F81B-8158-43A0-987F-EE009415D5E5}" type="pres">
      <dgm:prSet presAssocID="{2E27EA0B-12BF-483F-8F6D-418E01E86183}" presName="childTextArrow" presStyleLbl="fgAccFollowNode1" presStyleIdx="4" presStyleCnt="5">
        <dgm:presLayoutVars>
          <dgm:bulletEnabled val="1"/>
        </dgm:presLayoutVars>
      </dgm:prSet>
      <dgm:spPr/>
      <dgm:t>
        <a:bodyPr/>
        <a:lstStyle/>
        <a:p>
          <a:endParaRPr lang="zh-CN" altLang="en-US"/>
        </a:p>
      </dgm:t>
    </dgm:pt>
  </dgm:ptLst>
  <dgm:cxnLst>
    <dgm:cxn modelId="{429C2DD3-5319-4869-8265-7F26DBA8ABF4}" type="presOf" srcId="{6B874016-93B6-4DAD-9280-C24EA9ADE144}" destId="{A7BD2145-EBC6-4B23-AF9A-73750E3202E6}" srcOrd="1" destOrd="0" presId="urn:microsoft.com/office/officeart/2005/8/layout/process4"/>
    <dgm:cxn modelId="{6FB98449-59CB-4F88-ACB4-2EA8E6476F1D}" type="presOf" srcId="{8448CA4A-CDED-4D0D-8DCE-10B5B41FA893}" destId="{92AA1E23-D096-4952-B340-B2F71CC169DC}" srcOrd="0" destOrd="0" presId="urn:microsoft.com/office/officeart/2005/8/layout/process4"/>
    <dgm:cxn modelId="{2E53A674-D834-4C21-9E8B-A58F858770B9}" type="presOf" srcId="{72183779-EA2A-4181-AB59-E91DC7B41DF6}" destId="{D5421FCD-7D60-4891-B826-12C8454BBFA5}" srcOrd="1" destOrd="0" presId="urn:microsoft.com/office/officeart/2005/8/layout/process4"/>
    <dgm:cxn modelId="{828C5AEE-6521-4C5C-9F3A-36C42367E3EE}" type="presOf" srcId="{84130311-62B6-4D10-995C-BEBCB55BE52E}" destId="{9F1F9156-C7AE-477E-888D-847A871D5D13}" srcOrd="0" destOrd="0" presId="urn:microsoft.com/office/officeart/2005/8/layout/process4"/>
    <dgm:cxn modelId="{17248D77-5513-4A04-A185-717AE5D39BD7}" type="presOf" srcId="{F76098E0-8A34-4AB9-878C-A60A389D5FAE}" destId="{F51F5A8E-CD46-4D8E-B0AF-3C6A93D4960C}" srcOrd="0" destOrd="0" presId="urn:microsoft.com/office/officeart/2005/8/layout/process4"/>
    <dgm:cxn modelId="{6A0A254F-BD78-4E24-80B5-B9622469FFAB}" type="presOf" srcId="{72183779-EA2A-4181-AB59-E91DC7B41DF6}" destId="{2C792CF4-F32C-40BC-90C8-F621638E01F3}" srcOrd="0" destOrd="0" presId="urn:microsoft.com/office/officeart/2005/8/layout/process4"/>
    <dgm:cxn modelId="{E101FFDA-68F1-418F-8846-B0DDB41A93B9}" type="presOf" srcId="{EE957D8A-322C-4BDE-B7F2-7195753913B8}" destId="{C42AC79C-45C7-4AED-B6E8-9C719832C4E2}" srcOrd="0" destOrd="0" presId="urn:microsoft.com/office/officeart/2005/8/layout/process4"/>
    <dgm:cxn modelId="{F0087A2C-C2C3-4C29-A796-B009C0E43D88}" srcId="{8448CA4A-CDED-4D0D-8DCE-10B5B41FA893}" destId="{F76098E0-8A34-4AB9-878C-A60A389D5FAE}" srcOrd="0" destOrd="0" parTransId="{4B393767-4EBA-4EA6-A8FD-FF3B40A7E826}" sibTransId="{C32AA665-B9F9-4DF0-A991-07BBD1CABF18}"/>
    <dgm:cxn modelId="{CE60E66E-79C4-4AA4-A82B-1E96660ECD69}" srcId="{72183779-EA2A-4181-AB59-E91DC7B41DF6}" destId="{F963C708-7EF4-44D9-BB6F-4830E5DA6C1B}" srcOrd="0" destOrd="0" parTransId="{2CD835C4-835D-400F-A745-086E101D0E62}" sibTransId="{6481F0C1-5834-4332-B273-1A1DBDC53C6E}"/>
    <dgm:cxn modelId="{707AB1B5-0A9D-4007-8424-6CA6B1524663}" type="presOf" srcId="{F76098E0-8A34-4AB9-878C-A60A389D5FAE}" destId="{516330D6-79DE-4036-846A-40973D91D732}" srcOrd="1" destOrd="0" presId="urn:microsoft.com/office/officeart/2005/8/layout/process4"/>
    <dgm:cxn modelId="{3916F00C-42CB-476F-AED1-6B661F6B1D7B}" srcId="{8448CA4A-CDED-4D0D-8DCE-10B5B41FA893}" destId="{72183779-EA2A-4181-AB59-E91DC7B41DF6}" srcOrd="1" destOrd="0" parTransId="{F8719F34-4CB3-4707-876E-1B4EF8796CFB}" sibTransId="{D78D80AF-1E78-4C9F-8507-62064CC3B7EB}"/>
    <dgm:cxn modelId="{E7485729-606C-426D-8F2F-798F63A2CA9F}" type="presOf" srcId="{F963C708-7EF4-44D9-BB6F-4830E5DA6C1B}" destId="{4994886E-ED93-443C-8D97-8C847A08B568}" srcOrd="0" destOrd="0" presId="urn:microsoft.com/office/officeart/2005/8/layout/process4"/>
    <dgm:cxn modelId="{F80D2896-4370-4EFC-8B43-E73A20EBB063}" srcId="{F76098E0-8A34-4AB9-878C-A60A389D5FAE}" destId="{2E27EA0B-12BF-483F-8F6D-418E01E86183}" srcOrd="0" destOrd="0" parTransId="{67815278-6FC4-4B68-8C32-035C13C94753}" sibTransId="{75D69C4D-1D96-4143-B040-8E21EC3E627D}"/>
    <dgm:cxn modelId="{3566AFB5-371A-4D99-8624-55412CEDCE3B}" type="presOf" srcId="{2E27EA0B-12BF-483F-8F6D-418E01E86183}" destId="{8193F81B-8158-43A0-987F-EE009415D5E5}" srcOrd="0" destOrd="0" presId="urn:microsoft.com/office/officeart/2005/8/layout/process4"/>
    <dgm:cxn modelId="{387AEAC9-E79A-437B-B158-5FC9A593A0A5}" srcId="{6B874016-93B6-4DAD-9280-C24EA9ADE144}" destId="{84130311-62B6-4D10-995C-BEBCB55BE52E}" srcOrd="1" destOrd="0" parTransId="{8F0E0DA5-391F-4A6E-AF4B-2D9833927DEA}" sibTransId="{9F324B07-1218-48AC-92BC-1137AC001477}"/>
    <dgm:cxn modelId="{779ACE34-4E97-4802-B518-EF7F8BBA15D2}" srcId="{6B874016-93B6-4DAD-9280-C24EA9ADE144}" destId="{7A052221-3681-4365-8F6B-630856D5A93A}" srcOrd="2" destOrd="0" parTransId="{D004A020-068F-4C19-A01C-AE8A4F30D458}" sibTransId="{1CBE4D68-2E26-45B2-9356-F0B26E7F38DB}"/>
    <dgm:cxn modelId="{89F8988F-B2D4-4352-B890-B89AECA38EBE}" srcId="{8448CA4A-CDED-4D0D-8DCE-10B5B41FA893}" destId="{6B874016-93B6-4DAD-9280-C24EA9ADE144}" srcOrd="2" destOrd="0" parTransId="{B9755A07-CB22-4437-95CA-845BE1EE9215}" sibTransId="{DEED906B-5F39-42D0-9E54-F9E94592063F}"/>
    <dgm:cxn modelId="{ADD1E104-AF73-4D62-BBF4-7A669A89727C}" type="presOf" srcId="{6B874016-93B6-4DAD-9280-C24EA9ADE144}" destId="{FE2E734A-FA4D-4C23-9FD6-967F83CCA3ED}" srcOrd="0" destOrd="0" presId="urn:microsoft.com/office/officeart/2005/8/layout/process4"/>
    <dgm:cxn modelId="{3091F5F8-D900-410B-B64D-B59CA33AD671}" srcId="{6B874016-93B6-4DAD-9280-C24EA9ADE144}" destId="{EE957D8A-322C-4BDE-B7F2-7195753913B8}" srcOrd="0" destOrd="0" parTransId="{602EB148-3D80-4026-A356-64E7F079AB5B}" sibTransId="{BA0860C8-1315-4F5E-BAB2-B13085307729}"/>
    <dgm:cxn modelId="{9538B2F6-24D2-49BB-9D40-FFDE915A2AD7}" type="presOf" srcId="{7A052221-3681-4365-8F6B-630856D5A93A}" destId="{B7A755C2-AD1A-41E6-8C56-85402FCA8984}" srcOrd="0" destOrd="0" presId="urn:microsoft.com/office/officeart/2005/8/layout/process4"/>
    <dgm:cxn modelId="{0E240C51-2FB5-4287-8C28-107BA09507FD}" type="presParOf" srcId="{92AA1E23-D096-4952-B340-B2F71CC169DC}" destId="{D32FB625-0C01-402D-BA75-B9611FD08F9E}" srcOrd="0" destOrd="0" presId="urn:microsoft.com/office/officeart/2005/8/layout/process4"/>
    <dgm:cxn modelId="{43591EAE-3126-4E6B-A0E3-5522FB1A8485}" type="presParOf" srcId="{D32FB625-0C01-402D-BA75-B9611FD08F9E}" destId="{FE2E734A-FA4D-4C23-9FD6-967F83CCA3ED}" srcOrd="0" destOrd="0" presId="urn:microsoft.com/office/officeart/2005/8/layout/process4"/>
    <dgm:cxn modelId="{BDC76B6F-E49D-48B1-98F3-5675A98F214E}" type="presParOf" srcId="{D32FB625-0C01-402D-BA75-B9611FD08F9E}" destId="{A7BD2145-EBC6-4B23-AF9A-73750E3202E6}" srcOrd="1" destOrd="0" presId="urn:microsoft.com/office/officeart/2005/8/layout/process4"/>
    <dgm:cxn modelId="{D53FE95A-542A-4005-9A7B-681BF2A7E0E6}" type="presParOf" srcId="{D32FB625-0C01-402D-BA75-B9611FD08F9E}" destId="{BA1A8D4A-F3A6-46F8-836B-675688BD4A32}" srcOrd="2" destOrd="0" presId="urn:microsoft.com/office/officeart/2005/8/layout/process4"/>
    <dgm:cxn modelId="{6BD9225B-99D1-4F93-BADB-7F4F66DDBBD2}" type="presParOf" srcId="{BA1A8D4A-F3A6-46F8-836B-675688BD4A32}" destId="{C42AC79C-45C7-4AED-B6E8-9C719832C4E2}" srcOrd="0" destOrd="0" presId="urn:microsoft.com/office/officeart/2005/8/layout/process4"/>
    <dgm:cxn modelId="{BA190B6A-323A-40AB-9CA9-AB2346B0EC5F}" type="presParOf" srcId="{BA1A8D4A-F3A6-46F8-836B-675688BD4A32}" destId="{9F1F9156-C7AE-477E-888D-847A871D5D13}" srcOrd="1" destOrd="0" presId="urn:microsoft.com/office/officeart/2005/8/layout/process4"/>
    <dgm:cxn modelId="{8D2F8FA4-262F-4891-A0B1-9F35D7026C30}" type="presParOf" srcId="{BA1A8D4A-F3A6-46F8-836B-675688BD4A32}" destId="{B7A755C2-AD1A-41E6-8C56-85402FCA8984}" srcOrd="2" destOrd="0" presId="urn:microsoft.com/office/officeart/2005/8/layout/process4"/>
    <dgm:cxn modelId="{32A9FC5C-A42F-451E-95E5-E70A890C1F30}" type="presParOf" srcId="{92AA1E23-D096-4952-B340-B2F71CC169DC}" destId="{CE6B1C5D-79B5-40E9-9B63-6C4B83E0CA48}" srcOrd="1" destOrd="0" presId="urn:microsoft.com/office/officeart/2005/8/layout/process4"/>
    <dgm:cxn modelId="{9CC50858-EBFD-46C4-8E68-05027F381963}" type="presParOf" srcId="{92AA1E23-D096-4952-B340-B2F71CC169DC}" destId="{7194FBA3-4EDF-46FF-B514-61C418F0593C}" srcOrd="2" destOrd="0" presId="urn:microsoft.com/office/officeart/2005/8/layout/process4"/>
    <dgm:cxn modelId="{5F7139D6-E93A-45D7-A6CB-4BD0BACDA41C}" type="presParOf" srcId="{7194FBA3-4EDF-46FF-B514-61C418F0593C}" destId="{2C792CF4-F32C-40BC-90C8-F621638E01F3}" srcOrd="0" destOrd="0" presId="urn:microsoft.com/office/officeart/2005/8/layout/process4"/>
    <dgm:cxn modelId="{256435D3-6936-42AB-A31D-4BDBCB99AA60}" type="presParOf" srcId="{7194FBA3-4EDF-46FF-B514-61C418F0593C}" destId="{D5421FCD-7D60-4891-B826-12C8454BBFA5}" srcOrd="1" destOrd="0" presId="urn:microsoft.com/office/officeart/2005/8/layout/process4"/>
    <dgm:cxn modelId="{A027E567-0EAF-4E28-BA7A-12DCDE4DDD87}" type="presParOf" srcId="{7194FBA3-4EDF-46FF-B514-61C418F0593C}" destId="{DC66C16E-9F59-400B-B322-6A17D4FEECB3}" srcOrd="2" destOrd="0" presId="urn:microsoft.com/office/officeart/2005/8/layout/process4"/>
    <dgm:cxn modelId="{4F47CBE1-868C-43BE-A754-80015D2E975F}" type="presParOf" srcId="{DC66C16E-9F59-400B-B322-6A17D4FEECB3}" destId="{4994886E-ED93-443C-8D97-8C847A08B568}" srcOrd="0" destOrd="0" presId="urn:microsoft.com/office/officeart/2005/8/layout/process4"/>
    <dgm:cxn modelId="{0DDC7869-5BD7-4CA7-9613-8D0A8B8C6D29}" type="presParOf" srcId="{92AA1E23-D096-4952-B340-B2F71CC169DC}" destId="{87A7580C-2114-4F92-8CE9-49602166BD58}" srcOrd="3" destOrd="0" presId="urn:microsoft.com/office/officeart/2005/8/layout/process4"/>
    <dgm:cxn modelId="{04119E75-CB77-4F6F-8DFE-BE65F817DE7B}" type="presParOf" srcId="{92AA1E23-D096-4952-B340-B2F71CC169DC}" destId="{1305EEC2-E9A8-4365-9541-6658CF997838}" srcOrd="4" destOrd="0" presId="urn:microsoft.com/office/officeart/2005/8/layout/process4"/>
    <dgm:cxn modelId="{B2F6E2EC-5F30-44E8-82CD-8329BDFD4938}" type="presParOf" srcId="{1305EEC2-E9A8-4365-9541-6658CF997838}" destId="{F51F5A8E-CD46-4D8E-B0AF-3C6A93D4960C}" srcOrd="0" destOrd="0" presId="urn:microsoft.com/office/officeart/2005/8/layout/process4"/>
    <dgm:cxn modelId="{BB978D35-9ABA-4582-9218-0E8EF13524F4}" type="presParOf" srcId="{1305EEC2-E9A8-4365-9541-6658CF997838}" destId="{516330D6-79DE-4036-846A-40973D91D732}" srcOrd="1" destOrd="0" presId="urn:microsoft.com/office/officeart/2005/8/layout/process4"/>
    <dgm:cxn modelId="{225BBD19-9E6D-4D3B-921A-49C49E5BED52}" type="presParOf" srcId="{1305EEC2-E9A8-4365-9541-6658CF997838}" destId="{6E61C221-7980-4445-BA8D-ABB68FE3E007}" srcOrd="2" destOrd="0" presId="urn:microsoft.com/office/officeart/2005/8/layout/process4"/>
    <dgm:cxn modelId="{9D1983CE-8B24-400F-ACAA-15FA7079AD69}" type="presParOf" srcId="{6E61C221-7980-4445-BA8D-ABB68FE3E007}" destId="{8193F81B-8158-43A0-987F-EE009415D5E5}"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61C795-60AE-47B7-981F-C68AF3D343E4}">
      <dsp:nvSpPr>
        <dsp:cNvPr id="0" name=""/>
        <dsp:cNvSpPr/>
      </dsp:nvSpPr>
      <dsp:spPr>
        <a:xfrm>
          <a:off x="2665087" y="2906491"/>
          <a:ext cx="1756424" cy="1756424"/>
        </a:xfrm>
        <a:prstGeom prst="ellipse">
          <a:avLst/>
        </a:prstGeom>
        <a:solidFill>
          <a:srgbClr val="0070C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CN" altLang="en-US" sz="1600" kern="1200" dirty="0" smtClean="0">
              <a:solidFill>
                <a:sysClr val="window" lastClr="FFFFFF"/>
              </a:solidFill>
              <a:latin typeface="微软雅黑" pitchFamily="34" charset="-122"/>
              <a:ea typeface="微软雅黑" pitchFamily="34" charset="-122"/>
              <a:cs typeface="+mn-cs"/>
            </a:rPr>
            <a:t>服务级别管理触发</a:t>
          </a:r>
          <a:endParaRPr lang="en-US" sz="1600" kern="1200" dirty="0">
            <a:solidFill>
              <a:sysClr val="window" lastClr="FFFFFF"/>
            </a:solidFill>
            <a:latin typeface="微软雅黑" pitchFamily="34" charset="-122"/>
            <a:ea typeface="微软雅黑" pitchFamily="34" charset="-122"/>
            <a:cs typeface="+mn-cs"/>
          </a:endParaRPr>
        </a:p>
      </dsp:txBody>
      <dsp:txXfrm>
        <a:off x="2922309" y="3163713"/>
        <a:ext cx="1241980" cy="1241980"/>
      </dsp:txXfrm>
    </dsp:sp>
    <dsp:sp modelId="{6DD0E689-4F67-450F-ADF2-D332FBF89DDE}">
      <dsp:nvSpPr>
        <dsp:cNvPr id="0" name=""/>
        <dsp:cNvSpPr/>
      </dsp:nvSpPr>
      <dsp:spPr>
        <a:xfrm rot="10800000">
          <a:off x="616679" y="3534413"/>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sp>
    <dsp:sp modelId="{C4146D54-18B2-4B09-91A8-622BED95988B}">
      <dsp:nvSpPr>
        <dsp:cNvPr id="0" name=""/>
        <dsp:cNvSpPr/>
      </dsp:nvSpPr>
      <dsp:spPr>
        <a:xfrm>
          <a:off x="1930" y="3292904"/>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zh-CN" altLang="en-US" sz="1600" kern="1200" dirty="0" smtClean="0">
              <a:solidFill>
                <a:sysClr val="window" lastClr="FFFFFF"/>
              </a:solidFill>
              <a:latin typeface="微软雅黑" pitchFamily="34" charset="-122"/>
              <a:ea typeface="微软雅黑" pitchFamily="34" charset="-122"/>
              <a:cs typeface="+mn-cs"/>
            </a:rPr>
            <a:t>服务组合中的变更</a:t>
          </a:r>
          <a:endParaRPr lang="en-US" sz="1600" kern="1200" dirty="0">
            <a:solidFill>
              <a:sysClr val="window" lastClr="FFFFFF"/>
            </a:solidFill>
            <a:latin typeface="微软雅黑" pitchFamily="34" charset="-122"/>
            <a:ea typeface="微软雅黑" pitchFamily="34" charset="-122"/>
            <a:cs typeface="+mn-cs"/>
          </a:endParaRPr>
        </a:p>
      </dsp:txBody>
      <dsp:txXfrm>
        <a:off x="30739" y="3321713"/>
        <a:ext cx="1171879" cy="925979"/>
      </dsp:txXfrm>
    </dsp:sp>
    <dsp:sp modelId="{AE9CA47B-4520-4CEB-ABAB-BD047A9D255A}">
      <dsp:nvSpPr>
        <dsp:cNvPr id="0" name=""/>
        <dsp:cNvSpPr/>
      </dsp:nvSpPr>
      <dsp:spPr>
        <a:xfrm rot="12600000">
          <a:off x="879101" y="2555039"/>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sp>
    <dsp:sp modelId="{3CBB183A-BA79-4FE1-8892-2CF3717E92FC}">
      <dsp:nvSpPr>
        <dsp:cNvPr id="0" name=""/>
        <dsp:cNvSpPr/>
      </dsp:nvSpPr>
      <dsp:spPr>
        <a:xfrm>
          <a:off x="394023" y="1829594"/>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rtl="0">
            <a:lnSpc>
              <a:spcPct val="90000"/>
            </a:lnSpc>
            <a:spcBef>
              <a:spcPct val="0"/>
            </a:spcBef>
            <a:spcAft>
              <a:spcPct val="35000"/>
            </a:spcAft>
          </a:pPr>
          <a:r>
            <a:rPr lang="zh-CN" altLang="en-US" sz="1600" b="0" i="0" kern="1200" dirty="0" smtClean="0">
              <a:solidFill>
                <a:sysClr val="window" lastClr="FFFFFF"/>
              </a:solidFill>
              <a:latin typeface="微软雅黑" pitchFamily="34" charset="-122"/>
              <a:ea typeface="微软雅黑" pitchFamily="34" charset="-122"/>
              <a:cs typeface="+mn-cs"/>
            </a:rPr>
            <a:t>新的或变更的协议</a:t>
          </a:r>
          <a:endParaRPr lang="en-US" sz="1600" b="0" i="0" kern="1200" dirty="0" smtClean="0">
            <a:solidFill>
              <a:sysClr val="window" lastClr="FFFFFF"/>
            </a:solidFill>
            <a:latin typeface="微软雅黑" pitchFamily="34" charset="-122"/>
            <a:ea typeface="微软雅黑" pitchFamily="34" charset="-122"/>
            <a:cs typeface="+mn-cs"/>
          </a:endParaRPr>
        </a:p>
      </dsp:txBody>
      <dsp:txXfrm>
        <a:off x="422832" y="1858403"/>
        <a:ext cx="1171879" cy="925979"/>
      </dsp:txXfrm>
    </dsp:sp>
    <dsp:sp modelId="{8F41152E-510E-442F-A20A-72BCF1820B06}">
      <dsp:nvSpPr>
        <dsp:cNvPr id="0" name=""/>
        <dsp:cNvSpPr/>
      </dsp:nvSpPr>
      <dsp:spPr>
        <a:xfrm rot="14400000">
          <a:off x="1596053" y="1838087"/>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sp>
    <dsp:sp modelId="{F7ABD2F8-DB74-4E79-9843-65AB9288B052}">
      <dsp:nvSpPr>
        <dsp:cNvPr id="0" name=""/>
        <dsp:cNvSpPr/>
      </dsp:nvSpPr>
      <dsp:spPr>
        <a:xfrm>
          <a:off x="1465240" y="758376"/>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rtl="0">
            <a:lnSpc>
              <a:spcPct val="90000"/>
            </a:lnSpc>
            <a:spcBef>
              <a:spcPct val="0"/>
            </a:spcBef>
            <a:spcAft>
              <a:spcPct val="35000"/>
            </a:spcAft>
          </a:pPr>
          <a:r>
            <a:rPr lang="zh-CN" altLang="en-US" sz="1600" b="0" i="0" kern="1200" dirty="0" smtClean="0">
              <a:solidFill>
                <a:sysClr val="window" lastClr="FFFFFF"/>
              </a:solidFill>
              <a:latin typeface="微软雅黑" pitchFamily="34" charset="-122"/>
              <a:ea typeface="微软雅黑" pitchFamily="34" charset="-122"/>
              <a:cs typeface="+mn-cs"/>
            </a:rPr>
            <a:t>服务审查会议</a:t>
          </a:r>
          <a:endParaRPr lang="en-US" sz="1600" b="0" i="0" kern="1200" dirty="0" smtClean="0">
            <a:solidFill>
              <a:sysClr val="window" lastClr="FFFFFF"/>
            </a:solidFill>
            <a:latin typeface="微软雅黑" pitchFamily="34" charset="-122"/>
            <a:ea typeface="微软雅黑" pitchFamily="34" charset="-122"/>
            <a:cs typeface="+mn-cs"/>
          </a:endParaRPr>
        </a:p>
      </dsp:txBody>
      <dsp:txXfrm>
        <a:off x="1494049" y="787185"/>
        <a:ext cx="1171879" cy="925979"/>
      </dsp:txXfrm>
    </dsp:sp>
    <dsp:sp modelId="{916108DE-0445-44FF-B030-798AD0C6E744}">
      <dsp:nvSpPr>
        <dsp:cNvPr id="0" name=""/>
        <dsp:cNvSpPr/>
      </dsp:nvSpPr>
      <dsp:spPr>
        <a:xfrm rot="16200000">
          <a:off x="2575426" y="1575665"/>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sp>
    <dsp:sp modelId="{94762CB8-0D7D-41CA-9469-4929D41A8AF2}">
      <dsp:nvSpPr>
        <dsp:cNvPr id="0" name=""/>
        <dsp:cNvSpPr/>
      </dsp:nvSpPr>
      <dsp:spPr>
        <a:xfrm>
          <a:off x="2928551" y="366283"/>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rtl="0">
            <a:lnSpc>
              <a:spcPct val="90000"/>
            </a:lnSpc>
            <a:spcBef>
              <a:spcPct val="0"/>
            </a:spcBef>
            <a:spcAft>
              <a:spcPct val="35000"/>
            </a:spcAft>
          </a:pPr>
          <a:r>
            <a:rPr lang="zh-CN" altLang="en-US" sz="1600" b="0" i="0" kern="1200" dirty="0" smtClean="0">
              <a:solidFill>
                <a:sysClr val="window" lastClr="FFFFFF"/>
              </a:solidFill>
              <a:latin typeface="微软雅黑" pitchFamily="34" charset="-122"/>
              <a:ea typeface="微软雅黑" pitchFamily="34" charset="-122"/>
              <a:cs typeface="+mn-cs"/>
            </a:rPr>
            <a:t>服务违规</a:t>
          </a:r>
          <a:endParaRPr lang="en-US" sz="1600" b="0" i="0" kern="1200" dirty="0" smtClean="0">
            <a:solidFill>
              <a:sysClr val="window" lastClr="FFFFFF"/>
            </a:solidFill>
            <a:latin typeface="微软雅黑" pitchFamily="34" charset="-122"/>
            <a:ea typeface="微软雅黑" pitchFamily="34" charset="-122"/>
            <a:cs typeface="+mn-cs"/>
          </a:endParaRPr>
        </a:p>
      </dsp:txBody>
      <dsp:txXfrm>
        <a:off x="2957360" y="395092"/>
        <a:ext cx="1171879" cy="925979"/>
      </dsp:txXfrm>
    </dsp:sp>
    <dsp:sp modelId="{BC025B18-B00C-48A2-B638-119347E8AB29}">
      <dsp:nvSpPr>
        <dsp:cNvPr id="0" name=""/>
        <dsp:cNvSpPr/>
      </dsp:nvSpPr>
      <dsp:spPr>
        <a:xfrm rot="18000000">
          <a:off x="3554800" y="1838087"/>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sp>
    <dsp:sp modelId="{63DF4656-DA16-4AAE-8CA8-18D9E5B03975}">
      <dsp:nvSpPr>
        <dsp:cNvPr id="0" name=""/>
        <dsp:cNvSpPr/>
      </dsp:nvSpPr>
      <dsp:spPr>
        <a:xfrm>
          <a:off x="4391861" y="758376"/>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rtl="0">
            <a:lnSpc>
              <a:spcPct val="90000"/>
            </a:lnSpc>
            <a:spcBef>
              <a:spcPct val="0"/>
            </a:spcBef>
            <a:spcAft>
              <a:spcPct val="35000"/>
            </a:spcAft>
          </a:pPr>
          <a:r>
            <a:rPr lang="zh-CN" altLang="en-US" sz="1600" b="0" i="0" kern="1200" dirty="0" smtClean="0">
              <a:solidFill>
                <a:sysClr val="window" lastClr="FFFFFF"/>
              </a:solidFill>
              <a:latin typeface="微软雅黑" pitchFamily="34" charset="-122"/>
              <a:ea typeface="微软雅黑" pitchFamily="34" charset="-122"/>
              <a:cs typeface="+mn-cs"/>
            </a:rPr>
            <a:t>表扬与投诉</a:t>
          </a:r>
          <a:endParaRPr lang="en-US" sz="1600" b="0" i="0" kern="1200" dirty="0" smtClean="0">
            <a:solidFill>
              <a:sysClr val="window" lastClr="FFFFFF"/>
            </a:solidFill>
            <a:latin typeface="微软雅黑" pitchFamily="34" charset="-122"/>
            <a:ea typeface="微软雅黑" pitchFamily="34" charset="-122"/>
            <a:cs typeface="+mn-cs"/>
          </a:endParaRPr>
        </a:p>
      </dsp:txBody>
      <dsp:txXfrm>
        <a:off x="4420670" y="787185"/>
        <a:ext cx="1171879" cy="925979"/>
      </dsp:txXfrm>
    </dsp:sp>
    <dsp:sp modelId="{7C59E3DD-747B-4E77-B315-316C77D0328D}">
      <dsp:nvSpPr>
        <dsp:cNvPr id="0" name=""/>
        <dsp:cNvSpPr/>
      </dsp:nvSpPr>
      <dsp:spPr>
        <a:xfrm rot="19800000">
          <a:off x="4271752" y="2555039"/>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sp>
    <dsp:sp modelId="{73336E36-B4DB-4CBD-9C4D-8C8BAAB9DDE4}">
      <dsp:nvSpPr>
        <dsp:cNvPr id="0" name=""/>
        <dsp:cNvSpPr/>
      </dsp:nvSpPr>
      <dsp:spPr>
        <a:xfrm>
          <a:off x="5463079" y="1829594"/>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rtl="0">
            <a:lnSpc>
              <a:spcPct val="90000"/>
            </a:lnSpc>
            <a:spcBef>
              <a:spcPct val="0"/>
            </a:spcBef>
            <a:spcAft>
              <a:spcPct val="35000"/>
            </a:spcAft>
          </a:pPr>
          <a:r>
            <a:rPr lang="zh-CN" altLang="en-US" sz="1600" b="0" i="0" kern="1200" dirty="0" smtClean="0">
              <a:solidFill>
                <a:sysClr val="window" lastClr="FFFFFF"/>
              </a:solidFill>
              <a:latin typeface="微软雅黑" pitchFamily="34" charset="-122"/>
              <a:ea typeface="微软雅黑" pitchFamily="34" charset="-122"/>
              <a:cs typeface="+mn-cs"/>
            </a:rPr>
            <a:t>定期活动</a:t>
          </a:r>
          <a:endParaRPr lang="en-US" sz="1600" b="0" i="0" kern="1200" dirty="0" smtClean="0">
            <a:solidFill>
              <a:sysClr val="window" lastClr="FFFFFF"/>
            </a:solidFill>
            <a:latin typeface="微软雅黑" pitchFamily="34" charset="-122"/>
            <a:ea typeface="微软雅黑" pitchFamily="34" charset="-122"/>
            <a:cs typeface="+mn-cs"/>
          </a:endParaRPr>
        </a:p>
      </dsp:txBody>
      <dsp:txXfrm>
        <a:off x="5491888" y="1858403"/>
        <a:ext cx="1171879" cy="925979"/>
      </dsp:txXfrm>
    </dsp:sp>
    <dsp:sp modelId="{1119A26F-08A6-417E-8784-75151CD294E9}">
      <dsp:nvSpPr>
        <dsp:cNvPr id="0" name=""/>
        <dsp:cNvSpPr/>
      </dsp:nvSpPr>
      <dsp:spPr>
        <a:xfrm>
          <a:off x="4534174" y="3534413"/>
          <a:ext cx="1935746" cy="500581"/>
        </a:xfrm>
        <a:prstGeom prst="leftArrow">
          <a:avLst>
            <a:gd name="adj1" fmla="val 60000"/>
            <a:gd name="adj2" fmla="val 50000"/>
          </a:avLst>
        </a:prstGeom>
        <a:solidFill>
          <a:srgbClr val="8064A2">
            <a:tint val="60000"/>
            <a:hueOff val="0"/>
            <a:satOff val="0"/>
            <a:lumOff val="0"/>
            <a:alphaOff val="0"/>
          </a:srgb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sp>
    <dsp:sp modelId="{3A57EE03-6762-4F4C-A446-65A093D5C9D3}">
      <dsp:nvSpPr>
        <dsp:cNvPr id="0" name=""/>
        <dsp:cNvSpPr/>
      </dsp:nvSpPr>
      <dsp:spPr>
        <a:xfrm>
          <a:off x="5855172" y="3292904"/>
          <a:ext cx="1229497" cy="983597"/>
        </a:xfrm>
        <a:prstGeom prst="roundRect">
          <a:avLst>
            <a:gd name="adj" fmla="val 10000"/>
          </a:avLst>
        </a:prstGeom>
        <a:gradFill rotWithShape="0">
          <a:gsLst>
            <a:gs pos="0">
              <a:srgbClr val="8064A2">
                <a:hueOff val="0"/>
                <a:satOff val="0"/>
                <a:lumOff val="0"/>
                <a:alphaOff val="0"/>
                <a:tint val="100000"/>
                <a:shade val="100000"/>
                <a:satMod val="130000"/>
              </a:srgbClr>
            </a:gs>
            <a:gs pos="100000">
              <a:srgbClr val="8064A2">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rtl="0">
            <a:lnSpc>
              <a:spcPct val="90000"/>
            </a:lnSpc>
            <a:spcBef>
              <a:spcPct val="0"/>
            </a:spcBef>
            <a:spcAft>
              <a:spcPct val="35000"/>
            </a:spcAft>
          </a:pPr>
          <a:r>
            <a:rPr lang="zh-CN" altLang="en-US" sz="1600" b="0" i="0" kern="1200" dirty="0" smtClean="0">
              <a:solidFill>
                <a:sysClr val="window" lastClr="FFFFFF"/>
              </a:solidFill>
              <a:latin typeface="微软雅黑" pitchFamily="34" charset="-122"/>
              <a:ea typeface="微软雅黑" pitchFamily="34" charset="-122"/>
              <a:cs typeface="+mn-cs"/>
            </a:rPr>
            <a:t>策略或政策的变更</a:t>
          </a:r>
          <a:endParaRPr lang="en-US" sz="1600" b="0" i="0" kern="1200" dirty="0" smtClean="0">
            <a:solidFill>
              <a:sysClr val="window" lastClr="FFFFFF"/>
            </a:solidFill>
            <a:latin typeface="微软雅黑" pitchFamily="34" charset="-122"/>
            <a:ea typeface="微软雅黑" pitchFamily="34" charset="-122"/>
            <a:cs typeface="+mn-cs"/>
          </a:endParaRPr>
        </a:p>
      </dsp:txBody>
      <dsp:txXfrm>
        <a:off x="5883981" y="3321713"/>
        <a:ext cx="1171879" cy="9259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BD2145-EBC6-4B23-AF9A-73750E3202E6}">
      <dsp:nvSpPr>
        <dsp:cNvPr id="0" name=""/>
        <dsp:cNvSpPr/>
      </dsp:nvSpPr>
      <dsp:spPr>
        <a:xfrm>
          <a:off x="0" y="3059187"/>
          <a:ext cx="6096000" cy="1004093"/>
        </a:xfrm>
        <a:prstGeom prst="rect">
          <a:avLst/>
        </a:prstGeom>
        <a:solidFill>
          <a:schemeClr val="accent2">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kern="1200" dirty="0" smtClean="0"/>
            <a:t>四级文档 表单、可操作性文档</a:t>
          </a:r>
          <a:endParaRPr lang="zh-CN" altLang="en-US" sz="1800" kern="1200" dirty="0"/>
        </a:p>
      </dsp:txBody>
      <dsp:txXfrm>
        <a:off x="0" y="3059187"/>
        <a:ext cx="6096000" cy="542210"/>
      </dsp:txXfrm>
    </dsp:sp>
    <dsp:sp modelId="{C42AC79C-45C7-4AED-B6E8-9C719832C4E2}">
      <dsp:nvSpPr>
        <dsp:cNvPr id="0" name=""/>
        <dsp:cNvSpPr/>
      </dsp:nvSpPr>
      <dsp:spPr>
        <a:xfrm>
          <a:off x="2976" y="3581316"/>
          <a:ext cx="2030015" cy="461883"/>
        </a:xfrm>
        <a:prstGeom prst="rect">
          <a:avLst/>
        </a:prstGeom>
        <a:solidFill>
          <a:schemeClr val="accent2">
            <a:tint val="40000"/>
            <a:alpha val="90000"/>
            <a:hueOff val="0"/>
            <a:satOff val="0"/>
            <a:lumOff val="0"/>
            <a:alphaOff val="0"/>
          </a:schemeClr>
        </a:solidFill>
        <a:ln w="9525" cap="rnd"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altLang="zh-CN" sz="1600" kern="1200" dirty="0" smtClean="0"/>
            <a:t>SLR </a:t>
          </a:r>
          <a:r>
            <a:rPr lang="zh-CN" altLang="en-US" sz="1600" kern="1200" dirty="0" smtClean="0"/>
            <a:t>服务级别需求</a:t>
          </a:r>
          <a:endParaRPr lang="zh-CN" altLang="en-US" sz="1600" kern="1200" dirty="0"/>
        </a:p>
      </dsp:txBody>
      <dsp:txXfrm>
        <a:off x="2976" y="3581316"/>
        <a:ext cx="2030015" cy="461883"/>
      </dsp:txXfrm>
    </dsp:sp>
    <dsp:sp modelId="{9F1F9156-C7AE-477E-888D-847A871D5D13}">
      <dsp:nvSpPr>
        <dsp:cNvPr id="0" name=""/>
        <dsp:cNvSpPr/>
      </dsp:nvSpPr>
      <dsp:spPr>
        <a:xfrm>
          <a:off x="2032992" y="3581316"/>
          <a:ext cx="2030015" cy="461883"/>
        </a:xfrm>
        <a:prstGeom prst="rect">
          <a:avLst/>
        </a:prstGeom>
        <a:solidFill>
          <a:schemeClr val="accent3">
            <a:tint val="40000"/>
            <a:alpha val="90000"/>
            <a:hueOff val="0"/>
            <a:satOff val="0"/>
            <a:lumOff val="0"/>
            <a:alphaOff val="0"/>
          </a:schemeClr>
        </a:solidFill>
        <a:ln w="9525" cap="rnd"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altLang="zh-CN" sz="1600" kern="1200" dirty="0" smtClean="0"/>
            <a:t>SLA </a:t>
          </a:r>
          <a:r>
            <a:rPr lang="zh-CN" altLang="en-US" sz="1600" kern="1200" dirty="0" smtClean="0"/>
            <a:t>服务级别协议</a:t>
          </a:r>
          <a:endParaRPr lang="zh-CN" altLang="en-US" sz="1600" kern="1200" dirty="0"/>
        </a:p>
      </dsp:txBody>
      <dsp:txXfrm>
        <a:off x="2032992" y="3581316"/>
        <a:ext cx="2030015" cy="461883"/>
      </dsp:txXfrm>
    </dsp:sp>
    <dsp:sp modelId="{B7A755C2-AD1A-41E6-8C56-85402FCA8984}">
      <dsp:nvSpPr>
        <dsp:cNvPr id="0" name=""/>
        <dsp:cNvSpPr/>
      </dsp:nvSpPr>
      <dsp:spPr>
        <a:xfrm>
          <a:off x="4063007" y="3581316"/>
          <a:ext cx="2030015" cy="461883"/>
        </a:xfrm>
        <a:prstGeom prst="rect">
          <a:avLst/>
        </a:prstGeom>
        <a:solidFill>
          <a:schemeClr val="accent4">
            <a:tint val="40000"/>
            <a:alpha val="90000"/>
            <a:hueOff val="0"/>
            <a:satOff val="0"/>
            <a:lumOff val="0"/>
            <a:alphaOff val="0"/>
          </a:schemeClr>
        </a:solidFill>
        <a:ln w="9525" cap="rnd" cmpd="sng" algn="ctr">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altLang="zh-CN" sz="1600" kern="1200" dirty="0" smtClean="0"/>
            <a:t>OLA </a:t>
          </a:r>
          <a:r>
            <a:rPr lang="zh-CN" altLang="en-US" sz="1600" kern="1200" dirty="0" smtClean="0"/>
            <a:t>运营级别协议</a:t>
          </a:r>
          <a:endParaRPr lang="zh-CN" altLang="en-US" sz="1600" kern="1200" dirty="0"/>
        </a:p>
      </dsp:txBody>
      <dsp:txXfrm>
        <a:off x="4063007" y="3581316"/>
        <a:ext cx="2030015" cy="461883"/>
      </dsp:txXfrm>
    </dsp:sp>
    <dsp:sp modelId="{D5421FCD-7D60-4891-B826-12C8454BBFA5}">
      <dsp:nvSpPr>
        <dsp:cNvPr id="0" name=""/>
        <dsp:cNvSpPr/>
      </dsp:nvSpPr>
      <dsp:spPr>
        <a:xfrm rot="10800000">
          <a:off x="0" y="1529953"/>
          <a:ext cx="6096000" cy="1544296"/>
        </a:xfrm>
        <a:prstGeom prst="upArrowCallout">
          <a:avLst/>
        </a:prstGeom>
        <a:solidFill>
          <a:schemeClr val="accent3">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kern="1200" dirty="0" smtClean="0"/>
            <a:t>三级文档 作业指导文件</a:t>
          </a:r>
          <a:endParaRPr lang="zh-CN" altLang="en-US" sz="1800" kern="1200" dirty="0"/>
        </a:p>
      </dsp:txBody>
      <dsp:txXfrm rot="-10800000">
        <a:off x="0" y="1529953"/>
        <a:ext cx="6096000" cy="542047"/>
      </dsp:txXfrm>
    </dsp:sp>
    <dsp:sp modelId="{4994886E-ED93-443C-8D97-8C847A08B568}">
      <dsp:nvSpPr>
        <dsp:cNvPr id="0" name=""/>
        <dsp:cNvSpPr/>
      </dsp:nvSpPr>
      <dsp:spPr>
        <a:xfrm>
          <a:off x="0" y="2072001"/>
          <a:ext cx="6096000" cy="461744"/>
        </a:xfrm>
        <a:prstGeom prst="rect">
          <a:avLst/>
        </a:prstGeom>
        <a:solidFill>
          <a:schemeClr val="accent5">
            <a:tint val="40000"/>
            <a:alpha val="90000"/>
            <a:hueOff val="0"/>
            <a:satOff val="0"/>
            <a:lumOff val="0"/>
            <a:alphaOff val="0"/>
          </a:schemeClr>
        </a:solidFill>
        <a:ln w="9525" cap="rnd" cmpd="sng" algn="ctr">
          <a:solidFill>
            <a:schemeClr val="accent5">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zh-CN" altLang="en-US" sz="1600" kern="1200" dirty="0" smtClean="0"/>
            <a:t>服务目录</a:t>
          </a:r>
          <a:r>
            <a:rPr lang="en-US" altLang="en-US" sz="1600" kern="1200" dirty="0" smtClean="0"/>
            <a:t>V1.0</a:t>
          </a:r>
          <a:endParaRPr lang="zh-CN" altLang="en-US" sz="1600" kern="1200" dirty="0"/>
        </a:p>
      </dsp:txBody>
      <dsp:txXfrm>
        <a:off x="0" y="2072001"/>
        <a:ext cx="6096000" cy="461744"/>
      </dsp:txXfrm>
    </dsp:sp>
    <dsp:sp modelId="{516330D6-79DE-4036-846A-40973D91D732}">
      <dsp:nvSpPr>
        <dsp:cNvPr id="0" name=""/>
        <dsp:cNvSpPr/>
      </dsp:nvSpPr>
      <dsp:spPr>
        <a:xfrm rot="10800000">
          <a:off x="0" y="718"/>
          <a:ext cx="6096000" cy="1544296"/>
        </a:xfrm>
        <a:prstGeom prst="upArrowCallout">
          <a:avLst/>
        </a:prstGeom>
        <a:solidFill>
          <a:schemeClr val="accent4">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kern="1200" dirty="0" smtClean="0"/>
            <a:t>二级文档 流程、规范</a:t>
          </a:r>
          <a:endParaRPr lang="zh-CN" altLang="en-US" sz="1800" kern="1200" dirty="0"/>
        </a:p>
      </dsp:txBody>
      <dsp:txXfrm rot="-10800000">
        <a:off x="0" y="718"/>
        <a:ext cx="6096000" cy="542047"/>
      </dsp:txXfrm>
    </dsp:sp>
    <dsp:sp modelId="{8193F81B-8158-43A0-987F-EE009415D5E5}">
      <dsp:nvSpPr>
        <dsp:cNvPr id="0" name=""/>
        <dsp:cNvSpPr/>
      </dsp:nvSpPr>
      <dsp:spPr>
        <a:xfrm>
          <a:off x="0" y="542766"/>
          <a:ext cx="6096000" cy="461744"/>
        </a:xfrm>
        <a:prstGeom prst="rect">
          <a:avLst/>
        </a:prstGeom>
        <a:solidFill>
          <a:schemeClr val="accent6">
            <a:tint val="40000"/>
            <a:alpha val="90000"/>
            <a:hueOff val="0"/>
            <a:satOff val="0"/>
            <a:lumOff val="0"/>
            <a:alphaOff val="0"/>
          </a:schemeClr>
        </a:solidFill>
        <a:ln w="9525" cap="rnd" cmpd="sng" algn="ctr">
          <a:solidFill>
            <a:schemeClr val="accent6">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zh-CN" altLang="en-US" sz="1600" kern="1200" dirty="0" smtClean="0"/>
            <a:t>服务级别管理流程手册</a:t>
          </a:r>
          <a:r>
            <a:rPr lang="en-US" altLang="en-US" sz="1600" kern="1200" dirty="0" smtClean="0"/>
            <a:t>V0.1</a:t>
          </a:r>
          <a:endParaRPr lang="zh-CN" altLang="en-US" sz="1600" kern="1200" dirty="0"/>
        </a:p>
      </dsp:txBody>
      <dsp:txXfrm>
        <a:off x="0" y="542766"/>
        <a:ext cx="6096000" cy="461744"/>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95A6DE-7202-40E6-9C9D-994D50A16098}" type="datetimeFigureOut">
              <a:rPr lang="zh-CN" altLang="en-US" smtClean="0"/>
              <a:t>2013/11/7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5443F3-B66D-48D2-B75C-ADEDC750B113}" type="slidenum">
              <a:rPr lang="zh-CN" altLang="en-US" smtClean="0"/>
              <a:t>‹#›</a:t>
            </a:fld>
            <a:endParaRPr lang="zh-CN" altLang="en-US"/>
          </a:p>
        </p:txBody>
      </p:sp>
    </p:spTree>
    <p:extLst>
      <p:ext uri="{BB962C8B-B14F-4D97-AF65-F5344CB8AC3E}">
        <p14:creationId xmlns:p14="http://schemas.microsoft.com/office/powerpoint/2010/main" val="96174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black"/>
                </a:solidFill>
                <a:effectLst/>
                <a:uLnTx/>
                <a:uFillTx/>
                <a:latin typeface="HP Simplified"/>
              </a:rPr>
              <a:t>IT</a:t>
            </a:r>
            <a:r>
              <a:rPr kumimoji="0" lang="zh-CN" altLang="en-US" sz="1200" b="0" i="0" u="none" strike="noStrike" kern="0" cap="none" spc="0" normalizeH="0" baseline="0" noProof="0" dirty="0" smtClean="0">
                <a:ln>
                  <a:noFill/>
                </a:ln>
                <a:solidFill>
                  <a:prstClr val="black"/>
                </a:solidFill>
                <a:effectLst/>
                <a:uLnTx/>
                <a:uFillTx/>
                <a:latin typeface="HP Simplified"/>
              </a:rPr>
              <a:t>服务成熟度明确规定：级别</a:t>
            </a:r>
            <a:r>
              <a:rPr kumimoji="0" lang="en-US" altLang="zh-CN" sz="1200" b="0" i="0" u="none" strike="noStrike" kern="0" cap="none" spc="0" normalizeH="0" baseline="0" noProof="0" dirty="0" smtClean="0">
                <a:ln>
                  <a:noFill/>
                </a:ln>
                <a:solidFill>
                  <a:prstClr val="black"/>
                </a:solidFill>
                <a:effectLst/>
                <a:uLnTx/>
                <a:uFillTx/>
                <a:latin typeface="HP Simplified"/>
              </a:rPr>
              <a:t>2</a:t>
            </a:r>
            <a:r>
              <a:rPr kumimoji="0" lang="zh-CN" altLang="en-US" sz="1200" b="0" i="0" u="none" strike="noStrike" kern="0" cap="none" spc="0" normalizeH="0" baseline="0" noProof="0" dirty="0" smtClean="0">
                <a:ln>
                  <a:noFill/>
                </a:ln>
                <a:solidFill>
                  <a:prstClr val="black"/>
                </a:solidFill>
                <a:effectLst/>
                <a:uLnTx/>
                <a:uFillTx/>
                <a:latin typeface="HP Simplified"/>
              </a:rPr>
              <a:t>的基础为首先要有一份服务级别协议约束传送的服务，其次要跟踪服务水平并监控，最后要评估服务级别是否要进行变更。</a:t>
            </a:r>
            <a:endParaRPr kumimoji="0" lang="en-US" altLang="zh-CN" sz="1200" b="0" i="0" u="none" strike="noStrike" kern="0" cap="none" spc="0" normalizeH="0" baseline="0" noProof="0" dirty="0" smtClean="0">
              <a:ln>
                <a:noFill/>
              </a:ln>
              <a:solidFill>
                <a:prstClr val="black"/>
              </a:solidFill>
              <a:effectLst/>
              <a:uLnTx/>
              <a:uFillTx/>
              <a:latin typeface="HP Simplified"/>
            </a:endParaRPr>
          </a:p>
          <a:p>
            <a:endParaRPr lang="zh-CN" altLang="en-US" dirty="0"/>
          </a:p>
        </p:txBody>
      </p:sp>
      <p:sp>
        <p:nvSpPr>
          <p:cNvPr id="4" name="灯片编号占位符 3"/>
          <p:cNvSpPr>
            <a:spLocks noGrp="1"/>
          </p:cNvSpPr>
          <p:nvPr>
            <p:ph type="sldNum" sz="quarter" idx="10"/>
          </p:nvPr>
        </p:nvSpPr>
        <p:spPr/>
        <p:txBody>
          <a:bodyPr/>
          <a:lstStyle/>
          <a:p>
            <a:fld id="{1D5443F3-B66D-48D2-B75C-ADEDC750B113}" type="slidenum">
              <a:rPr lang="zh-CN" altLang="en-US" smtClean="0"/>
              <a:t>17</a:t>
            </a:fld>
            <a:endParaRPr lang="zh-CN" altLang="en-US"/>
          </a:p>
        </p:txBody>
      </p:sp>
    </p:spTree>
    <p:extLst>
      <p:ext uri="{BB962C8B-B14F-4D97-AF65-F5344CB8AC3E}">
        <p14:creationId xmlns:p14="http://schemas.microsoft.com/office/powerpoint/2010/main" val="1008579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849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1415971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7B1691B7-D62C-4D97-93DB-6E7193498C6F}" type="slidenum">
              <a:rPr lang="zh-CN" altLang="en-US" smtClean="0"/>
              <a:t>‹#›</a:t>
            </a:fld>
            <a:endParaRPr lang="zh-CN" alt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859833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32949004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B1691B7-D62C-4D97-93DB-6E7193498C6F}" type="slidenum">
              <a:rPr lang="zh-CN" altLang="en-US" smtClean="0"/>
              <a:t>‹#›</a:t>
            </a:fld>
            <a:endParaRPr lang="zh-CN" alt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951648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1397297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9656388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6141943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25596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2531210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2075626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380233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401943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2698297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3513491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AFCD82E-75D9-4C2D-A67F-960E3914E8D6}" type="datetimeFigureOut">
              <a:rPr lang="zh-CN" altLang="en-US" smtClean="0"/>
              <a:t>2013/11/7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3303380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AFCD82E-75D9-4C2D-A67F-960E3914E8D6}" type="datetimeFigureOut">
              <a:rPr lang="zh-CN" altLang="en-US" smtClean="0"/>
              <a:t>2013/11/7</a:t>
            </a:fld>
            <a:endParaRPr lang="zh-CN" alt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7B1691B7-D62C-4D97-93DB-6E7193498C6F}" type="slidenum">
              <a:rPr lang="zh-CN" altLang="en-US" smtClean="0"/>
              <a:t>‹#›</a:t>
            </a:fld>
            <a:endParaRPr lang="zh-CN" altLang="en-US"/>
          </a:p>
        </p:txBody>
      </p:sp>
    </p:spTree>
    <p:extLst>
      <p:ext uri="{BB962C8B-B14F-4D97-AF65-F5344CB8AC3E}">
        <p14:creationId xmlns:p14="http://schemas.microsoft.com/office/powerpoint/2010/main" val="2954375452"/>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Microsoft_Visio_2003-2010_Drawing1.vsd"/><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9.wmf"/></Relationships>
</file>

<file path=ppt/slides/_rels/slide2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10" Type="http://schemas.openxmlformats.org/officeDocument/2006/relationships/oleObject" Target="../embeddings/oleObject6.bin"/><Relationship Id="rId4" Type="http://schemas.openxmlformats.org/officeDocument/2006/relationships/image" Target="../media/image1.wmf"/><Relationship Id="rId9"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4800" dirty="0" smtClean="0"/>
              <a:t>服务级别在企业中的应用</a:t>
            </a:r>
            <a:endParaRPr lang="zh-CN" altLang="en-US" sz="4800" dirty="0"/>
          </a:p>
        </p:txBody>
      </p:sp>
      <p:sp>
        <p:nvSpPr>
          <p:cNvPr id="3" name="副标题 2"/>
          <p:cNvSpPr>
            <a:spLocks noGrp="1"/>
          </p:cNvSpPr>
          <p:nvPr>
            <p:ph type="subTitle" idx="1"/>
          </p:nvPr>
        </p:nvSpPr>
        <p:spPr/>
        <p:txBody>
          <a:bodyPr/>
          <a:lstStyle/>
          <a:p>
            <a:r>
              <a:rPr lang="zh-CN" altLang="en-US" dirty="0" smtClean="0"/>
              <a:t>唐龙</a:t>
            </a:r>
            <a:endParaRPr lang="en-US" altLang="zh-CN" dirty="0" smtClean="0"/>
          </a:p>
          <a:p>
            <a:r>
              <a:rPr lang="en-US" altLang="zh-CN" dirty="0" smtClean="0"/>
              <a:t>ITIL EXPERT</a:t>
            </a:r>
            <a:r>
              <a:rPr lang="zh-CN" altLang="en-US" dirty="0" smtClean="0"/>
              <a:t>、</a:t>
            </a:r>
            <a:r>
              <a:rPr lang="en-US" altLang="zh-CN" dirty="0" smtClean="0"/>
              <a:t>CISSP</a:t>
            </a:r>
            <a:r>
              <a:rPr lang="zh-CN" altLang="en-US" dirty="0" smtClean="0"/>
              <a:t>、</a:t>
            </a:r>
            <a:r>
              <a:rPr lang="en-US" altLang="zh-CN" dirty="0" smtClean="0"/>
              <a:t>CISA</a:t>
            </a:r>
            <a:r>
              <a:rPr lang="zh-CN" altLang="en-US" dirty="0" smtClean="0"/>
              <a:t>、</a:t>
            </a:r>
            <a:r>
              <a:rPr lang="en-US" altLang="zh-CN" dirty="0" smtClean="0"/>
              <a:t>ITSS services manager</a:t>
            </a:r>
            <a:endParaRPr lang="zh-CN" altLang="en-US" dirty="0"/>
          </a:p>
        </p:txBody>
      </p:sp>
    </p:spTree>
    <p:extLst>
      <p:ext uri="{BB962C8B-B14F-4D97-AF65-F5344CB8AC3E}">
        <p14:creationId xmlns:p14="http://schemas.microsoft.com/office/powerpoint/2010/main" val="2303266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服务级别和</a:t>
            </a:r>
            <a:r>
              <a:rPr lang="en-US" altLang="zh-CN" dirty="0"/>
              <a:t>ITIL</a:t>
            </a:r>
            <a:r>
              <a:rPr lang="zh-CN" altLang="en-US" dirty="0"/>
              <a:t>交付流程的</a:t>
            </a:r>
            <a:r>
              <a:rPr lang="zh-CN" altLang="en-US" dirty="0" smtClean="0"/>
              <a:t>关系（续）</a:t>
            </a:r>
            <a:endParaRPr lang="zh-CN" altLang="en-US" dirty="0"/>
          </a:p>
        </p:txBody>
      </p:sp>
      <p:sp>
        <p:nvSpPr>
          <p:cNvPr id="18" name="内容占位符 17"/>
          <p:cNvSpPr>
            <a:spLocks noGrp="1"/>
          </p:cNvSpPr>
          <p:nvPr>
            <p:ph idx="1"/>
          </p:nvPr>
        </p:nvSpPr>
        <p:spPr/>
        <p:txBody>
          <a:bodyPr/>
          <a:lstStyle/>
          <a:p>
            <a:endParaRPr lang="zh-CN" altLang="en-US"/>
          </a:p>
        </p:txBody>
      </p:sp>
      <p:grpSp>
        <p:nvGrpSpPr>
          <p:cNvPr id="3" name="Group 6"/>
          <p:cNvGrpSpPr>
            <a:grpSpLocks/>
          </p:cNvGrpSpPr>
          <p:nvPr/>
        </p:nvGrpSpPr>
        <p:grpSpPr bwMode="auto">
          <a:xfrm>
            <a:off x="1630362" y="1496961"/>
            <a:ext cx="8816975" cy="5151438"/>
            <a:chOff x="206" y="747"/>
            <a:chExt cx="5554" cy="3246"/>
          </a:xfrm>
          <a:solidFill>
            <a:schemeClr val="accent5"/>
          </a:solidFill>
        </p:grpSpPr>
        <p:grpSp>
          <p:nvGrpSpPr>
            <p:cNvPr id="4" name="Group 7"/>
            <p:cNvGrpSpPr>
              <a:grpSpLocks/>
            </p:cNvGrpSpPr>
            <p:nvPr/>
          </p:nvGrpSpPr>
          <p:grpSpPr bwMode="auto">
            <a:xfrm>
              <a:off x="206" y="1623"/>
              <a:ext cx="5554" cy="1860"/>
              <a:chOff x="206" y="1623"/>
              <a:chExt cx="5554" cy="1860"/>
            </a:xfrm>
            <a:grpFill/>
          </p:grpSpPr>
          <p:grpSp>
            <p:nvGrpSpPr>
              <p:cNvPr id="10" name="Group 8"/>
              <p:cNvGrpSpPr>
                <a:grpSpLocks/>
              </p:cNvGrpSpPr>
              <p:nvPr/>
            </p:nvGrpSpPr>
            <p:grpSpPr bwMode="auto">
              <a:xfrm>
                <a:off x="206" y="1623"/>
                <a:ext cx="1952" cy="1860"/>
                <a:chOff x="206" y="1623"/>
                <a:chExt cx="1952" cy="1860"/>
              </a:xfrm>
              <a:grpFill/>
            </p:grpSpPr>
            <p:sp>
              <p:nvSpPr>
                <p:cNvPr id="14" name="Oval 9"/>
                <p:cNvSpPr>
                  <a:spLocks noChangeArrowheads="1"/>
                </p:cNvSpPr>
                <p:nvPr/>
              </p:nvSpPr>
              <p:spPr bwMode="auto">
                <a:xfrm>
                  <a:off x="206" y="1623"/>
                  <a:ext cx="1952" cy="876"/>
                </a:xfrm>
                <a:prstGeom prst="ellipse">
                  <a:avLst/>
                </a:prstGeom>
                <a:grp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76146" tIns="88074" rIns="176146" bIns="88074" anchor="ctr"/>
                <a:lstStyle>
                  <a:lvl1pPr>
                    <a:spcBef>
                      <a:spcPct val="0"/>
                    </a:spcBef>
                    <a:defRPr sz="2400">
                      <a:solidFill>
                        <a:schemeClr val="tx1"/>
                      </a:solidFill>
                      <a:latin typeface="Futura Bk" panose="020B0502020204020303" pitchFamily="34" charset="0"/>
                    </a:defRPr>
                  </a:lvl1pPr>
                  <a:lvl2pPr marL="571500">
                    <a:spcBef>
                      <a:spcPct val="0"/>
                    </a:spcBef>
                    <a:defRPr sz="2400">
                      <a:solidFill>
                        <a:schemeClr val="tx1"/>
                      </a:solidFill>
                      <a:latin typeface="Futura Bk" panose="020B0502020204020303" pitchFamily="34" charset="0"/>
                    </a:defRPr>
                  </a:lvl2pPr>
                  <a:lvl3pPr marL="1143000">
                    <a:spcBef>
                      <a:spcPct val="0"/>
                    </a:spcBef>
                    <a:defRPr sz="2400">
                      <a:solidFill>
                        <a:schemeClr val="tx1"/>
                      </a:solidFill>
                      <a:latin typeface="Futura Bk" panose="020B0502020204020303" pitchFamily="34" charset="0"/>
                    </a:defRPr>
                  </a:lvl3pPr>
                  <a:lvl4pPr marL="1714500">
                    <a:spcBef>
                      <a:spcPct val="0"/>
                    </a:spcBef>
                    <a:defRPr sz="2400">
                      <a:solidFill>
                        <a:schemeClr val="tx1"/>
                      </a:solidFill>
                      <a:latin typeface="Futura Bk" panose="020B0502020204020303" pitchFamily="34" charset="0"/>
                    </a:defRPr>
                  </a:lvl4pPr>
                  <a:lvl5pPr marL="2284413">
                    <a:spcBef>
                      <a:spcPct val="0"/>
                    </a:spcBef>
                    <a:defRPr sz="2400">
                      <a:solidFill>
                        <a:schemeClr val="tx1"/>
                      </a:solidFill>
                      <a:latin typeface="Futura Bk" panose="020B0502020204020303" pitchFamily="34" charset="0"/>
                    </a:defRPr>
                  </a:lvl5pPr>
                  <a:lvl6pPr marL="2741613" fontAlgn="base">
                    <a:spcBef>
                      <a:spcPct val="0"/>
                    </a:spcBef>
                    <a:spcAft>
                      <a:spcPct val="0"/>
                    </a:spcAft>
                    <a:defRPr sz="2400">
                      <a:solidFill>
                        <a:schemeClr val="tx1"/>
                      </a:solidFill>
                      <a:latin typeface="Futura Bk" panose="020B0502020204020303" pitchFamily="34" charset="0"/>
                    </a:defRPr>
                  </a:lvl6pPr>
                  <a:lvl7pPr marL="3198813" fontAlgn="base">
                    <a:spcBef>
                      <a:spcPct val="0"/>
                    </a:spcBef>
                    <a:spcAft>
                      <a:spcPct val="0"/>
                    </a:spcAft>
                    <a:defRPr sz="2400">
                      <a:solidFill>
                        <a:schemeClr val="tx1"/>
                      </a:solidFill>
                      <a:latin typeface="Futura Bk" panose="020B0502020204020303" pitchFamily="34" charset="0"/>
                    </a:defRPr>
                  </a:lvl7pPr>
                  <a:lvl8pPr marL="3656013" fontAlgn="base">
                    <a:spcBef>
                      <a:spcPct val="0"/>
                    </a:spcBef>
                    <a:spcAft>
                      <a:spcPct val="0"/>
                    </a:spcAft>
                    <a:defRPr sz="2400">
                      <a:solidFill>
                        <a:schemeClr val="tx1"/>
                      </a:solidFill>
                      <a:latin typeface="Futura Bk" panose="020B0502020204020303" pitchFamily="34" charset="0"/>
                    </a:defRPr>
                  </a:lvl8pPr>
                  <a:lvl9pPr marL="4113213" fontAlgn="base">
                    <a:spcBef>
                      <a:spcPct val="0"/>
                    </a:spcBef>
                    <a:spcAft>
                      <a:spcPct val="0"/>
                    </a:spcAft>
                    <a:defRPr sz="2400">
                      <a:solidFill>
                        <a:schemeClr val="tx1"/>
                      </a:solidFill>
                      <a:latin typeface="Futura Bk" panose="020B0502020204020303" pitchFamily="34" charset="0"/>
                    </a:defRPr>
                  </a:lvl9pP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800" b="1" i="0" u="sng" strike="noStrike" kern="0" cap="none" spc="0" normalizeH="0" baseline="0" noProof="0" smtClean="0">
                      <a:ln>
                        <a:noFill/>
                      </a:ln>
                      <a:solidFill>
                        <a:srgbClr val="000000"/>
                      </a:solidFill>
                      <a:effectLst/>
                      <a:uLnTx/>
                      <a:uFillTx/>
                      <a:latin typeface="Arial" panose="020B0604020202020204" pitchFamily="34" charset="0"/>
                    </a:rPr>
                    <a:t>响应速度</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(e.g 1 Mb doc open &lt;= 15 sec</a:t>
                  </a:r>
                  <a:endParaRPr kumimoji="0" lang="nl-NL" altLang="zh-CN" sz="1800" b="1" i="0" u="none" strike="noStrike" kern="0" cap="none" spc="0" normalizeH="0" baseline="0" noProof="0" smtClean="0">
                    <a:ln>
                      <a:noFill/>
                    </a:ln>
                    <a:solidFill>
                      <a:srgbClr val="000000"/>
                    </a:solidFill>
                    <a:effectLst/>
                    <a:uLnTx/>
                    <a:uFillTx/>
                    <a:latin typeface="Arial" panose="020B0604020202020204" pitchFamily="34" charset="0"/>
                  </a:endParaRP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95% &lt;= 2 sec)</a:t>
                  </a:r>
                </a:p>
              </p:txBody>
            </p:sp>
            <p:sp>
              <p:nvSpPr>
                <p:cNvPr id="15" name="Oval 10"/>
                <p:cNvSpPr>
                  <a:spLocks noChangeArrowheads="1"/>
                </p:cNvSpPr>
                <p:nvPr/>
              </p:nvSpPr>
              <p:spPr bwMode="auto">
                <a:xfrm>
                  <a:off x="206" y="2607"/>
                  <a:ext cx="1952" cy="876"/>
                </a:xfrm>
                <a:prstGeom prst="ellipse">
                  <a:avLst/>
                </a:prstGeom>
                <a:grp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76146" tIns="88074" rIns="176146" bIns="88074" anchor="ctr"/>
                <a:lstStyle>
                  <a:lvl1pPr>
                    <a:spcBef>
                      <a:spcPct val="0"/>
                    </a:spcBef>
                    <a:defRPr sz="2400">
                      <a:solidFill>
                        <a:schemeClr val="tx1"/>
                      </a:solidFill>
                      <a:latin typeface="Futura Bk" panose="020B0502020204020303" pitchFamily="34" charset="0"/>
                    </a:defRPr>
                  </a:lvl1pPr>
                  <a:lvl2pPr marL="571500">
                    <a:spcBef>
                      <a:spcPct val="0"/>
                    </a:spcBef>
                    <a:defRPr sz="2400">
                      <a:solidFill>
                        <a:schemeClr val="tx1"/>
                      </a:solidFill>
                      <a:latin typeface="Futura Bk" panose="020B0502020204020303" pitchFamily="34" charset="0"/>
                    </a:defRPr>
                  </a:lvl2pPr>
                  <a:lvl3pPr marL="1143000">
                    <a:spcBef>
                      <a:spcPct val="0"/>
                    </a:spcBef>
                    <a:defRPr sz="2400">
                      <a:solidFill>
                        <a:schemeClr val="tx1"/>
                      </a:solidFill>
                      <a:latin typeface="Futura Bk" panose="020B0502020204020303" pitchFamily="34" charset="0"/>
                    </a:defRPr>
                  </a:lvl3pPr>
                  <a:lvl4pPr marL="1714500">
                    <a:spcBef>
                      <a:spcPct val="0"/>
                    </a:spcBef>
                    <a:defRPr sz="2400">
                      <a:solidFill>
                        <a:schemeClr val="tx1"/>
                      </a:solidFill>
                      <a:latin typeface="Futura Bk" panose="020B0502020204020303" pitchFamily="34" charset="0"/>
                    </a:defRPr>
                  </a:lvl4pPr>
                  <a:lvl5pPr marL="2284413">
                    <a:spcBef>
                      <a:spcPct val="0"/>
                    </a:spcBef>
                    <a:defRPr sz="2400">
                      <a:solidFill>
                        <a:schemeClr val="tx1"/>
                      </a:solidFill>
                      <a:latin typeface="Futura Bk" panose="020B0502020204020303" pitchFamily="34" charset="0"/>
                    </a:defRPr>
                  </a:lvl5pPr>
                  <a:lvl6pPr marL="2741613" fontAlgn="base">
                    <a:spcBef>
                      <a:spcPct val="0"/>
                    </a:spcBef>
                    <a:spcAft>
                      <a:spcPct val="0"/>
                    </a:spcAft>
                    <a:defRPr sz="2400">
                      <a:solidFill>
                        <a:schemeClr val="tx1"/>
                      </a:solidFill>
                      <a:latin typeface="Futura Bk" panose="020B0502020204020303" pitchFamily="34" charset="0"/>
                    </a:defRPr>
                  </a:lvl6pPr>
                  <a:lvl7pPr marL="3198813" fontAlgn="base">
                    <a:spcBef>
                      <a:spcPct val="0"/>
                    </a:spcBef>
                    <a:spcAft>
                      <a:spcPct val="0"/>
                    </a:spcAft>
                    <a:defRPr sz="2400">
                      <a:solidFill>
                        <a:schemeClr val="tx1"/>
                      </a:solidFill>
                      <a:latin typeface="Futura Bk" panose="020B0502020204020303" pitchFamily="34" charset="0"/>
                    </a:defRPr>
                  </a:lvl7pPr>
                  <a:lvl8pPr marL="3656013" fontAlgn="base">
                    <a:spcBef>
                      <a:spcPct val="0"/>
                    </a:spcBef>
                    <a:spcAft>
                      <a:spcPct val="0"/>
                    </a:spcAft>
                    <a:defRPr sz="2400">
                      <a:solidFill>
                        <a:schemeClr val="tx1"/>
                      </a:solidFill>
                      <a:latin typeface="Futura Bk" panose="020B0502020204020303" pitchFamily="34" charset="0"/>
                    </a:defRPr>
                  </a:lvl8pPr>
                  <a:lvl9pPr marL="4113213" fontAlgn="base">
                    <a:spcBef>
                      <a:spcPct val="0"/>
                    </a:spcBef>
                    <a:spcAft>
                      <a:spcPct val="0"/>
                    </a:spcAft>
                    <a:defRPr sz="2400">
                      <a:solidFill>
                        <a:schemeClr val="tx1"/>
                      </a:solidFill>
                      <a:latin typeface="Futura Bk" panose="020B0502020204020303" pitchFamily="34" charset="0"/>
                    </a:defRPr>
                  </a:lvl9pP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800" b="1" i="0" u="sng" strike="noStrike" kern="0" cap="none" spc="0" normalizeH="0" baseline="0" noProof="0" smtClean="0">
                      <a:ln>
                        <a:noFill/>
                      </a:ln>
                      <a:solidFill>
                        <a:srgbClr val="000000"/>
                      </a:solidFill>
                      <a:effectLst/>
                      <a:uLnTx/>
                      <a:uFillTx/>
                      <a:latin typeface="Arial" panose="020B0604020202020204" pitchFamily="34" charset="0"/>
                    </a:rPr>
                    <a:t>批处理作业</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(input &amp; output: when, </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where, how)</a:t>
                  </a:r>
                </a:p>
              </p:txBody>
            </p:sp>
          </p:grpSp>
          <p:grpSp>
            <p:nvGrpSpPr>
              <p:cNvPr id="11" name="Group 11"/>
              <p:cNvGrpSpPr>
                <a:grpSpLocks/>
              </p:cNvGrpSpPr>
              <p:nvPr/>
            </p:nvGrpSpPr>
            <p:grpSpPr bwMode="auto">
              <a:xfrm>
                <a:off x="3808" y="1623"/>
                <a:ext cx="1952" cy="1860"/>
                <a:chOff x="3808" y="1623"/>
                <a:chExt cx="1952" cy="1860"/>
              </a:xfrm>
              <a:grpFill/>
            </p:grpSpPr>
            <p:sp>
              <p:nvSpPr>
                <p:cNvPr id="12" name="Oval 12"/>
                <p:cNvSpPr>
                  <a:spLocks noChangeArrowheads="1"/>
                </p:cNvSpPr>
                <p:nvPr/>
              </p:nvSpPr>
              <p:spPr bwMode="auto">
                <a:xfrm>
                  <a:off x="3808" y="1623"/>
                  <a:ext cx="1952" cy="876"/>
                </a:xfrm>
                <a:prstGeom prst="ellipse">
                  <a:avLst/>
                </a:prstGeom>
                <a:grp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76146" tIns="88074" rIns="176146" bIns="88074" anchor="ctr"/>
                <a:lstStyle>
                  <a:lvl1pPr>
                    <a:spcBef>
                      <a:spcPct val="0"/>
                    </a:spcBef>
                    <a:defRPr sz="2400">
                      <a:solidFill>
                        <a:schemeClr val="tx1"/>
                      </a:solidFill>
                      <a:latin typeface="Futura Bk" panose="020B0502020204020303" pitchFamily="34" charset="0"/>
                    </a:defRPr>
                  </a:lvl1pPr>
                  <a:lvl2pPr marL="571500">
                    <a:spcBef>
                      <a:spcPct val="0"/>
                    </a:spcBef>
                    <a:defRPr sz="2400">
                      <a:solidFill>
                        <a:schemeClr val="tx1"/>
                      </a:solidFill>
                      <a:latin typeface="Futura Bk" panose="020B0502020204020303" pitchFamily="34" charset="0"/>
                    </a:defRPr>
                  </a:lvl2pPr>
                  <a:lvl3pPr marL="1143000">
                    <a:spcBef>
                      <a:spcPct val="0"/>
                    </a:spcBef>
                    <a:defRPr sz="2400">
                      <a:solidFill>
                        <a:schemeClr val="tx1"/>
                      </a:solidFill>
                      <a:latin typeface="Futura Bk" panose="020B0502020204020303" pitchFamily="34" charset="0"/>
                    </a:defRPr>
                  </a:lvl3pPr>
                  <a:lvl4pPr marL="1714500">
                    <a:spcBef>
                      <a:spcPct val="0"/>
                    </a:spcBef>
                    <a:defRPr sz="2400">
                      <a:solidFill>
                        <a:schemeClr val="tx1"/>
                      </a:solidFill>
                      <a:latin typeface="Futura Bk" panose="020B0502020204020303" pitchFamily="34" charset="0"/>
                    </a:defRPr>
                  </a:lvl4pPr>
                  <a:lvl5pPr marL="2284413">
                    <a:spcBef>
                      <a:spcPct val="0"/>
                    </a:spcBef>
                    <a:defRPr sz="2400">
                      <a:solidFill>
                        <a:schemeClr val="tx1"/>
                      </a:solidFill>
                      <a:latin typeface="Futura Bk" panose="020B0502020204020303" pitchFamily="34" charset="0"/>
                    </a:defRPr>
                  </a:lvl5pPr>
                  <a:lvl6pPr marL="2741613" fontAlgn="base">
                    <a:spcBef>
                      <a:spcPct val="0"/>
                    </a:spcBef>
                    <a:spcAft>
                      <a:spcPct val="0"/>
                    </a:spcAft>
                    <a:defRPr sz="2400">
                      <a:solidFill>
                        <a:schemeClr val="tx1"/>
                      </a:solidFill>
                      <a:latin typeface="Futura Bk" panose="020B0502020204020303" pitchFamily="34" charset="0"/>
                    </a:defRPr>
                  </a:lvl6pPr>
                  <a:lvl7pPr marL="3198813" fontAlgn="base">
                    <a:spcBef>
                      <a:spcPct val="0"/>
                    </a:spcBef>
                    <a:spcAft>
                      <a:spcPct val="0"/>
                    </a:spcAft>
                    <a:defRPr sz="2400">
                      <a:solidFill>
                        <a:schemeClr val="tx1"/>
                      </a:solidFill>
                      <a:latin typeface="Futura Bk" panose="020B0502020204020303" pitchFamily="34" charset="0"/>
                    </a:defRPr>
                  </a:lvl7pPr>
                  <a:lvl8pPr marL="3656013" fontAlgn="base">
                    <a:spcBef>
                      <a:spcPct val="0"/>
                    </a:spcBef>
                    <a:spcAft>
                      <a:spcPct val="0"/>
                    </a:spcAft>
                    <a:defRPr sz="2400">
                      <a:solidFill>
                        <a:schemeClr val="tx1"/>
                      </a:solidFill>
                      <a:latin typeface="Futura Bk" panose="020B0502020204020303" pitchFamily="34" charset="0"/>
                    </a:defRPr>
                  </a:lvl8pPr>
                  <a:lvl9pPr marL="4113213" fontAlgn="base">
                    <a:spcBef>
                      <a:spcPct val="0"/>
                    </a:spcBef>
                    <a:spcAft>
                      <a:spcPct val="0"/>
                    </a:spcAft>
                    <a:defRPr sz="2400">
                      <a:solidFill>
                        <a:schemeClr val="tx1"/>
                      </a:solidFill>
                      <a:latin typeface="Futura Bk" panose="020B0502020204020303" pitchFamily="34" charset="0"/>
                    </a:defRPr>
                  </a:lvl9pP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800" b="1" i="0" u="sng" strike="noStrike" kern="0" cap="none" spc="0" normalizeH="0" baseline="0" noProof="0" smtClean="0">
                      <a:ln>
                        <a:noFill/>
                      </a:ln>
                      <a:solidFill>
                        <a:srgbClr val="000000"/>
                      </a:solidFill>
                      <a:effectLst/>
                      <a:uLnTx/>
                      <a:uFillTx/>
                      <a:latin typeface="Arial" panose="020B0604020202020204" pitchFamily="34" charset="0"/>
                    </a:rPr>
                    <a:t>可靠性</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(e.g. # service breaks over</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a period, MTBF,MTBSI)</a:t>
                  </a:r>
                  <a:endParaRPr kumimoji="0" lang="nl-NL" altLang="zh-CN"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3" name="Oval 13"/>
                <p:cNvSpPr>
                  <a:spLocks noChangeArrowheads="1"/>
                </p:cNvSpPr>
                <p:nvPr/>
              </p:nvSpPr>
              <p:spPr bwMode="auto">
                <a:xfrm>
                  <a:off x="3808" y="2607"/>
                  <a:ext cx="1952" cy="876"/>
                </a:xfrm>
                <a:prstGeom prst="ellipse">
                  <a:avLst/>
                </a:prstGeom>
                <a:grp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76146" tIns="88074" rIns="176146" bIns="88074" anchor="ctr"/>
                <a:lstStyle>
                  <a:lvl1pPr>
                    <a:spcBef>
                      <a:spcPct val="0"/>
                    </a:spcBef>
                    <a:defRPr sz="2400">
                      <a:solidFill>
                        <a:schemeClr val="tx1"/>
                      </a:solidFill>
                      <a:latin typeface="Futura Bk" panose="020B0502020204020303" pitchFamily="34" charset="0"/>
                    </a:defRPr>
                  </a:lvl1pPr>
                  <a:lvl2pPr marL="571500">
                    <a:spcBef>
                      <a:spcPct val="0"/>
                    </a:spcBef>
                    <a:defRPr sz="2400">
                      <a:solidFill>
                        <a:schemeClr val="tx1"/>
                      </a:solidFill>
                      <a:latin typeface="Futura Bk" panose="020B0502020204020303" pitchFamily="34" charset="0"/>
                    </a:defRPr>
                  </a:lvl2pPr>
                  <a:lvl3pPr marL="1143000">
                    <a:spcBef>
                      <a:spcPct val="0"/>
                    </a:spcBef>
                    <a:defRPr sz="2400">
                      <a:solidFill>
                        <a:schemeClr val="tx1"/>
                      </a:solidFill>
                      <a:latin typeface="Futura Bk" panose="020B0502020204020303" pitchFamily="34" charset="0"/>
                    </a:defRPr>
                  </a:lvl3pPr>
                  <a:lvl4pPr marL="1714500">
                    <a:spcBef>
                      <a:spcPct val="0"/>
                    </a:spcBef>
                    <a:defRPr sz="2400">
                      <a:solidFill>
                        <a:schemeClr val="tx1"/>
                      </a:solidFill>
                      <a:latin typeface="Futura Bk" panose="020B0502020204020303" pitchFamily="34" charset="0"/>
                    </a:defRPr>
                  </a:lvl4pPr>
                  <a:lvl5pPr marL="2284413">
                    <a:spcBef>
                      <a:spcPct val="0"/>
                    </a:spcBef>
                    <a:defRPr sz="2400">
                      <a:solidFill>
                        <a:schemeClr val="tx1"/>
                      </a:solidFill>
                      <a:latin typeface="Futura Bk" panose="020B0502020204020303" pitchFamily="34" charset="0"/>
                    </a:defRPr>
                  </a:lvl5pPr>
                  <a:lvl6pPr marL="2741613" fontAlgn="base">
                    <a:spcBef>
                      <a:spcPct val="0"/>
                    </a:spcBef>
                    <a:spcAft>
                      <a:spcPct val="0"/>
                    </a:spcAft>
                    <a:defRPr sz="2400">
                      <a:solidFill>
                        <a:schemeClr val="tx1"/>
                      </a:solidFill>
                      <a:latin typeface="Futura Bk" panose="020B0502020204020303" pitchFamily="34" charset="0"/>
                    </a:defRPr>
                  </a:lvl6pPr>
                  <a:lvl7pPr marL="3198813" fontAlgn="base">
                    <a:spcBef>
                      <a:spcPct val="0"/>
                    </a:spcBef>
                    <a:spcAft>
                      <a:spcPct val="0"/>
                    </a:spcAft>
                    <a:defRPr sz="2400">
                      <a:solidFill>
                        <a:schemeClr val="tx1"/>
                      </a:solidFill>
                      <a:latin typeface="Futura Bk" panose="020B0502020204020303" pitchFamily="34" charset="0"/>
                    </a:defRPr>
                  </a:lvl7pPr>
                  <a:lvl8pPr marL="3656013" fontAlgn="base">
                    <a:spcBef>
                      <a:spcPct val="0"/>
                    </a:spcBef>
                    <a:spcAft>
                      <a:spcPct val="0"/>
                    </a:spcAft>
                    <a:defRPr sz="2400">
                      <a:solidFill>
                        <a:schemeClr val="tx1"/>
                      </a:solidFill>
                      <a:latin typeface="Futura Bk" panose="020B0502020204020303" pitchFamily="34" charset="0"/>
                    </a:defRPr>
                  </a:lvl8pPr>
                  <a:lvl9pPr marL="4113213" fontAlgn="base">
                    <a:spcBef>
                      <a:spcPct val="0"/>
                    </a:spcBef>
                    <a:spcAft>
                      <a:spcPct val="0"/>
                    </a:spcAft>
                    <a:defRPr sz="2400">
                      <a:solidFill>
                        <a:schemeClr val="tx1"/>
                      </a:solidFill>
                      <a:latin typeface="Futura Bk" panose="020B0502020204020303" pitchFamily="34" charset="0"/>
                    </a:defRPr>
                  </a:lvl9pP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800" b="1" i="0" u="sng" strike="noStrike" kern="0" cap="none" spc="0" normalizeH="0" baseline="0" noProof="0" smtClean="0">
                      <a:ln>
                        <a:noFill/>
                      </a:ln>
                      <a:solidFill>
                        <a:srgbClr val="000000"/>
                      </a:solidFill>
                      <a:effectLst/>
                      <a:uLnTx/>
                      <a:uFillTx/>
                      <a:latin typeface="Arial" panose="020B0604020202020204" pitchFamily="34" charset="0"/>
                    </a:rPr>
                    <a:t>业务连续</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800" b="1" i="0" u="sng" strike="noStrike" kern="0" cap="none" spc="0" normalizeH="0" baseline="0" noProof="0" smtClean="0">
                      <a:ln>
                        <a:noFill/>
                      </a:ln>
                      <a:solidFill>
                        <a:srgbClr val="000000"/>
                      </a:solidFill>
                      <a:effectLst/>
                      <a:uLnTx/>
                      <a:uFillTx/>
                      <a:latin typeface="Arial" panose="020B0604020202020204" pitchFamily="34" charset="0"/>
                    </a:rPr>
                    <a:t>&amp; </a:t>
                  </a:r>
                  <a:r>
                    <a:rPr kumimoji="0" lang="zh-CN" altLang="en-US" sz="1800" b="1" i="0" u="sng" strike="noStrike" kern="0" cap="none" spc="0" normalizeH="0" baseline="0" noProof="0" smtClean="0">
                      <a:ln>
                        <a:noFill/>
                      </a:ln>
                      <a:solidFill>
                        <a:srgbClr val="000000"/>
                      </a:solidFill>
                      <a:effectLst/>
                      <a:uLnTx/>
                      <a:uFillTx/>
                      <a:latin typeface="Arial" panose="020B0604020202020204" pitchFamily="34" charset="0"/>
                    </a:rPr>
                    <a:t>安全</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(what, how, procedure,</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involvement)</a:t>
                  </a:r>
                </a:p>
              </p:txBody>
            </p:sp>
          </p:grpSp>
        </p:grpSp>
        <p:grpSp>
          <p:nvGrpSpPr>
            <p:cNvPr id="5" name="Group 14"/>
            <p:cNvGrpSpPr>
              <a:grpSpLocks/>
            </p:cNvGrpSpPr>
            <p:nvPr/>
          </p:nvGrpSpPr>
          <p:grpSpPr bwMode="auto">
            <a:xfrm>
              <a:off x="870" y="747"/>
              <a:ext cx="4226" cy="3246"/>
              <a:chOff x="1031" y="747"/>
              <a:chExt cx="4226" cy="3246"/>
            </a:xfrm>
            <a:grpFill/>
          </p:grpSpPr>
          <p:grpSp>
            <p:nvGrpSpPr>
              <p:cNvPr id="6" name="Group 15"/>
              <p:cNvGrpSpPr>
                <a:grpSpLocks/>
              </p:cNvGrpSpPr>
              <p:nvPr/>
            </p:nvGrpSpPr>
            <p:grpSpPr bwMode="auto">
              <a:xfrm>
                <a:off x="1031" y="747"/>
                <a:ext cx="4226" cy="876"/>
                <a:chOff x="1031" y="747"/>
                <a:chExt cx="4226" cy="876"/>
              </a:xfrm>
              <a:grpFill/>
            </p:grpSpPr>
            <p:sp>
              <p:nvSpPr>
                <p:cNvPr id="8" name="Oval 16"/>
                <p:cNvSpPr>
                  <a:spLocks noChangeArrowheads="1"/>
                </p:cNvSpPr>
                <p:nvPr/>
              </p:nvSpPr>
              <p:spPr bwMode="auto">
                <a:xfrm>
                  <a:off x="3305" y="747"/>
                  <a:ext cx="1952" cy="876"/>
                </a:xfrm>
                <a:prstGeom prst="ellipse">
                  <a:avLst/>
                </a:prstGeom>
                <a:grp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76146" tIns="88074" rIns="176146" bIns="88074" anchor="ct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800" b="1" i="0" u="sng" strike="noStrike" kern="0" cap="none" spc="0" normalizeH="0" baseline="0" noProof="0" smtClean="0">
                      <a:ln>
                        <a:noFill/>
                      </a:ln>
                      <a:solidFill>
                        <a:srgbClr val="000000"/>
                      </a:solidFill>
                      <a:effectLst/>
                      <a:uLnTx/>
                      <a:uFillTx/>
                      <a:latin typeface="Arial" panose="020B0604020202020204" pitchFamily="34" charset="0"/>
                    </a:rPr>
                    <a:t>可用性</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800" b="1" i="0" u="none" strike="noStrike" kern="0" cap="none" spc="0" normalizeH="0" baseline="0" noProof="0" smtClean="0">
                      <a:ln>
                        <a:noFill/>
                      </a:ln>
                      <a:solidFill>
                        <a:srgbClr val="000000"/>
                      </a:solidFill>
                      <a:effectLst/>
                      <a:uLnTx/>
                      <a:uFillTx/>
                      <a:latin typeface="Arial" panose="020B0604020202020204" pitchFamily="34" charset="0"/>
                    </a:rPr>
                    <a:t>(</a:t>
                  </a: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e.g. 99%, target within</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service hours</a:t>
                  </a:r>
                  <a:r>
                    <a:rPr kumimoji="0" lang="en-US" altLang="zh-CN" sz="1800" b="1" i="0" u="none" strike="noStrike" kern="0" cap="none" spc="0" normalizeH="0" baseline="0" noProof="0" smtClean="0">
                      <a:ln>
                        <a:noFill/>
                      </a:ln>
                      <a:solidFill>
                        <a:srgbClr val="000000"/>
                      </a:solidFill>
                      <a:effectLst/>
                      <a:uLnTx/>
                      <a:uFillTx/>
                      <a:latin typeface="Arial" panose="020B0604020202020204" pitchFamily="34" charset="0"/>
                    </a:rPr>
                    <a:t>) </a:t>
                  </a:r>
                  <a:endParaRPr kumimoji="0" lang="en-GB" altLang="zh-CN" sz="1200" b="0"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9" name="Oval 17"/>
                <p:cNvSpPr>
                  <a:spLocks noChangeArrowheads="1"/>
                </p:cNvSpPr>
                <p:nvPr/>
              </p:nvSpPr>
              <p:spPr bwMode="auto">
                <a:xfrm>
                  <a:off x="1031" y="747"/>
                  <a:ext cx="1952" cy="876"/>
                </a:xfrm>
                <a:prstGeom prst="ellipse">
                  <a:avLst/>
                </a:prstGeom>
                <a:grp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76146" tIns="88074" rIns="176146" bIns="88074" anchor="ctr"/>
                <a:lstStyle>
                  <a:lvl1pPr>
                    <a:spcBef>
                      <a:spcPct val="0"/>
                    </a:spcBef>
                    <a:defRPr sz="2400">
                      <a:solidFill>
                        <a:schemeClr val="tx1"/>
                      </a:solidFill>
                      <a:latin typeface="Futura Bk" panose="020B0502020204020303" pitchFamily="34" charset="0"/>
                    </a:defRPr>
                  </a:lvl1pPr>
                  <a:lvl2pPr marL="571500">
                    <a:spcBef>
                      <a:spcPct val="0"/>
                    </a:spcBef>
                    <a:defRPr sz="2400">
                      <a:solidFill>
                        <a:schemeClr val="tx1"/>
                      </a:solidFill>
                      <a:latin typeface="Futura Bk" panose="020B0502020204020303" pitchFamily="34" charset="0"/>
                    </a:defRPr>
                  </a:lvl2pPr>
                  <a:lvl3pPr marL="1143000">
                    <a:spcBef>
                      <a:spcPct val="0"/>
                    </a:spcBef>
                    <a:defRPr sz="2400">
                      <a:solidFill>
                        <a:schemeClr val="tx1"/>
                      </a:solidFill>
                      <a:latin typeface="Futura Bk" panose="020B0502020204020303" pitchFamily="34" charset="0"/>
                    </a:defRPr>
                  </a:lvl3pPr>
                  <a:lvl4pPr marL="1714500">
                    <a:spcBef>
                      <a:spcPct val="0"/>
                    </a:spcBef>
                    <a:defRPr sz="2400">
                      <a:solidFill>
                        <a:schemeClr val="tx1"/>
                      </a:solidFill>
                      <a:latin typeface="Futura Bk" panose="020B0502020204020303" pitchFamily="34" charset="0"/>
                    </a:defRPr>
                  </a:lvl4pPr>
                  <a:lvl5pPr marL="2284413">
                    <a:spcBef>
                      <a:spcPct val="0"/>
                    </a:spcBef>
                    <a:defRPr sz="2400">
                      <a:solidFill>
                        <a:schemeClr val="tx1"/>
                      </a:solidFill>
                      <a:latin typeface="Futura Bk" panose="020B0502020204020303" pitchFamily="34" charset="0"/>
                    </a:defRPr>
                  </a:lvl5pPr>
                  <a:lvl6pPr marL="2741613" fontAlgn="base">
                    <a:spcBef>
                      <a:spcPct val="0"/>
                    </a:spcBef>
                    <a:spcAft>
                      <a:spcPct val="0"/>
                    </a:spcAft>
                    <a:defRPr sz="2400">
                      <a:solidFill>
                        <a:schemeClr val="tx1"/>
                      </a:solidFill>
                      <a:latin typeface="Futura Bk" panose="020B0502020204020303" pitchFamily="34" charset="0"/>
                    </a:defRPr>
                  </a:lvl6pPr>
                  <a:lvl7pPr marL="3198813" fontAlgn="base">
                    <a:spcBef>
                      <a:spcPct val="0"/>
                    </a:spcBef>
                    <a:spcAft>
                      <a:spcPct val="0"/>
                    </a:spcAft>
                    <a:defRPr sz="2400">
                      <a:solidFill>
                        <a:schemeClr val="tx1"/>
                      </a:solidFill>
                      <a:latin typeface="Futura Bk" panose="020B0502020204020303" pitchFamily="34" charset="0"/>
                    </a:defRPr>
                  </a:lvl7pPr>
                  <a:lvl8pPr marL="3656013" fontAlgn="base">
                    <a:spcBef>
                      <a:spcPct val="0"/>
                    </a:spcBef>
                    <a:spcAft>
                      <a:spcPct val="0"/>
                    </a:spcAft>
                    <a:defRPr sz="2400">
                      <a:solidFill>
                        <a:schemeClr val="tx1"/>
                      </a:solidFill>
                      <a:latin typeface="Futura Bk" panose="020B0502020204020303" pitchFamily="34" charset="0"/>
                    </a:defRPr>
                  </a:lvl8pPr>
                  <a:lvl9pPr marL="4113213" fontAlgn="base">
                    <a:spcBef>
                      <a:spcPct val="0"/>
                    </a:spcBef>
                    <a:spcAft>
                      <a:spcPct val="0"/>
                    </a:spcAft>
                    <a:defRPr sz="2400">
                      <a:solidFill>
                        <a:schemeClr val="tx1"/>
                      </a:solidFill>
                      <a:latin typeface="Futura Bk" panose="020B0502020204020303" pitchFamily="34" charset="0"/>
                    </a:defRPr>
                  </a:lvl9pP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800" b="1" i="0" u="sng" strike="noStrike" kern="0" cap="none" spc="0" normalizeH="0" baseline="0" noProof="0" smtClean="0">
                      <a:ln>
                        <a:noFill/>
                      </a:ln>
                      <a:solidFill>
                        <a:srgbClr val="000000"/>
                      </a:solidFill>
                      <a:effectLst/>
                      <a:uLnTx/>
                      <a:uFillTx/>
                      <a:latin typeface="Arial" panose="020B0604020202020204" pitchFamily="34" charset="0"/>
                    </a:rPr>
                    <a:t>吞吐量</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(e.g. volume, # of users,</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network data, pages)</a:t>
                  </a:r>
                  <a:endParaRPr kumimoji="0" lang="nl-NL" altLang="zh-CN"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sp>
            <p:nvSpPr>
              <p:cNvPr id="7" name="Oval 18"/>
              <p:cNvSpPr>
                <a:spLocks noChangeArrowheads="1"/>
              </p:cNvSpPr>
              <p:nvPr/>
            </p:nvSpPr>
            <p:spPr bwMode="auto">
              <a:xfrm>
                <a:off x="2168" y="3117"/>
                <a:ext cx="1952" cy="876"/>
              </a:xfrm>
              <a:prstGeom prst="ellipse">
                <a:avLst/>
              </a:prstGeom>
              <a:grp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76146" tIns="88074" rIns="176146" bIns="88074" anchor="ctr"/>
              <a:lstStyle>
                <a:lvl1pPr>
                  <a:spcBef>
                    <a:spcPct val="0"/>
                  </a:spcBef>
                  <a:defRPr sz="2400">
                    <a:solidFill>
                      <a:schemeClr val="tx1"/>
                    </a:solidFill>
                    <a:latin typeface="Futura Bk" panose="020B0502020204020303" pitchFamily="34" charset="0"/>
                  </a:defRPr>
                </a:lvl1pPr>
                <a:lvl2pPr marL="571500">
                  <a:spcBef>
                    <a:spcPct val="0"/>
                  </a:spcBef>
                  <a:defRPr sz="2400">
                    <a:solidFill>
                      <a:schemeClr val="tx1"/>
                    </a:solidFill>
                    <a:latin typeface="Futura Bk" panose="020B0502020204020303" pitchFamily="34" charset="0"/>
                  </a:defRPr>
                </a:lvl2pPr>
                <a:lvl3pPr marL="1143000">
                  <a:spcBef>
                    <a:spcPct val="0"/>
                  </a:spcBef>
                  <a:defRPr sz="2400">
                    <a:solidFill>
                      <a:schemeClr val="tx1"/>
                    </a:solidFill>
                    <a:latin typeface="Futura Bk" panose="020B0502020204020303" pitchFamily="34" charset="0"/>
                  </a:defRPr>
                </a:lvl3pPr>
                <a:lvl4pPr marL="1714500">
                  <a:spcBef>
                    <a:spcPct val="0"/>
                  </a:spcBef>
                  <a:defRPr sz="2400">
                    <a:solidFill>
                      <a:schemeClr val="tx1"/>
                    </a:solidFill>
                    <a:latin typeface="Futura Bk" panose="020B0502020204020303" pitchFamily="34" charset="0"/>
                  </a:defRPr>
                </a:lvl4pPr>
                <a:lvl5pPr marL="2284413">
                  <a:spcBef>
                    <a:spcPct val="0"/>
                  </a:spcBef>
                  <a:defRPr sz="2400">
                    <a:solidFill>
                      <a:schemeClr val="tx1"/>
                    </a:solidFill>
                    <a:latin typeface="Futura Bk" panose="020B0502020204020303" pitchFamily="34" charset="0"/>
                  </a:defRPr>
                </a:lvl5pPr>
                <a:lvl6pPr marL="2741613" fontAlgn="base">
                  <a:spcBef>
                    <a:spcPct val="0"/>
                  </a:spcBef>
                  <a:spcAft>
                    <a:spcPct val="0"/>
                  </a:spcAft>
                  <a:defRPr sz="2400">
                    <a:solidFill>
                      <a:schemeClr val="tx1"/>
                    </a:solidFill>
                    <a:latin typeface="Futura Bk" panose="020B0502020204020303" pitchFamily="34" charset="0"/>
                  </a:defRPr>
                </a:lvl6pPr>
                <a:lvl7pPr marL="3198813" fontAlgn="base">
                  <a:spcBef>
                    <a:spcPct val="0"/>
                  </a:spcBef>
                  <a:spcAft>
                    <a:spcPct val="0"/>
                  </a:spcAft>
                  <a:defRPr sz="2400">
                    <a:solidFill>
                      <a:schemeClr val="tx1"/>
                    </a:solidFill>
                    <a:latin typeface="Futura Bk" panose="020B0502020204020303" pitchFamily="34" charset="0"/>
                  </a:defRPr>
                </a:lvl7pPr>
                <a:lvl8pPr marL="3656013" fontAlgn="base">
                  <a:spcBef>
                    <a:spcPct val="0"/>
                  </a:spcBef>
                  <a:spcAft>
                    <a:spcPct val="0"/>
                  </a:spcAft>
                  <a:defRPr sz="2400">
                    <a:solidFill>
                      <a:schemeClr val="tx1"/>
                    </a:solidFill>
                    <a:latin typeface="Futura Bk" panose="020B0502020204020303" pitchFamily="34" charset="0"/>
                  </a:defRPr>
                </a:lvl8pPr>
                <a:lvl9pPr marL="4113213" fontAlgn="base">
                  <a:spcBef>
                    <a:spcPct val="0"/>
                  </a:spcBef>
                  <a:spcAft>
                    <a:spcPct val="0"/>
                  </a:spcAft>
                  <a:defRPr sz="2400">
                    <a:solidFill>
                      <a:schemeClr val="tx1"/>
                    </a:solidFill>
                    <a:latin typeface="Futura Bk" panose="020B0502020204020303" pitchFamily="34" charset="0"/>
                  </a:defRPr>
                </a:lvl9pP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800" b="1" i="0" u="sng" strike="noStrike" kern="0" cap="none" spc="0" normalizeH="0" baseline="0" noProof="0" smtClean="0">
                    <a:ln>
                      <a:noFill/>
                    </a:ln>
                    <a:solidFill>
                      <a:srgbClr val="000000"/>
                    </a:solidFill>
                    <a:effectLst/>
                    <a:uLnTx/>
                    <a:uFillTx/>
                    <a:latin typeface="Arial" panose="020B0604020202020204" pitchFamily="34" charset="0"/>
                  </a:rPr>
                  <a:t>费用</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(formula, pricing,</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method)</a:t>
                </a:r>
              </a:p>
            </p:txBody>
          </p:sp>
        </p:grpSp>
      </p:grpSp>
      <p:sp>
        <p:nvSpPr>
          <p:cNvPr id="17" name="AutoShape 4"/>
          <p:cNvSpPr>
            <a:spLocks noChangeArrowheads="1"/>
          </p:cNvSpPr>
          <p:nvPr/>
        </p:nvSpPr>
        <p:spPr bwMode="auto">
          <a:xfrm>
            <a:off x="4914106" y="3205169"/>
            <a:ext cx="2249487" cy="1117600"/>
          </a:xfrm>
          <a:prstGeom prst="roundRect">
            <a:avLst>
              <a:gd name="adj" fmla="val 12449"/>
            </a:avLst>
          </a:prstGeom>
          <a:solidFill>
            <a:srgbClr val="C0FEF9"/>
          </a:solidFill>
          <a:ln w="12700">
            <a:solidFill>
              <a:srgbClr val="FFFFFF"/>
            </a:solidFill>
            <a:round/>
            <a:headEnd/>
            <a:tailEnd/>
          </a:ln>
          <a:effectLst>
            <a:outerShdw dist="107763" dir="2700000" algn="ctr" rotWithShape="0">
              <a:srgbClr val="000000"/>
            </a:outerShdw>
          </a:effectLst>
        </p:spPr>
        <p:txBody>
          <a:bodyPr wrap="none" lIns="92064" tIns="46033" rIns="92064" bIns="46033" anchor="ct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2000" b="1" i="1" u="none" strike="noStrike" kern="0" cap="none" spc="0" normalizeH="0" baseline="0" noProof="0" smtClean="0">
                <a:ln>
                  <a:noFill/>
                </a:ln>
                <a:solidFill>
                  <a:srgbClr val="000000"/>
                </a:solidFill>
                <a:effectLst/>
                <a:uLnTx/>
                <a:uFillTx/>
                <a:latin typeface="Arial" panose="020B0604020202020204" pitchFamily="34" charset="0"/>
              </a:rPr>
              <a:t>服务级别协议</a:t>
            </a:r>
          </a:p>
        </p:txBody>
      </p:sp>
    </p:spTree>
    <p:extLst>
      <p:ext uri="{BB962C8B-B14F-4D97-AF65-F5344CB8AC3E}">
        <p14:creationId xmlns:p14="http://schemas.microsoft.com/office/powerpoint/2010/main" val="12656473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服务级别和支持流程的关系</a:t>
            </a:r>
            <a:endParaRPr lang="zh-CN" altLang="en-US" dirty="0"/>
          </a:p>
        </p:txBody>
      </p:sp>
      <p:sp>
        <p:nvSpPr>
          <p:cNvPr id="4" name="内容占位符 3"/>
          <p:cNvSpPr>
            <a:spLocks noGrp="1"/>
          </p:cNvSpPr>
          <p:nvPr>
            <p:ph idx="1"/>
          </p:nvPr>
        </p:nvSpPr>
        <p:spPr/>
        <p:txBody>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3508278994"/>
              </p:ext>
            </p:extLst>
          </p:nvPr>
        </p:nvGraphicFramePr>
        <p:xfrm>
          <a:off x="1890576" y="1026174"/>
          <a:ext cx="7293074" cy="5831826"/>
        </p:xfrm>
        <a:graphic>
          <a:graphicData uri="http://schemas.openxmlformats.org/presentationml/2006/ole">
            <mc:AlternateContent xmlns:mc="http://schemas.openxmlformats.org/markup-compatibility/2006">
              <mc:Choice xmlns:v="urn:schemas-microsoft-com:vml" Requires="v">
                <p:oleObj spid="_x0000_s1036" name="Visio" r:id="rId3" imgW="7534224" imgH="6019800" progId="Visio.Drawing.11">
                  <p:embed/>
                </p:oleObj>
              </mc:Choice>
              <mc:Fallback>
                <p:oleObj name="Visio" r:id="rId3" imgW="7534224" imgH="6019800" progId="Visio.Drawing.11">
                  <p:embed/>
                  <p:pic>
                    <p:nvPicPr>
                      <p:cNvPr id="0" name=""/>
                      <p:cNvPicPr>
                        <a:picLocks noChangeAspect="1" noChangeArrowheads="1"/>
                      </p:cNvPicPr>
                      <p:nvPr/>
                    </p:nvPicPr>
                    <p:blipFill>
                      <a:blip r:embed="rId4"/>
                      <a:srcRect/>
                      <a:stretch>
                        <a:fillRect/>
                      </a:stretch>
                    </p:blipFill>
                    <p:spPr bwMode="auto">
                      <a:xfrm>
                        <a:off x="1890576" y="1026174"/>
                        <a:ext cx="7293074" cy="5831826"/>
                      </a:xfrm>
                      <a:prstGeom prst="rect">
                        <a:avLst/>
                      </a:prstGeom>
                      <a:noFill/>
                    </p:spPr>
                  </p:pic>
                </p:oleObj>
              </mc:Fallback>
            </mc:AlternateContent>
          </a:graphicData>
        </a:graphic>
      </p:graphicFrame>
    </p:spTree>
    <p:extLst>
      <p:ext uri="{BB962C8B-B14F-4D97-AF65-F5344CB8AC3E}">
        <p14:creationId xmlns:p14="http://schemas.microsoft.com/office/powerpoint/2010/main" val="19363908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服务级别和支持流程的</a:t>
            </a:r>
            <a:r>
              <a:rPr lang="zh-CN" altLang="en-US" dirty="0" smtClean="0"/>
              <a:t>关系（续）</a:t>
            </a:r>
            <a:endParaRPr lang="zh-CN" altLang="en-US" dirty="0"/>
          </a:p>
        </p:txBody>
      </p:sp>
      <p:sp>
        <p:nvSpPr>
          <p:cNvPr id="14" name="内容占位符 13"/>
          <p:cNvSpPr>
            <a:spLocks noGrp="1"/>
          </p:cNvSpPr>
          <p:nvPr>
            <p:ph idx="1"/>
          </p:nvPr>
        </p:nvSpPr>
        <p:spPr/>
        <p:txBody>
          <a:bodyPr/>
          <a:lstStyle/>
          <a:p>
            <a:endParaRPr lang="zh-CN" altLang="en-US"/>
          </a:p>
        </p:txBody>
      </p:sp>
      <p:sp>
        <p:nvSpPr>
          <p:cNvPr id="6" name="Rectangle 2"/>
          <p:cNvSpPr>
            <a:spLocks noChangeArrowheads="1"/>
          </p:cNvSpPr>
          <p:nvPr/>
        </p:nvSpPr>
        <p:spPr bwMode="auto">
          <a:xfrm>
            <a:off x="4606772" y="6438900"/>
            <a:ext cx="2627312"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50000"/>
              </a:spcBef>
              <a:spcAft>
                <a:spcPct val="0"/>
              </a:spcAft>
            </a:pPr>
            <a:endParaRPr lang="zh-CN" altLang="en-US" sz="2400" smtClean="0">
              <a:solidFill>
                <a:srgbClr val="FFFFFF"/>
              </a:solidFill>
              <a:latin typeface="Futura Bk" panose="020B0502020204020303" pitchFamily="34" charset="0"/>
            </a:endParaRPr>
          </a:p>
        </p:txBody>
      </p:sp>
      <p:sp>
        <p:nvSpPr>
          <p:cNvPr id="7" name="Rectangle 3"/>
          <p:cNvSpPr>
            <a:spLocks noChangeArrowheads="1"/>
          </p:cNvSpPr>
          <p:nvPr/>
        </p:nvSpPr>
        <p:spPr bwMode="auto">
          <a:xfrm>
            <a:off x="4606772" y="6438900"/>
            <a:ext cx="2627312"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400" fontAlgn="base">
              <a:spcBef>
                <a:spcPct val="50000"/>
              </a:spcBef>
              <a:spcAft>
                <a:spcPct val="0"/>
              </a:spcAft>
            </a:pPr>
            <a:endParaRPr lang="zh-CN" altLang="en-US" sz="2400" smtClean="0">
              <a:solidFill>
                <a:srgbClr val="FFFFFF"/>
              </a:solidFill>
              <a:latin typeface="Futura Bk" panose="020B0502020204020303" pitchFamily="34" charset="0"/>
            </a:endParaRPr>
          </a:p>
        </p:txBody>
      </p:sp>
      <p:sp>
        <p:nvSpPr>
          <p:cNvPr id="8" name="AutoShape 4"/>
          <p:cNvSpPr>
            <a:spLocks noChangeArrowheads="1"/>
          </p:cNvSpPr>
          <p:nvPr/>
        </p:nvSpPr>
        <p:spPr bwMode="auto">
          <a:xfrm>
            <a:off x="5009997" y="3451225"/>
            <a:ext cx="2249487" cy="1117600"/>
          </a:xfrm>
          <a:prstGeom prst="roundRect">
            <a:avLst>
              <a:gd name="adj" fmla="val 12449"/>
            </a:avLst>
          </a:prstGeom>
          <a:solidFill>
            <a:srgbClr val="C0FEF9"/>
          </a:solidFill>
          <a:ln w="12700">
            <a:solidFill>
              <a:srgbClr val="FFFFFF"/>
            </a:solidFill>
            <a:round/>
            <a:headEnd/>
            <a:tailEnd/>
          </a:ln>
          <a:effectLst>
            <a:outerShdw dist="107763" dir="2700000" algn="ctr" rotWithShape="0">
              <a:srgbClr val="000000"/>
            </a:outerShdw>
          </a:effectLst>
        </p:spPr>
        <p:txBody>
          <a:bodyPr wrap="none" lIns="92064" tIns="46033" rIns="92064" bIns="46033" anchor="ct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2000" b="1" i="1" u="none" strike="noStrike" kern="0" cap="none" spc="0" normalizeH="0" baseline="0" noProof="0" smtClean="0">
                <a:ln>
                  <a:noFill/>
                </a:ln>
                <a:solidFill>
                  <a:srgbClr val="000000"/>
                </a:solidFill>
                <a:effectLst/>
                <a:uLnTx/>
                <a:uFillTx/>
                <a:latin typeface="Arial" panose="020B0604020202020204" pitchFamily="34" charset="0"/>
              </a:rPr>
              <a:t>服务级别协议</a:t>
            </a:r>
          </a:p>
        </p:txBody>
      </p:sp>
      <p:grpSp>
        <p:nvGrpSpPr>
          <p:cNvPr id="9" name="Group 6"/>
          <p:cNvGrpSpPr>
            <a:grpSpLocks/>
          </p:cNvGrpSpPr>
          <p:nvPr/>
        </p:nvGrpSpPr>
        <p:grpSpPr bwMode="auto">
          <a:xfrm>
            <a:off x="1814359" y="1738313"/>
            <a:ext cx="8640763" cy="4543425"/>
            <a:chOff x="186" y="986"/>
            <a:chExt cx="5443" cy="2862"/>
          </a:xfrm>
          <a:solidFill>
            <a:srgbClr val="00B050"/>
          </a:solidFill>
        </p:grpSpPr>
        <p:sp>
          <p:nvSpPr>
            <p:cNvPr id="10" name="Oval 7"/>
            <p:cNvSpPr>
              <a:spLocks noChangeArrowheads="1"/>
            </p:cNvSpPr>
            <p:nvPr/>
          </p:nvSpPr>
          <p:spPr bwMode="auto">
            <a:xfrm>
              <a:off x="3525" y="2824"/>
              <a:ext cx="2104" cy="1024"/>
            </a:xfrm>
            <a:prstGeom prst="ellipse">
              <a:avLst/>
            </a:prstGeom>
            <a:grp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6466" tIns="63233" rIns="126466" bIns="63233" anchor="ct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800" b="1" i="0" u="sng" strike="noStrike" kern="0" cap="none" spc="0" normalizeH="0" baseline="0" noProof="0" smtClean="0">
                  <a:ln>
                    <a:noFill/>
                  </a:ln>
                  <a:solidFill>
                    <a:srgbClr val="000000"/>
                  </a:solidFill>
                  <a:effectLst/>
                  <a:uLnTx/>
                  <a:uFillTx/>
                  <a:latin typeface="Arial" panose="020B0604020202020204" pitchFamily="34" charset="0"/>
                </a:rPr>
                <a:t>变更</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a:t>
              </a:r>
              <a:r>
                <a:rPr kumimoji="0" lang="zh-CN" altLang="en-US" sz="1600" b="1" i="0" u="none" strike="noStrike" kern="0" cap="none" spc="0" normalizeH="0" baseline="0" noProof="0" smtClean="0">
                  <a:ln>
                    <a:noFill/>
                  </a:ln>
                  <a:solidFill>
                    <a:srgbClr val="000000"/>
                  </a:solidFill>
                  <a:effectLst/>
                  <a:uLnTx/>
                  <a:uFillTx/>
                  <a:latin typeface="Arial" panose="020B0604020202020204" pitchFamily="34" charset="0"/>
                </a:rPr>
                <a:t>类别, 平均完成时间, 标准需求)</a:t>
              </a:r>
              <a:endParaRPr kumimoji="0" lang="zh-CN" altLang="en-GB" sz="1200" b="0"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1" name="Oval 8"/>
            <p:cNvSpPr>
              <a:spLocks noChangeArrowheads="1"/>
            </p:cNvSpPr>
            <p:nvPr/>
          </p:nvSpPr>
          <p:spPr bwMode="auto">
            <a:xfrm>
              <a:off x="3525" y="986"/>
              <a:ext cx="2104" cy="1024"/>
            </a:xfrm>
            <a:prstGeom prst="ellipse">
              <a:avLst/>
            </a:prstGeom>
            <a:grp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6466" tIns="63233" rIns="126466" bIns="63233" anchor="ctr"/>
            <a:lstStyle>
              <a:lvl1pPr>
                <a:spcBef>
                  <a:spcPct val="0"/>
                </a:spcBef>
                <a:defRPr sz="2400">
                  <a:solidFill>
                    <a:schemeClr val="tx1"/>
                  </a:solidFill>
                  <a:latin typeface="Futura Bk" panose="020B0502020204020303" pitchFamily="34" charset="0"/>
                </a:defRPr>
              </a:lvl1pPr>
              <a:lvl2pPr marL="571500">
                <a:spcBef>
                  <a:spcPct val="0"/>
                </a:spcBef>
                <a:defRPr sz="2400">
                  <a:solidFill>
                    <a:schemeClr val="tx1"/>
                  </a:solidFill>
                  <a:latin typeface="Futura Bk" panose="020B0502020204020303" pitchFamily="34" charset="0"/>
                </a:defRPr>
              </a:lvl2pPr>
              <a:lvl3pPr marL="1143000">
                <a:spcBef>
                  <a:spcPct val="0"/>
                </a:spcBef>
                <a:defRPr sz="2400">
                  <a:solidFill>
                    <a:schemeClr val="tx1"/>
                  </a:solidFill>
                  <a:latin typeface="Futura Bk" panose="020B0502020204020303" pitchFamily="34" charset="0"/>
                </a:defRPr>
              </a:lvl3pPr>
              <a:lvl4pPr marL="1714500">
                <a:spcBef>
                  <a:spcPct val="0"/>
                </a:spcBef>
                <a:defRPr sz="2400">
                  <a:solidFill>
                    <a:schemeClr val="tx1"/>
                  </a:solidFill>
                  <a:latin typeface="Futura Bk" panose="020B0502020204020303" pitchFamily="34" charset="0"/>
                </a:defRPr>
              </a:lvl4pPr>
              <a:lvl5pPr marL="2284413">
                <a:spcBef>
                  <a:spcPct val="0"/>
                </a:spcBef>
                <a:defRPr sz="2400">
                  <a:solidFill>
                    <a:schemeClr val="tx1"/>
                  </a:solidFill>
                  <a:latin typeface="Futura Bk" panose="020B0502020204020303" pitchFamily="34" charset="0"/>
                </a:defRPr>
              </a:lvl5pPr>
              <a:lvl6pPr marL="2741613" fontAlgn="base">
                <a:spcBef>
                  <a:spcPct val="0"/>
                </a:spcBef>
                <a:spcAft>
                  <a:spcPct val="0"/>
                </a:spcAft>
                <a:defRPr sz="2400">
                  <a:solidFill>
                    <a:schemeClr val="tx1"/>
                  </a:solidFill>
                  <a:latin typeface="Futura Bk" panose="020B0502020204020303" pitchFamily="34" charset="0"/>
                </a:defRPr>
              </a:lvl6pPr>
              <a:lvl7pPr marL="3198813" fontAlgn="base">
                <a:spcBef>
                  <a:spcPct val="0"/>
                </a:spcBef>
                <a:spcAft>
                  <a:spcPct val="0"/>
                </a:spcAft>
                <a:defRPr sz="2400">
                  <a:solidFill>
                    <a:schemeClr val="tx1"/>
                  </a:solidFill>
                  <a:latin typeface="Futura Bk" panose="020B0502020204020303" pitchFamily="34" charset="0"/>
                </a:defRPr>
              </a:lvl7pPr>
              <a:lvl8pPr marL="3656013" fontAlgn="base">
                <a:spcBef>
                  <a:spcPct val="0"/>
                </a:spcBef>
                <a:spcAft>
                  <a:spcPct val="0"/>
                </a:spcAft>
                <a:defRPr sz="2400">
                  <a:solidFill>
                    <a:schemeClr val="tx1"/>
                  </a:solidFill>
                  <a:latin typeface="Futura Bk" panose="020B0502020204020303" pitchFamily="34" charset="0"/>
                </a:defRPr>
              </a:lvl8pPr>
              <a:lvl9pPr marL="4113213" fontAlgn="base">
                <a:spcBef>
                  <a:spcPct val="0"/>
                </a:spcBef>
                <a:spcAft>
                  <a:spcPct val="0"/>
                </a:spcAft>
                <a:defRPr sz="2400">
                  <a:solidFill>
                    <a:schemeClr val="tx1"/>
                  </a:solidFill>
                  <a:latin typeface="Futura Bk" panose="020B0502020204020303" pitchFamily="34" charset="0"/>
                </a:defRPr>
              </a:lvl9pP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800" b="1" i="0" u="sng" strike="noStrike" kern="0" cap="none" spc="0" normalizeH="0" baseline="0" noProof="0" smtClean="0">
                  <a:ln>
                    <a:noFill/>
                  </a:ln>
                  <a:solidFill>
                    <a:srgbClr val="000000"/>
                  </a:solidFill>
                  <a:effectLst/>
                  <a:uLnTx/>
                  <a:uFillTx/>
                  <a:latin typeface="Arial" panose="020B0604020202020204" pitchFamily="34" charset="0"/>
                </a:rPr>
                <a:t>支持</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(e.g. </a:t>
              </a:r>
              <a:r>
                <a:rPr kumimoji="0" lang="zh-CN" altLang="en-US" sz="1600" b="1" i="0" u="none" strike="noStrike" kern="0" cap="none" spc="0" normalizeH="0" baseline="0" noProof="0" smtClean="0">
                  <a:ln>
                    <a:noFill/>
                  </a:ln>
                  <a:solidFill>
                    <a:srgbClr val="000000"/>
                  </a:solidFill>
                  <a:effectLst/>
                  <a:uLnTx/>
                  <a:uFillTx/>
                  <a:latin typeface="Arial" panose="020B0604020202020204" pitchFamily="34" charset="0"/>
                </a:rPr>
                <a:t>支持时间, 特别安排,</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Arial" panose="020B0604020202020204" pitchFamily="34" charset="0"/>
                </a:rPr>
                <a:t>电话, 反应时间,</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Arial" panose="020B0604020202020204" pitchFamily="34" charset="0"/>
                </a:rPr>
                <a:t>维修时间)</a:t>
              </a:r>
              <a:endParaRPr kumimoji="0" lang="zh-CN" altLang="nl-NL"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2" name="Oval 9"/>
            <p:cNvSpPr>
              <a:spLocks noChangeArrowheads="1"/>
            </p:cNvSpPr>
            <p:nvPr/>
          </p:nvSpPr>
          <p:spPr bwMode="auto">
            <a:xfrm>
              <a:off x="186" y="986"/>
              <a:ext cx="2104" cy="1024"/>
            </a:xfrm>
            <a:prstGeom prst="ellipse">
              <a:avLst/>
            </a:prstGeom>
            <a:grp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6466" tIns="63233" rIns="126466" bIns="63233" anchor="ctr"/>
            <a:lstStyle>
              <a:lvl1pPr>
                <a:spcBef>
                  <a:spcPct val="0"/>
                </a:spcBef>
                <a:defRPr sz="2400">
                  <a:solidFill>
                    <a:schemeClr val="tx1"/>
                  </a:solidFill>
                  <a:latin typeface="Futura Bk" panose="020B0502020204020303" pitchFamily="34" charset="0"/>
                </a:defRPr>
              </a:lvl1pPr>
              <a:lvl2pPr marL="571500">
                <a:spcBef>
                  <a:spcPct val="0"/>
                </a:spcBef>
                <a:defRPr sz="2400">
                  <a:solidFill>
                    <a:schemeClr val="tx1"/>
                  </a:solidFill>
                  <a:latin typeface="Futura Bk" panose="020B0502020204020303" pitchFamily="34" charset="0"/>
                </a:defRPr>
              </a:lvl2pPr>
              <a:lvl3pPr marL="1143000">
                <a:spcBef>
                  <a:spcPct val="0"/>
                </a:spcBef>
                <a:defRPr sz="2400">
                  <a:solidFill>
                    <a:schemeClr val="tx1"/>
                  </a:solidFill>
                  <a:latin typeface="Futura Bk" panose="020B0502020204020303" pitchFamily="34" charset="0"/>
                </a:defRPr>
              </a:lvl3pPr>
              <a:lvl4pPr marL="1714500">
                <a:spcBef>
                  <a:spcPct val="0"/>
                </a:spcBef>
                <a:defRPr sz="2400">
                  <a:solidFill>
                    <a:schemeClr val="tx1"/>
                  </a:solidFill>
                  <a:latin typeface="Futura Bk" panose="020B0502020204020303" pitchFamily="34" charset="0"/>
                </a:defRPr>
              </a:lvl4pPr>
              <a:lvl5pPr marL="2284413">
                <a:spcBef>
                  <a:spcPct val="0"/>
                </a:spcBef>
                <a:defRPr sz="2400">
                  <a:solidFill>
                    <a:schemeClr val="tx1"/>
                  </a:solidFill>
                  <a:latin typeface="Futura Bk" panose="020B0502020204020303" pitchFamily="34" charset="0"/>
                </a:defRPr>
              </a:lvl5pPr>
              <a:lvl6pPr marL="2741613" fontAlgn="base">
                <a:spcBef>
                  <a:spcPct val="0"/>
                </a:spcBef>
                <a:spcAft>
                  <a:spcPct val="0"/>
                </a:spcAft>
                <a:defRPr sz="2400">
                  <a:solidFill>
                    <a:schemeClr val="tx1"/>
                  </a:solidFill>
                  <a:latin typeface="Futura Bk" panose="020B0502020204020303" pitchFamily="34" charset="0"/>
                </a:defRPr>
              </a:lvl6pPr>
              <a:lvl7pPr marL="3198813" fontAlgn="base">
                <a:spcBef>
                  <a:spcPct val="0"/>
                </a:spcBef>
                <a:spcAft>
                  <a:spcPct val="0"/>
                </a:spcAft>
                <a:defRPr sz="2400">
                  <a:solidFill>
                    <a:schemeClr val="tx1"/>
                  </a:solidFill>
                  <a:latin typeface="Futura Bk" panose="020B0502020204020303" pitchFamily="34" charset="0"/>
                </a:defRPr>
              </a:lvl7pPr>
              <a:lvl8pPr marL="3656013" fontAlgn="base">
                <a:spcBef>
                  <a:spcPct val="0"/>
                </a:spcBef>
                <a:spcAft>
                  <a:spcPct val="0"/>
                </a:spcAft>
                <a:defRPr sz="2400">
                  <a:solidFill>
                    <a:schemeClr val="tx1"/>
                  </a:solidFill>
                  <a:latin typeface="Futura Bk" panose="020B0502020204020303" pitchFamily="34" charset="0"/>
                </a:defRPr>
              </a:lvl8pPr>
              <a:lvl9pPr marL="4113213" fontAlgn="base">
                <a:spcBef>
                  <a:spcPct val="0"/>
                </a:spcBef>
                <a:spcAft>
                  <a:spcPct val="0"/>
                </a:spcAft>
                <a:defRPr sz="2400">
                  <a:solidFill>
                    <a:schemeClr val="tx1"/>
                  </a:solidFill>
                  <a:latin typeface="Futura Bk" panose="020B0502020204020303" pitchFamily="34" charset="0"/>
                </a:defRPr>
              </a:lvl9pP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800" b="1" i="0" u="sng" strike="noStrike" kern="0" cap="none" spc="0" normalizeH="0" baseline="0" noProof="0" smtClean="0">
                  <a:ln>
                    <a:noFill/>
                  </a:ln>
                  <a:solidFill>
                    <a:srgbClr val="000000"/>
                  </a:solidFill>
                  <a:effectLst/>
                  <a:uLnTx/>
                  <a:uFillTx/>
                  <a:latin typeface="Arial" panose="020B0604020202020204" pitchFamily="34" charset="0"/>
                </a:rPr>
                <a:t>服务窗口</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(7x24, 5x8, </a:t>
              </a:r>
              <a:r>
                <a:rPr kumimoji="0" lang="zh-CN" altLang="en-US" sz="1600" b="1" i="0" u="none" strike="noStrike" kern="0" cap="none" spc="0" normalizeH="0" baseline="0" noProof="0" smtClean="0">
                  <a:ln>
                    <a:noFill/>
                  </a:ln>
                  <a:solidFill>
                    <a:srgbClr val="000000"/>
                  </a:solidFill>
                  <a:effectLst/>
                  <a:uLnTx/>
                  <a:uFillTx/>
                  <a:latin typeface="Arial" panose="020B0604020202020204" pitchFamily="34" charset="0"/>
                </a:rPr>
                <a:t>计划,</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Arial" panose="020B0604020202020204" pitchFamily="34" charset="0"/>
                </a:rPr>
                <a:t>非计划停机时间)</a:t>
              </a:r>
              <a:endParaRPr kumimoji="0" lang="zh-CN" altLang="en-GB" sz="16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13" name="Oval 10"/>
            <p:cNvSpPr>
              <a:spLocks noChangeArrowheads="1"/>
            </p:cNvSpPr>
            <p:nvPr/>
          </p:nvSpPr>
          <p:spPr bwMode="auto">
            <a:xfrm>
              <a:off x="186" y="2824"/>
              <a:ext cx="2104" cy="1024"/>
            </a:xfrm>
            <a:prstGeom prst="ellipse">
              <a:avLst/>
            </a:prstGeom>
            <a:grpFill/>
            <a:ln w="12700">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6466" tIns="63233" rIns="126466" bIns="63233" anchor="ctr"/>
            <a:lstStyle/>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800" b="1" i="0" u="sng" strike="noStrike" kern="0" cap="none" spc="0" normalizeH="0" baseline="0" noProof="0" smtClean="0">
                  <a:ln>
                    <a:noFill/>
                  </a:ln>
                  <a:solidFill>
                    <a:srgbClr val="000000"/>
                  </a:solidFill>
                  <a:effectLst/>
                  <a:uLnTx/>
                  <a:uFillTx/>
                  <a:latin typeface="Arial" panose="020B0604020202020204" pitchFamily="34" charset="0"/>
                </a:rPr>
                <a:t>问题升级</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en-US" altLang="zh-CN" sz="1600" b="1" i="0" u="none" strike="noStrike" kern="0" cap="none" spc="0" normalizeH="0" baseline="0" noProof="0" smtClean="0">
                  <a:ln>
                    <a:noFill/>
                  </a:ln>
                  <a:solidFill>
                    <a:srgbClr val="000000"/>
                  </a:solidFill>
                  <a:effectLst/>
                  <a:uLnTx/>
                  <a:uFillTx/>
                  <a:latin typeface="Arial" panose="020B0604020202020204" pitchFamily="34" charset="0"/>
                </a:rPr>
                <a:t>(</a:t>
              </a:r>
              <a:r>
                <a:rPr kumimoji="0" lang="zh-CN" altLang="en-US" sz="1600" b="1" i="0" u="none" strike="noStrike" kern="0" cap="none" spc="0" normalizeH="0" baseline="0" noProof="0" smtClean="0">
                  <a:ln>
                    <a:noFill/>
                  </a:ln>
                  <a:solidFill>
                    <a:srgbClr val="000000"/>
                  </a:solidFill>
                  <a:effectLst/>
                  <a:uLnTx/>
                  <a:uFillTx/>
                  <a:latin typeface="Arial" panose="020B0604020202020204" pitchFamily="34" charset="0"/>
                </a:rPr>
                <a:t>谁, 何时, 怎样,</a:t>
              </a:r>
            </a:p>
            <a:p>
              <a:pPr marL="0" marR="0" lvl="0" indent="0" algn="ctr" defTabSz="914400" eaLnBrk="0" fontAlgn="base" latinLnBrk="0" hangingPunct="0">
                <a:lnSpc>
                  <a:spcPct val="100000"/>
                </a:lnSpc>
                <a:spcBef>
                  <a:spcPct val="20000"/>
                </a:spcBef>
                <a:spcAft>
                  <a:spcPct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Arial" panose="020B0604020202020204" pitchFamily="34" charset="0"/>
                </a:rPr>
                <a:t>为什么)</a:t>
              </a:r>
              <a:endParaRPr kumimoji="0" lang="zh-CN" altLang="en-GB" sz="1200" b="0" i="0" u="none" strike="noStrike" kern="0" cap="none" spc="0" normalizeH="0" baseline="0" noProof="0" smtClean="0">
                <a:ln>
                  <a:noFill/>
                </a:ln>
                <a:solidFill>
                  <a:srgbClr val="000000"/>
                </a:solidFill>
                <a:effectLst/>
                <a:uLnTx/>
                <a:uFillTx/>
                <a:latin typeface="Arial" panose="020B0604020202020204" pitchFamily="34" charset="0"/>
              </a:endParaRPr>
            </a:p>
          </p:txBody>
        </p:sp>
      </p:grpSp>
    </p:spTree>
    <p:extLst>
      <p:ext uri="{BB962C8B-B14F-4D97-AF65-F5344CB8AC3E}">
        <p14:creationId xmlns:p14="http://schemas.microsoft.com/office/powerpoint/2010/main" val="34002455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何时触发服务级别管理</a:t>
            </a:r>
            <a:endParaRPr lang="zh-CN" altLang="en-US" dirty="0"/>
          </a:p>
        </p:txBody>
      </p:sp>
      <p:sp>
        <p:nvSpPr>
          <p:cNvPr id="9" name="内容占位符 8"/>
          <p:cNvSpPr>
            <a:spLocks noGrp="1"/>
          </p:cNvSpPr>
          <p:nvPr>
            <p:ph idx="1"/>
          </p:nvPr>
        </p:nvSpPr>
        <p:spPr/>
        <p:txBody>
          <a:bodyPr/>
          <a:lstStyle/>
          <a:p>
            <a:endParaRPr lang="zh-CN" altLang="en-US"/>
          </a:p>
        </p:txBody>
      </p:sp>
      <p:graphicFrame>
        <p:nvGraphicFramePr>
          <p:cNvPr id="3" name="Diagram 2"/>
          <p:cNvGraphicFramePr/>
          <p:nvPr/>
        </p:nvGraphicFramePr>
        <p:xfrm>
          <a:off x="2362200" y="1143000"/>
          <a:ext cx="70866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845254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title"/>
          </p:nvPr>
        </p:nvSpPr>
        <p:spPr/>
        <p:txBody>
          <a:bodyPr/>
          <a:lstStyle/>
          <a:p>
            <a:r>
              <a:rPr lang="zh-CN" altLang="en-US" dirty="0" smtClean="0"/>
              <a:t>流程执行原则</a:t>
            </a:r>
            <a:endParaRPr lang="zh-CN" altLang="en-US" dirty="0"/>
          </a:p>
        </p:txBody>
      </p:sp>
      <p:sp>
        <p:nvSpPr>
          <p:cNvPr id="13" name="内容占位符 12"/>
          <p:cNvSpPr>
            <a:spLocks noGrp="1"/>
          </p:cNvSpPr>
          <p:nvPr>
            <p:ph idx="1"/>
          </p:nvPr>
        </p:nvSpPr>
        <p:spPr/>
        <p:txBody>
          <a:bodyPr/>
          <a:lstStyle/>
          <a:p>
            <a:endParaRPr lang="zh-CN" altLang="en-US"/>
          </a:p>
        </p:txBody>
      </p:sp>
      <p:sp>
        <p:nvSpPr>
          <p:cNvPr id="9" name="矩形 8"/>
          <p:cNvSpPr/>
          <p:nvPr/>
        </p:nvSpPr>
        <p:spPr>
          <a:xfrm>
            <a:off x="1950196" y="1183737"/>
            <a:ext cx="1872208" cy="432048"/>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dirty="0" smtClean="0">
                <a:solidFill>
                  <a:schemeClr val="tx1"/>
                </a:solidFill>
              </a:rPr>
              <a:t>常规原则</a:t>
            </a:r>
            <a:endParaRPr lang="zh-CN" altLang="en-US" sz="2400" dirty="0">
              <a:solidFill>
                <a:schemeClr val="tx1"/>
              </a:solidFill>
            </a:endParaRPr>
          </a:p>
        </p:txBody>
      </p:sp>
      <p:sp>
        <p:nvSpPr>
          <p:cNvPr id="10" name="矩形 9"/>
          <p:cNvSpPr/>
          <p:nvPr/>
        </p:nvSpPr>
        <p:spPr>
          <a:xfrm>
            <a:off x="1950196" y="1615785"/>
            <a:ext cx="7344816" cy="1872208"/>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marL="285750" lvl="0" indent="-285750">
              <a:buFont typeface="Wingdings" pitchFamily="2" charset="2"/>
              <a:buChar char="p"/>
            </a:pPr>
            <a:r>
              <a:rPr lang="zh-CN" altLang="zh-CN" dirty="0"/>
              <a:t>服务范围和相应服务级别目标、工作量应得到相关各方的认同，并被记录；</a:t>
            </a:r>
          </a:p>
          <a:p>
            <a:pPr marL="285750" lvl="0" indent="-285750">
              <a:buFont typeface="Wingdings" pitchFamily="2" charset="2"/>
              <a:buChar char="p"/>
            </a:pPr>
            <a:r>
              <a:rPr lang="zh-CN" altLang="zh-CN" dirty="0"/>
              <a:t>服务级别协议的所有变更操作应置于变更管理控制之下；</a:t>
            </a:r>
          </a:p>
          <a:p>
            <a:pPr marL="285750" lvl="0" indent="-285750">
              <a:buFont typeface="Wingdings" pitchFamily="2" charset="2"/>
              <a:buChar char="p"/>
            </a:pPr>
            <a:r>
              <a:rPr lang="zh-CN" altLang="zh-CN" dirty="0"/>
              <a:t>定期</a:t>
            </a:r>
            <a:r>
              <a:rPr lang="en-US" altLang="zh-CN" dirty="0"/>
              <a:t>(</a:t>
            </a:r>
            <a:r>
              <a:rPr lang="zh-CN" altLang="zh-CN" dirty="0" smtClean="0"/>
              <a:t>每</a:t>
            </a:r>
            <a:r>
              <a:rPr lang="zh-CN" altLang="en-US" dirty="0" smtClean="0"/>
              <a:t>半</a:t>
            </a:r>
            <a:r>
              <a:rPr lang="zh-CN" altLang="zh-CN" dirty="0" smtClean="0"/>
              <a:t>年</a:t>
            </a:r>
            <a:r>
              <a:rPr lang="en-US" altLang="zh-CN" dirty="0"/>
              <a:t>)</a:t>
            </a:r>
            <a:r>
              <a:rPr lang="zh-CN" altLang="zh-CN" dirty="0"/>
              <a:t>安排服务质量评审会和服务改进方案会议，进行服务交付质量的持续改进。</a:t>
            </a:r>
          </a:p>
        </p:txBody>
      </p:sp>
      <p:sp>
        <p:nvSpPr>
          <p:cNvPr id="11" name="矩形 10"/>
          <p:cNvSpPr/>
          <p:nvPr/>
        </p:nvSpPr>
        <p:spPr>
          <a:xfrm>
            <a:off x="1950196" y="3632009"/>
            <a:ext cx="1872208" cy="432048"/>
          </a:xfrm>
          <a:prstGeom prst="rect">
            <a:avLst/>
          </a:prstGeom>
          <a:solidFill>
            <a:schemeClr val="accent2">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dirty="0" smtClean="0">
                <a:solidFill>
                  <a:schemeClr val="tx1"/>
                </a:solidFill>
              </a:rPr>
              <a:t>责任人原则</a:t>
            </a:r>
            <a:endParaRPr lang="zh-CN" altLang="en-US" sz="2400" dirty="0">
              <a:solidFill>
                <a:schemeClr val="tx1"/>
              </a:solidFill>
            </a:endParaRPr>
          </a:p>
        </p:txBody>
      </p:sp>
      <p:sp>
        <p:nvSpPr>
          <p:cNvPr id="12" name="矩形 11"/>
          <p:cNvSpPr/>
          <p:nvPr/>
        </p:nvSpPr>
        <p:spPr>
          <a:xfrm>
            <a:off x="1966964" y="4064057"/>
            <a:ext cx="7344816" cy="1728192"/>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r>
              <a:rPr lang="zh-CN" altLang="zh-CN" dirty="0"/>
              <a:t>高效管理服务级别的一个关键要素是定义一个政策确保任何时候服务级别协议都有适当的责任人，服务级别协议的责任人被指派给服务级别经理</a:t>
            </a:r>
            <a:r>
              <a:rPr lang="zh-CN" altLang="zh-CN" dirty="0" smtClean="0"/>
              <a:t>。</a:t>
            </a:r>
            <a:r>
              <a:rPr lang="zh-CN" altLang="en-US" dirty="0" smtClean="0"/>
              <a:t>而所有的服务要有一个能管理住服务级别覆盖的所有流程的管理角色，</a:t>
            </a:r>
            <a:r>
              <a:rPr lang="zh-CN" altLang="en-US" dirty="0"/>
              <a:t>称之为</a:t>
            </a:r>
            <a:r>
              <a:rPr lang="zh-CN" altLang="en-US" dirty="0" smtClean="0"/>
              <a:t>服务级别</a:t>
            </a:r>
            <a:r>
              <a:rPr lang="en-US" altLang="zh-CN" dirty="0" smtClean="0"/>
              <a:t>owner</a:t>
            </a:r>
            <a:r>
              <a:rPr lang="zh-CN" altLang="en-US" dirty="0" smtClean="0"/>
              <a:t>。</a:t>
            </a:r>
            <a:endParaRPr lang="zh-CN" altLang="zh-CN" dirty="0"/>
          </a:p>
        </p:txBody>
      </p:sp>
    </p:spTree>
    <p:extLst>
      <p:ext uri="{BB962C8B-B14F-4D97-AF65-F5344CB8AC3E}">
        <p14:creationId xmlns:p14="http://schemas.microsoft.com/office/powerpoint/2010/main" val="37046162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313" y="538504"/>
            <a:ext cx="10058400" cy="1450757"/>
          </a:xfrm>
        </p:spPr>
        <p:txBody>
          <a:bodyPr/>
          <a:lstStyle/>
          <a:p>
            <a:r>
              <a:rPr lang="zh-CN" altLang="en-US" dirty="0"/>
              <a:t>议题</a:t>
            </a:r>
          </a:p>
        </p:txBody>
      </p:sp>
      <p:sp>
        <p:nvSpPr>
          <p:cNvPr id="6" name="页脚占位符 3"/>
          <p:cNvSpPr>
            <a:spLocks noGrp="1"/>
          </p:cNvSpPr>
          <p:nvPr>
            <p:ph type="ftr" sz="quarter" idx="11"/>
          </p:nvPr>
        </p:nvSpPr>
        <p:spPr bwMode="auto">
          <a:xfrm>
            <a:off x="7805737" y="7056325"/>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t>   </a:t>
            </a:r>
          </a:p>
          <a:p>
            <a:pPr eaLnBrk="1" hangingPunct="1"/>
            <a:r>
              <a:rPr lang="en-US" altLang="zh-CN"/>
              <a:t>   </a:t>
            </a:r>
          </a:p>
        </p:txBody>
      </p:sp>
      <p:sp>
        <p:nvSpPr>
          <p:cNvPr id="8" name="AutoShape 4"/>
          <p:cNvSpPr>
            <a:spLocks noChangeArrowheads="1"/>
          </p:cNvSpPr>
          <p:nvPr/>
        </p:nvSpPr>
        <p:spPr bwMode="ltGray">
          <a:xfrm rot="5400000">
            <a:off x="-469901" y="2016247"/>
            <a:ext cx="4824412"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9" name="AutoShape 5"/>
          <p:cNvSpPr>
            <a:spLocks noChangeArrowheads="1"/>
          </p:cNvSpPr>
          <p:nvPr/>
        </p:nvSpPr>
        <p:spPr bwMode="ltGray">
          <a:xfrm rot="5400000" flipH="1">
            <a:off x="-51594" y="2478768"/>
            <a:ext cx="4032250" cy="3929063"/>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chemeClr val="hlink">
                  <a:alpha val="56000"/>
                </a:schemeClr>
              </a:gs>
              <a:gs pos="100000">
                <a:schemeClr val="hlink">
                  <a:gamma/>
                  <a:tint val="0"/>
                  <a:invGamma/>
                  <a:alpha val="48000"/>
                </a:schemeClr>
              </a:gs>
            </a:gsLst>
            <a:lin ang="5400000" scaled="1"/>
          </a:gradFill>
          <a:ln w="0" algn="ctr">
            <a:noFill/>
            <a:miter lim="800000"/>
            <a:headEnd/>
            <a:tailEnd/>
          </a:ln>
          <a:effectLst/>
        </p:spPr>
        <p:txBody>
          <a:bodyPr wrap="none" anchor="ctr"/>
          <a:lstStyle/>
          <a:p>
            <a:pPr>
              <a:defRPr/>
            </a:pPr>
            <a:endParaRPr lang="zh-CN" altLang="en-US"/>
          </a:p>
        </p:txBody>
      </p:sp>
      <p:sp>
        <p:nvSpPr>
          <p:cNvPr id="11" name="AutoShape 7"/>
          <p:cNvSpPr>
            <a:spLocks noChangeArrowheads="1"/>
          </p:cNvSpPr>
          <p:nvPr/>
        </p:nvSpPr>
        <p:spPr bwMode="gray">
          <a:xfrm>
            <a:off x="4063518" y="5587202"/>
            <a:ext cx="4419600"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tx2"/>
                </a:solidFill>
              </a:rPr>
              <a:t>服务级别范例</a:t>
            </a:r>
            <a:endParaRPr lang="en-US" altLang="zh-CN" b="1" dirty="0">
              <a:solidFill>
                <a:schemeClr val="tx2"/>
              </a:solidFill>
            </a:endParaRPr>
          </a:p>
        </p:txBody>
      </p:sp>
      <p:sp>
        <p:nvSpPr>
          <p:cNvPr id="12" name="AutoShape 8"/>
          <p:cNvSpPr>
            <a:spLocks noChangeArrowheads="1"/>
          </p:cNvSpPr>
          <p:nvPr/>
        </p:nvSpPr>
        <p:spPr bwMode="gray">
          <a:xfrm>
            <a:off x="4371976" y="3870898"/>
            <a:ext cx="4419600"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rgbClr val="FF0000"/>
                </a:solidFill>
              </a:rPr>
              <a:t>企业如何应用服务级别</a:t>
            </a:r>
            <a:endParaRPr lang="en-US" altLang="zh-CN" b="1" dirty="0">
              <a:solidFill>
                <a:srgbClr val="FF0000"/>
              </a:solidFill>
            </a:endParaRPr>
          </a:p>
        </p:txBody>
      </p:sp>
      <p:sp>
        <p:nvSpPr>
          <p:cNvPr id="14" name="AutoShape 10"/>
          <p:cNvSpPr>
            <a:spLocks noChangeArrowheads="1"/>
          </p:cNvSpPr>
          <p:nvPr/>
        </p:nvSpPr>
        <p:spPr bwMode="gray">
          <a:xfrm>
            <a:off x="3730624" y="2401775"/>
            <a:ext cx="4419600"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t>服务级别概念</a:t>
            </a:r>
            <a:endParaRPr lang="en-US" altLang="zh-CN" b="1" dirty="0"/>
          </a:p>
        </p:txBody>
      </p:sp>
      <p:grpSp>
        <p:nvGrpSpPr>
          <p:cNvPr id="15" name="Group 11"/>
          <p:cNvGrpSpPr>
            <a:grpSpLocks/>
          </p:cNvGrpSpPr>
          <p:nvPr/>
        </p:nvGrpSpPr>
        <p:grpSpPr bwMode="auto">
          <a:xfrm>
            <a:off x="3413124" y="2490675"/>
            <a:ext cx="381000" cy="381000"/>
            <a:chOff x="2078" y="1680"/>
            <a:chExt cx="1615" cy="1615"/>
          </a:xfrm>
        </p:grpSpPr>
        <p:sp>
          <p:nvSpPr>
            <p:cNvPr id="16"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19"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21" name="Oval 17"/>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29" name="Group 25"/>
          <p:cNvGrpSpPr>
            <a:grpSpLocks/>
          </p:cNvGrpSpPr>
          <p:nvPr/>
        </p:nvGrpSpPr>
        <p:grpSpPr bwMode="auto">
          <a:xfrm>
            <a:off x="4067176" y="3947098"/>
            <a:ext cx="381000" cy="381000"/>
            <a:chOff x="2078" y="1680"/>
            <a:chExt cx="1615" cy="1615"/>
          </a:xfrm>
        </p:grpSpPr>
        <p:sp>
          <p:nvSpPr>
            <p:cNvPr id="30" name="Oval 26"/>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Oval 27"/>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Oval 28"/>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33" name="Oval 29"/>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Oval 30"/>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35" name="Oval 31"/>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36" name="Group 32"/>
          <p:cNvGrpSpPr>
            <a:grpSpLocks/>
          </p:cNvGrpSpPr>
          <p:nvPr/>
        </p:nvGrpSpPr>
        <p:grpSpPr bwMode="auto">
          <a:xfrm>
            <a:off x="3726968" y="5688802"/>
            <a:ext cx="381000" cy="381000"/>
            <a:chOff x="2078" y="1680"/>
            <a:chExt cx="1615" cy="1615"/>
          </a:xfrm>
        </p:grpSpPr>
        <p:sp>
          <p:nvSpPr>
            <p:cNvPr id="37" name="Oval 3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8" name="Oval 3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 name="Oval 3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40" name="Oval 36"/>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Oval 3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42" name="Oval 38"/>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Tree>
    <p:extLst>
      <p:ext uri="{BB962C8B-B14F-4D97-AF65-F5344CB8AC3E}">
        <p14:creationId xmlns:p14="http://schemas.microsoft.com/office/powerpoint/2010/main" val="21192763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设计服务级别的误区</a:t>
            </a:r>
            <a:endParaRPr lang="zh-CN" altLang="en-US" dirty="0"/>
          </a:p>
        </p:txBody>
      </p:sp>
      <p:sp>
        <p:nvSpPr>
          <p:cNvPr id="7" name="内容占位符 6"/>
          <p:cNvSpPr>
            <a:spLocks noGrp="1"/>
          </p:cNvSpPr>
          <p:nvPr>
            <p:ph idx="1"/>
          </p:nvPr>
        </p:nvSpPr>
        <p:spPr/>
        <p:txBody>
          <a:bodyPr/>
          <a:lstStyle/>
          <a:p>
            <a:endParaRPr lang="zh-CN" altLang="en-US"/>
          </a:p>
        </p:txBody>
      </p:sp>
      <p:sp>
        <p:nvSpPr>
          <p:cNvPr id="6" name="矩形 5"/>
          <p:cNvSpPr/>
          <p:nvPr/>
        </p:nvSpPr>
        <p:spPr>
          <a:xfrm>
            <a:off x="1996975" y="1814051"/>
            <a:ext cx="7128792" cy="3960440"/>
          </a:xfrm>
          <a:prstGeom prst="rect">
            <a:avLst/>
          </a:prstGeom>
          <a:gradFill rotWithShape="1">
            <a:gsLst>
              <a:gs pos="0">
                <a:srgbClr val="F79646">
                  <a:tint val="100000"/>
                  <a:shade val="100000"/>
                  <a:satMod val="130000"/>
                </a:srgbClr>
              </a:gs>
              <a:gs pos="100000">
                <a:srgbClr val="F79646">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eaLnBrk="0" hangingPunct="0">
              <a:lnSpc>
                <a:spcPct val="150000"/>
              </a:lnSpc>
            </a:pPr>
            <a:r>
              <a:rPr lang="en-US" altLang="zh-CN" b="1" dirty="0">
                <a:latin typeface="Arial" panose="020B0604020202020204" pitchFamily="34" charset="0"/>
              </a:rPr>
              <a:t>1</a:t>
            </a:r>
            <a:r>
              <a:rPr lang="en-US" altLang="zh-CN" dirty="0">
                <a:latin typeface="Arial" panose="020B0604020202020204" pitchFamily="34" charset="0"/>
              </a:rPr>
              <a:t>: </a:t>
            </a:r>
            <a:r>
              <a:rPr lang="zh-CN" altLang="en-US" dirty="0">
                <a:latin typeface="Arial" panose="020B0604020202020204" pitchFamily="34" charset="0"/>
              </a:rPr>
              <a:t>就是</a:t>
            </a:r>
            <a:r>
              <a:rPr lang="en-US" altLang="zh-CN" dirty="0">
                <a:latin typeface="Arial" panose="020B0604020202020204" pitchFamily="34" charset="0"/>
              </a:rPr>
              <a:t>SLA</a:t>
            </a:r>
          </a:p>
          <a:p>
            <a:pPr eaLnBrk="0" hangingPunct="0">
              <a:lnSpc>
                <a:spcPct val="150000"/>
              </a:lnSpc>
            </a:pPr>
            <a:r>
              <a:rPr lang="en-US" altLang="zh-CN" b="1" dirty="0">
                <a:latin typeface="Arial" panose="020B0604020202020204" pitchFamily="34" charset="0"/>
              </a:rPr>
              <a:t>2</a:t>
            </a:r>
            <a:r>
              <a:rPr lang="en-US" altLang="zh-CN" dirty="0">
                <a:latin typeface="Arial" panose="020B0604020202020204" pitchFamily="34" charset="0"/>
              </a:rPr>
              <a:t>: SLA</a:t>
            </a:r>
            <a:r>
              <a:rPr lang="zh-CN" altLang="en-US" dirty="0">
                <a:latin typeface="Arial" panose="020B0604020202020204" pitchFamily="34" charset="0"/>
              </a:rPr>
              <a:t>将使客户更开心</a:t>
            </a:r>
          </a:p>
          <a:p>
            <a:pPr eaLnBrk="0" hangingPunct="0">
              <a:lnSpc>
                <a:spcPct val="150000"/>
              </a:lnSpc>
            </a:pPr>
            <a:r>
              <a:rPr lang="en-US" altLang="zh-CN" b="1" dirty="0">
                <a:latin typeface="Arial" panose="020B0604020202020204" pitchFamily="34" charset="0"/>
              </a:rPr>
              <a:t>3:</a:t>
            </a:r>
            <a:r>
              <a:rPr lang="en-US" altLang="zh-CN" dirty="0">
                <a:latin typeface="Arial" panose="020B0604020202020204" pitchFamily="34" charset="0"/>
              </a:rPr>
              <a:t> SLA</a:t>
            </a:r>
            <a:r>
              <a:rPr lang="zh-CN" altLang="en-US" dirty="0">
                <a:latin typeface="Arial" panose="020B0604020202020204" pitchFamily="34" charset="0"/>
              </a:rPr>
              <a:t>将给你更高的服务级别</a:t>
            </a:r>
          </a:p>
          <a:p>
            <a:pPr eaLnBrk="0" hangingPunct="0">
              <a:lnSpc>
                <a:spcPct val="150000"/>
              </a:lnSpc>
            </a:pPr>
            <a:r>
              <a:rPr lang="en-US" altLang="zh-CN" b="1" dirty="0">
                <a:latin typeface="Arial" panose="020B0604020202020204" pitchFamily="34" charset="0"/>
              </a:rPr>
              <a:t>4:</a:t>
            </a:r>
            <a:r>
              <a:rPr lang="en-US" altLang="zh-CN" dirty="0">
                <a:latin typeface="Arial" panose="020B0604020202020204" pitchFamily="34" charset="0"/>
              </a:rPr>
              <a:t> SLA</a:t>
            </a:r>
            <a:r>
              <a:rPr lang="zh-CN" altLang="en-US" dirty="0">
                <a:latin typeface="Arial" panose="020B0604020202020204" pitchFamily="34" charset="0"/>
              </a:rPr>
              <a:t>中的惩罚条款将保证更高的服务级别</a:t>
            </a:r>
          </a:p>
          <a:p>
            <a:pPr eaLnBrk="0" hangingPunct="0">
              <a:lnSpc>
                <a:spcPct val="150000"/>
              </a:lnSpc>
            </a:pPr>
            <a:r>
              <a:rPr lang="en-US" altLang="zh-CN" b="1" dirty="0">
                <a:latin typeface="Arial" panose="020B0604020202020204" pitchFamily="34" charset="0"/>
              </a:rPr>
              <a:t>5:</a:t>
            </a:r>
            <a:r>
              <a:rPr lang="en-US" altLang="zh-CN" dirty="0">
                <a:latin typeface="Arial" panose="020B0604020202020204" pitchFamily="34" charset="0"/>
              </a:rPr>
              <a:t> </a:t>
            </a:r>
            <a:r>
              <a:rPr lang="zh-CN" altLang="en-US" dirty="0">
                <a:latin typeface="Arial" panose="020B0604020202020204" pitchFamily="34" charset="0"/>
              </a:rPr>
              <a:t>对于外包部分,不需要</a:t>
            </a:r>
            <a:r>
              <a:rPr lang="en-US" altLang="zh-CN" dirty="0">
                <a:latin typeface="Arial" panose="020B0604020202020204" pitchFamily="34" charset="0"/>
              </a:rPr>
              <a:t>SLA</a:t>
            </a:r>
          </a:p>
          <a:p>
            <a:pPr defTabSz="914400">
              <a:lnSpc>
                <a:spcPct val="150000"/>
              </a:lnSpc>
            </a:pPr>
            <a:endParaRPr lang="en-US" altLang="zh-CN" kern="0" dirty="0">
              <a:solidFill>
                <a:prstClr val="black"/>
              </a:solidFill>
              <a:latin typeface="HP Simplified"/>
            </a:endParaRPr>
          </a:p>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P Simplified"/>
            </a:endParaRPr>
          </a:p>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P Simplified"/>
            </a:endParaRPr>
          </a:p>
        </p:txBody>
      </p:sp>
    </p:spTree>
    <p:extLst>
      <p:ext uri="{BB962C8B-B14F-4D97-AF65-F5344CB8AC3E}">
        <p14:creationId xmlns:p14="http://schemas.microsoft.com/office/powerpoint/2010/main" val="18660525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实施服务</a:t>
            </a:r>
            <a:r>
              <a:rPr lang="zh-CN" altLang="en-US" dirty="0" smtClean="0"/>
              <a:t>级别的误区</a:t>
            </a:r>
            <a:endParaRPr lang="zh-CN" altLang="en-US" dirty="0"/>
          </a:p>
        </p:txBody>
      </p:sp>
      <p:sp>
        <p:nvSpPr>
          <p:cNvPr id="5" name="内容占位符 4"/>
          <p:cNvSpPr>
            <a:spLocks noGrp="1"/>
          </p:cNvSpPr>
          <p:nvPr>
            <p:ph idx="1"/>
          </p:nvPr>
        </p:nvSpPr>
        <p:spPr/>
        <p:txBody>
          <a:bodyPr/>
          <a:lstStyle/>
          <a:p>
            <a:endParaRPr lang="zh-CN" altLang="en-US"/>
          </a:p>
        </p:txBody>
      </p:sp>
      <p:sp>
        <p:nvSpPr>
          <p:cNvPr id="3" name="文本框 2"/>
          <p:cNvSpPr txBox="1"/>
          <p:nvPr/>
        </p:nvSpPr>
        <p:spPr>
          <a:xfrm>
            <a:off x="621792" y="1560576"/>
            <a:ext cx="9339072" cy="369332"/>
          </a:xfrm>
          <a:prstGeom prst="rect">
            <a:avLst/>
          </a:prstGeom>
          <a:noFill/>
        </p:spPr>
        <p:txBody>
          <a:bodyPr wrap="square" rtlCol="0">
            <a:spAutoFit/>
          </a:bodyPr>
          <a:lstStyle/>
          <a:p>
            <a:endParaRPr lang="zh-CN" altLang="en-US" dirty="0"/>
          </a:p>
        </p:txBody>
      </p:sp>
      <p:sp>
        <p:nvSpPr>
          <p:cNvPr id="4" name="矩形 3"/>
          <p:cNvSpPr/>
          <p:nvPr/>
        </p:nvSpPr>
        <p:spPr>
          <a:xfrm>
            <a:off x="2256884" y="1929908"/>
            <a:ext cx="7128792" cy="3960440"/>
          </a:xfrm>
          <a:prstGeom prst="rect">
            <a:avLst/>
          </a:prstGeom>
          <a:gradFill rotWithShape="1">
            <a:gsLst>
              <a:gs pos="0">
                <a:srgbClr val="F79646">
                  <a:tint val="100000"/>
                  <a:shade val="100000"/>
                  <a:satMod val="130000"/>
                </a:srgbClr>
              </a:gs>
              <a:gs pos="100000">
                <a:srgbClr val="F79646">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342900" marR="0" lvl="0" indent="-342900" defTabSz="914400" eaLnBrk="1" fontAlgn="auto" latinLnBrk="0" hangingPunct="1">
              <a:lnSpc>
                <a:spcPct val="150000"/>
              </a:lnSpc>
              <a:spcBef>
                <a:spcPts val="0"/>
              </a:spcBef>
              <a:spcAft>
                <a:spcPts val="0"/>
              </a:spcAft>
              <a:buClrTx/>
              <a:buSzTx/>
              <a:buFont typeface="+mj-lt"/>
              <a:buAutoNum type="arabicPeriod"/>
              <a:tabLst/>
              <a:defRPr/>
            </a:pPr>
            <a:endParaRPr kumimoji="0" lang="en-US" altLang="zh-CN" sz="1800" b="0" i="0" u="none" strike="noStrike" kern="0" cap="none" spc="0" normalizeH="0" baseline="0" noProof="0" dirty="0" smtClean="0">
              <a:ln>
                <a:noFill/>
              </a:ln>
              <a:solidFill>
                <a:prstClr val="black"/>
              </a:solidFill>
              <a:effectLst/>
              <a:uLnTx/>
              <a:uFillTx/>
              <a:latin typeface="HP Simplified"/>
            </a:endParaRPr>
          </a:p>
          <a:p>
            <a:pPr marL="342900" marR="0" lvl="0" indent="-342900" defTabSz="914400" eaLnBrk="1" fontAlgn="auto" latinLnBrk="0" hangingPunct="1">
              <a:lnSpc>
                <a:spcPct val="150000"/>
              </a:lnSpc>
              <a:spcBef>
                <a:spcPts val="0"/>
              </a:spcBef>
              <a:spcAft>
                <a:spcPts val="0"/>
              </a:spcAft>
              <a:buClrTx/>
              <a:buSzTx/>
              <a:buFont typeface="+mj-lt"/>
              <a:buAutoNum type="arabicPeriod"/>
              <a:tabLst/>
              <a:defRPr/>
            </a:pPr>
            <a:r>
              <a:rPr kumimoji="0" lang="zh-CN" altLang="en-US" sz="1800" b="0" i="0" u="none" strike="noStrike" kern="0" cap="none" spc="0" normalizeH="0" baseline="0" noProof="0" dirty="0" smtClean="0">
                <a:ln>
                  <a:noFill/>
                </a:ln>
                <a:solidFill>
                  <a:prstClr val="black"/>
                </a:solidFill>
                <a:effectLst/>
                <a:uLnTx/>
                <a:uFillTx/>
                <a:latin typeface="HP Simplified"/>
              </a:rPr>
              <a:t>服务</a:t>
            </a:r>
            <a:r>
              <a:rPr kumimoji="0" lang="zh-CN" altLang="en-US" sz="1800" b="0" i="0" u="none" strike="noStrike" kern="0" cap="none" spc="0" normalizeH="0" baseline="0" noProof="0" dirty="0" smtClean="0">
                <a:ln>
                  <a:noFill/>
                </a:ln>
                <a:solidFill>
                  <a:prstClr val="black"/>
                </a:solidFill>
                <a:effectLst/>
                <a:uLnTx/>
                <a:uFillTx/>
                <a:latin typeface="HP Simplified"/>
              </a:rPr>
              <a:t>级别不重要。</a:t>
            </a:r>
            <a:endParaRPr kumimoji="0" lang="en-US" altLang="zh-CN" sz="1800" b="0" i="0" u="none" strike="noStrike" kern="0" cap="none" spc="0" normalizeH="0" baseline="0" noProof="0" dirty="0" smtClean="0">
              <a:ln>
                <a:noFill/>
              </a:ln>
              <a:solidFill>
                <a:prstClr val="black"/>
              </a:solidFill>
              <a:effectLst/>
              <a:uLnTx/>
              <a:uFillTx/>
              <a:latin typeface="HP Simplified"/>
            </a:endParaRPr>
          </a:p>
          <a:p>
            <a:pPr marL="342900" indent="-342900" defTabSz="914400">
              <a:lnSpc>
                <a:spcPct val="150000"/>
              </a:lnSpc>
              <a:buFont typeface="+mj-lt"/>
              <a:buAutoNum type="arabicPeriod"/>
            </a:pPr>
            <a:r>
              <a:rPr lang="zh-CN" altLang="en-US" kern="0" dirty="0">
                <a:solidFill>
                  <a:prstClr val="black"/>
                </a:solidFill>
                <a:latin typeface="HP Simplified"/>
              </a:rPr>
              <a:t>服务级别没有</a:t>
            </a:r>
            <a:r>
              <a:rPr lang="zh-CN" altLang="en-US" kern="0" dirty="0" smtClean="0">
                <a:solidFill>
                  <a:prstClr val="black"/>
                </a:solidFill>
                <a:latin typeface="HP Simplified"/>
              </a:rPr>
              <a:t>级别</a:t>
            </a:r>
            <a:endParaRPr lang="en-US" altLang="zh-CN" kern="0" dirty="0" smtClean="0">
              <a:solidFill>
                <a:prstClr val="black"/>
              </a:solidFill>
              <a:latin typeface="HP Simplified"/>
            </a:endParaRPr>
          </a:p>
          <a:p>
            <a:pPr marL="342900" lvl="0" indent="-342900" defTabSz="914400">
              <a:lnSpc>
                <a:spcPct val="150000"/>
              </a:lnSpc>
              <a:buFont typeface="+mj-lt"/>
              <a:buAutoNum type="arabicPeriod"/>
            </a:pPr>
            <a:r>
              <a:rPr lang="en-US" altLang="zh-CN" kern="0" dirty="0" smtClean="0">
                <a:solidFill>
                  <a:prstClr val="black"/>
                </a:solidFill>
                <a:latin typeface="HP Simplified"/>
              </a:rPr>
              <a:t>SLA</a:t>
            </a:r>
            <a:r>
              <a:rPr lang="zh-CN" altLang="en-US" kern="0" dirty="0">
                <a:solidFill>
                  <a:prstClr val="black"/>
                </a:solidFill>
                <a:latin typeface="HP Simplified"/>
              </a:rPr>
              <a:t>最重要</a:t>
            </a:r>
            <a:r>
              <a:rPr lang="zh-CN" altLang="en-US" kern="0" dirty="0" smtClean="0">
                <a:solidFill>
                  <a:prstClr val="black"/>
                </a:solidFill>
                <a:latin typeface="HP Simplified"/>
              </a:rPr>
              <a:t>，服务目录、</a:t>
            </a:r>
            <a:r>
              <a:rPr lang="en-US" altLang="zh-CN" kern="0" dirty="0" smtClean="0">
                <a:solidFill>
                  <a:prstClr val="black"/>
                </a:solidFill>
                <a:latin typeface="HP Simplified"/>
              </a:rPr>
              <a:t>OLA</a:t>
            </a:r>
            <a:r>
              <a:rPr lang="zh-CN" altLang="en-US" kern="0" dirty="0">
                <a:solidFill>
                  <a:prstClr val="black"/>
                </a:solidFill>
                <a:latin typeface="HP Simplified"/>
              </a:rPr>
              <a:t>、</a:t>
            </a:r>
            <a:r>
              <a:rPr lang="en-US" altLang="zh-CN" kern="0" dirty="0">
                <a:solidFill>
                  <a:prstClr val="black"/>
                </a:solidFill>
                <a:latin typeface="HP Simplified"/>
              </a:rPr>
              <a:t>UC</a:t>
            </a:r>
            <a:r>
              <a:rPr lang="zh-CN" altLang="en-US" kern="0" dirty="0">
                <a:solidFill>
                  <a:prstClr val="black"/>
                </a:solidFill>
                <a:latin typeface="HP Simplified"/>
              </a:rPr>
              <a:t>、</a:t>
            </a:r>
            <a:r>
              <a:rPr lang="en-US" altLang="zh-CN" kern="0" dirty="0">
                <a:solidFill>
                  <a:prstClr val="black"/>
                </a:solidFill>
                <a:latin typeface="HP Simplified"/>
              </a:rPr>
              <a:t>SLR</a:t>
            </a:r>
            <a:r>
              <a:rPr lang="zh-CN" altLang="en-US" kern="0" dirty="0">
                <a:solidFill>
                  <a:prstClr val="black"/>
                </a:solidFill>
                <a:latin typeface="HP Simplified"/>
              </a:rPr>
              <a:t>等等的都不大</a:t>
            </a:r>
            <a:r>
              <a:rPr lang="zh-CN" altLang="en-US" kern="0" dirty="0" smtClean="0">
                <a:solidFill>
                  <a:prstClr val="black"/>
                </a:solidFill>
                <a:latin typeface="HP Simplified"/>
              </a:rPr>
              <a:t>重要</a:t>
            </a:r>
            <a:endParaRPr lang="en-US" altLang="zh-CN" kern="0" dirty="0" smtClean="0">
              <a:solidFill>
                <a:prstClr val="black"/>
              </a:solidFill>
              <a:latin typeface="HP Simplified"/>
            </a:endParaRPr>
          </a:p>
          <a:p>
            <a:pPr marL="342900" lvl="0" indent="-342900" defTabSz="914400">
              <a:lnSpc>
                <a:spcPct val="150000"/>
              </a:lnSpc>
              <a:buFont typeface="+mj-lt"/>
              <a:buAutoNum type="arabicPeriod"/>
            </a:pPr>
            <a:r>
              <a:rPr lang="zh-CN" altLang="en-US" kern="0" dirty="0" smtClean="0">
                <a:solidFill>
                  <a:prstClr val="black"/>
                </a:solidFill>
                <a:latin typeface="HP Simplified"/>
              </a:rPr>
              <a:t>指标</a:t>
            </a:r>
            <a:r>
              <a:rPr lang="zh-CN" altLang="en-US" kern="0" dirty="0">
                <a:solidFill>
                  <a:prstClr val="black"/>
                </a:solidFill>
                <a:latin typeface="HP Simplified"/>
              </a:rPr>
              <a:t>误认</a:t>
            </a:r>
            <a:r>
              <a:rPr lang="zh-CN" altLang="en-US" kern="0" dirty="0" smtClean="0">
                <a:solidFill>
                  <a:prstClr val="black"/>
                </a:solidFill>
                <a:latin typeface="HP Simplified"/>
              </a:rPr>
              <a:t>为</a:t>
            </a:r>
            <a:r>
              <a:rPr lang="zh-CN" altLang="en-US" kern="0" dirty="0" smtClean="0">
                <a:solidFill>
                  <a:prstClr val="black"/>
                </a:solidFill>
                <a:latin typeface="HP Simplified"/>
              </a:rPr>
              <a:t>行政</a:t>
            </a:r>
            <a:r>
              <a:rPr lang="zh-CN" altLang="en-US" kern="0" dirty="0" smtClean="0">
                <a:solidFill>
                  <a:prstClr val="black"/>
                </a:solidFill>
                <a:latin typeface="HP Simplified"/>
              </a:rPr>
              <a:t>指标</a:t>
            </a:r>
            <a:endParaRPr lang="en-US" altLang="zh-CN" kern="0" dirty="0" smtClean="0">
              <a:solidFill>
                <a:prstClr val="black"/>
              </a:solidFill>
              <a:latin typeface="HP Simplified"/>
            </a:endParaRPr>
          </a:p>
          <a:p>
            <a:pPr marL="342900" lvl="0" indent="-342900" defTabSz="914400">
              <a:lnSpc>
                <a:spcPct val="150000"/>
              </a:lnSpc>
              <a:buFont typeface="+mj-lt"/>
              <a:buAutoNum type="arabicPeriod"/>
            </a:pPr>
            <a:r>
              <a:rPr lang="zh-CN" altLang="en-US" kern="0" dirty="0" smtClean="0">
                <a:solidFill>
                  <a:prstClr val="black"/>
                </a:solidFill>
                <a:latin typeface="HP Simplified"/>
              </a:rPr>
              <a:t>指标无法落地</a:t>
            </a:r>
            <a:endParaRPr lang="en-US" altLang="zh-CN" kern="0" dirty="0" smtClean="0">
              <a:solidFill>
                <a:prstClr val="black"/>
              </a:solidFill>
              <a:latin typeface="HP Simplified"/>
            </a:endParaRPr>
          </a:p>
          <a:p>
            <a:pPr marL="342900" lvl="0" indent="-342900" defTabSz="914400">
              <a:lnSpc>
                <a:spcPct val="150000"/>
              </a:lnSpc>
              <a:buFont typeface="+mj-lt"/>
              <a:buAutoNum type="arabicPeriod"/>
            </a:pPr>
            <a:r>
              <a:rPr lang="zh-CN" altLang="en-US" kern="0" dirty="0" smtClean="0">
                <a:solidFill>
                  <a:prstClr val="black"/>
                </a:solidFill>
                <a:latin typeface="HP Simplified"/>
              </a:rPr>
              <a:t>服务经理能管理住所有服务级别管理的</a:t>
            </a:r>
            <a:r>
              <a:rPr lang="zh-CN" altLang="en-US" kern="0" dirty="0" smtClean="0">
                <a:solidFill>
                  <a:prstClr val="black"/>
                </a:solidFill>
                <a:latin typeface="HP Simplified"/>
              </a:rPr>
              <a:t>事情</a:t>
            </a:r>
            <a:endParaRPr lang="en-US" altLang="zh-CN" kern="0" dirty="0" smtClean="0">
              <a:solidFill>
                <a:prstClr val="black"/>
              </a:solidFill>
              <a:latin typeface="HP Simplified"/>
            </a:endParaRPr>
          </a:p>
          <a:p>
            <a:pPr marL="342900" lvl="0" indent="-342900" defTabSz="914400">
              <a:lnSpc>
                <a:spcPct val="150000"/>
              </a:lnSpc>
              <a:buFont typeface="+mj-lt"/>
              <a:buAutoNum type="arabicPeriod"/>
            </a:pPr>
            <a:r>
              <a:rPr lang="zh-CN" altLang="en-US" kern="0" dirty="0" smtClean="0">
                <a:solidFill>
                  <a:prstClr val="black"/>
                </a:solidFill>
                <a:latin typeface="HP Simplified"/>
              </a:rPr>
              <a:t>重流程文字轻流程落地</a:t>
            </a:r>
            <a:endParaRPr lang="en-US" altLang="zh-CN" kern="0" dirty="0">
              <a:solidFill>
                <a:prstClr val="black"/>
              </a:solidFill>
              <a:latin typeface="HP Simplified"/>
            </a:endParaRPr>
          </a:p>
          <a:p>
            <a:pPr defTabSz="914400">
              <a:lnSpc>
                <a:spcPct val="150000"/>
              </a:lnSpc>
            </a:pPr>
            <a:endParaRPr lang="en-US" altLang="zh-CN" kern="0" dirty="0">
              <a:solidFill>
                <a:prstClr val="black"/>
              </a:solidFill>
              <a:latin typeface="HP Simplified"/>
            </a:endParaRPr>
          </a:p>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P Simplified"/>
            </a:endParaRPr>
          </a:p>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P Simplified"/>
            </a:endParaRPr>
          </a:p>
        </p:txBody>
      </p:sp>
    </p:spTree>
    <p:extLst>
      <p:ext uri="{BB962C8B-B14F-4D97-AF65-F5344CB8AC3E}">
        <p14:creationId xmlns:p14="http://schemas.microsoft.com/office/powerpoint/2010/main" val="42683013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455084" y="404326"/>
            <a:ext cx="11167533" cy="874711"/>
          </a:xfrm>
          <a:prstGeom prst="rect">
            <a:avLst/>
          </a:prstGeom>
        </p:spPr>
        <p:txBody>
          <a:bodyPr vert="horz" lIns="91440" tIns="45720" rIns="91440" bIns="45720" rtlCol="0" anchor="ctr">
            <a:noAutofit/>
          </a:bodyPr>
          <a:lstStyle>
            <a:lvl1pPr marL="0" marR="0" indent="0" algn="l" defTabSz="914377" rtl="0" eaLnBrk="1" fontAlgn="auto" latinLnBrk="0" hangingPunct="1">
              <a:lnSpc>
                <a:spcPts val="3300"/>
              </a:lnSpc>
              <a:spcBef>
                <a:spcPct val="0"/>
              </a:spcBef>
              <a:spcAft>
                <a:spcPts val="0"/>
              </a:spcAft>
              <a:buClrTx/>
              <a:buSzTx/>
              <a:buFontTx/>
              <a:buNone/>
              <a:tabLst/>
              <a:defRPr sz="3300" kern="1200" baseline="0">
                <a:solidFill>
                  <a:srgbClr val="000000"/>
                </a:solidFill>
                <a:latin typeface="Futura Bk" pitchFamily="34" charset="0"/>
                <a:ea typeface="+mj-ea"/>
                <a:cs typeface="+mj-cs"/>
              </a:defRPr>
            </a:lvl1pPr>
          </a:lstStyle>
          <a:p>
            <a:r>
              <a:rPr lang="zh-CN" altLang="en-US" dirty="0" smtClean="0"/>
              <a:t>错误范例</a:t>
            </a:r>
            <a:endParaRPr lang="zh-CN" altLang="en-US" dirty="0"/>
          </a:p>
        </p:txBody>
      </p:sp>
      <p:sp>
        <p:nvSpPr>
          <p:cNvPr id="5" name="文本框 4"/>
          <p:cNvSpPr txBox="1"/>
          <p:nvPr/>
        </p:nvSpPr>
        <p:spPr>
          <a:xfrm>
            <a:off x="621792" y="1828800"/>
            <a:ext cx="9339072" cy="369332"/>
          </a:xfrm>
          <a:prstGeom prst="rect">
            <a:avLst/>
          </a:prstGeom>
          <a:noFill/>
        </p:spPr>
        <p:txBody>
          <a:bodyPr wrap="square" rtlCol="0">
            <a:spAutoFit/>
          </a:bodyPr>
          <a:lstStyle/>
          <a:p>
            <a:endParaRPr lang="zh-CN" altLang="en-US" dirty="0"/>
          </a:p>
        </p:txBody>
      </p:sp>
      <p:pic>
        <p:nvPicPr>
          <p:cNvPr id="2" name="图片 1"/>
          <p:cNvPicPr>
            <a:picLocks noChangeAspect="1"/>
          </p:cNvPicPr>
          <p:nvPr/>
        </p:nvPicPr>
        <p:blipFill>
          <a:blip r:embed="rId2"/>
          <a:stretch>
            <a:fillRect/>
          </a:stretch>
        </p:blipFill>
        <p:spPr>
          <a:xfrm>
            <a:off x="4380825" y="117678"/>
            <a:ext cx="7491627" cy="6740322"/>
          </a:xfrm>
          <a:prstGeom prst="rect">
            <a:avLst/>
          </a:prstGeom>
        </p:spPr>
      </p:pic>
      <p:sp>
        <p:nvSpPr>
          <p:cNvPr id="3" name="文本框 2"/>
          <p:cNvSpPr txBox="1"/>
          <p:nvPr/>
        </p:nvSpPr>
        <p:spPr>
          <a:xfrm>
            <a:off x="0" y="2455507"/>
            <a:ext cx="3320503" cy="584775"/>
          </a:xfrm>
          <a:prstGeom prst="rect">
            <a:avLst/>
          </a:prstGeom>
          <a:noFill/>
        </p:spPr>
        <p:txBody>
          <a:bodyPr wrap="square" rtlCol="0">
            <a:spAutoFit/>
          </a:bodyPr>
          <a:lstStyle/>
          <a:p>
            <a:r>
              <a:rPr lang="zh-CN" altLang="en-US" sz="3200" dirty="0" smtClean="0">
                <a:solidFill>
                  <a:srgbClr val="FF0000"/>
                </a:solidFill>
              </a:rPr>
              <a:t>缺少了什么？</a:t>
            </a:r>
            <a:endParaRPr lang="zh-CN" altLang="en-US" sz="3200" dirty="0">
              <a:solidFill>
                <a:srgbClr val="FF0000"/>
              </a:solidFill>
            </a:endParaRPr>
          </a:p>
        </p:txBody>
      </p:sp>
      <p:sp>
        <p:nvSpPr>
          <p:cNvPr id="7" name="右箭头 6"/>
          <p:cNvSpPr/>
          <p:nvPr/>
        </p:nvSpPr>
        <p:spPr>
          <a:xfrm>
            <a:off x="2493032" y="2543531"/>
            <a:ext cx="1887793" cy="4719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p:cNvSpPr>
            <a:spLocks noGrp="1"/>
          </p:cNvSpPr>
          <p:nvPr>
            <p:ph type="title"/>
          </p:nvPr>
        </p:nvSpPr>
        <p:spPr/>
        <p:txBody>
          <a:bodyPr/>
          <a:lstStyle/>
          <a:p>
            <a:endParaRPr lang="zh-CN" altLang="en-US"/>
          </a:p>
        </p:txBody>
      </p:sp>
      <p:sp>
        <p:nvSpPr>
          <p:cNvPr id="9" name="内容占位符 8"/>
          <p:cNvSpPr>
            <a:spLocks noGrp="1"/>
          </p:cNvSpPr>
          <p:nvPr>
            <p:ph idx="1"/>
          </p:nvPr>
        </p:nvSpPr>
        <p:spPr/>
        <p:txBody>
          <a:bodyPr/>
          <a:lstStyle/>
          <a:p>
            <a:endParaRPr lang="zh-CN" altLang="en-US"/>
          </a:p>
        </p:txBody>
      </p:sp>
    </p:spTree>
    <p:extLst>
      <p:ext uri="{BB962C8B-B14F-4D97-AF65-F5344CB8AC3E}">
        <p14:creationId xmlns:p14="http://schemas.microsoft.com/office/powerpoint/2010/main" val="34142437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服务级别管理设计最佳实践</a:t>
            </a:r>
            <a:endParaRPr lang="zh-CN" altLang="en-US" dirty="0"/>
          </a:p>
        </p:txBody>
      </p:sp>
      <p:sp>
        <p:nvSpPr>
          <p:cNvPr id="7" name="内容占位符 6"/>
          <p:cNvSpPr>
            <a:spLocks noGrp="1"/>
          </p:cNvSpPr>
          <p:nvPr>
            <p:ph idx="1"/>
          </p:nvPr>
        </p:nvSpPr>
        <p:spPr/>
        <p:txBody>
          <a:bodyPr/>
          <a:lstStyle/>
          <a:p>
            <a:endParaRPr lang="zh-CN" altLang="en-US"/>
          </a:p>
        </p:txBody>
      </p:sp>
      <p:sp>
        <p:nvSpPr>
          <p:cNvPr id="3" name="Rectangle 3"/>
          <p:cNvSpPr txBox="1">
            <a:spLocks noChangeArrowheads="1"/>
          </p:cNvSpPr>
          <p:nvPr/>
        </p:nvSpPr>
        <p:spPr>
          <a:xfrm>
            <a:off x="762000" y="1612900"/>
            <a:ext cx="7986713" cy="3711575"/>
          </a:xfrm>
          <a:prstGeom prst="rect">
            <a:avLst/>
          </a:prstGeom>
        </p:spPr>
        <p:txBody>
          <a:bodyPr lIns="91429" tIns="45714" rIns="91429" bIns="45714"/>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endParaRPr lang="en-US" altLang="zh-CN" sz="2200" dirty="0">
              <a:ea typeface="宋体" panose="02010600030101010101" pitchFamily="2" charset="-122"/>
            </a:endParaRPr>
          </a:p>
        </p:txBody>
      </p:sp>
      <p:sp>
        <p:nvSpPr>
          <p:cNvPr id="6" name="矩形 5"/>
          <p:cNvSpPr/>
          <p:nvPr/>
        </p:nvSpPr>
        <p:spPr>
          <a:xfrm>
            <a:off x="2124149" y="1612900"/>
            <a:ext cx="7128792" cy="3960440"/>
          </a:xfrm>
          <a:prstGeom prst="rect">
            <a:avLst/>
          </a:prstGeom>
          <a:solidFill>
            <a:schemeClr val="accent4">
              <a:lumMod val="75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buFont typeface="+mj-lt"/>
              <a:buAutoNum type="arabicPeriod"/>
            </a:pPr>
            <a:endParaRPr lang="en-US" altLang="zh-CN" dirty="0" smtClean="0"/>
          </a:p>
          <a:p>
            <a:pPr marL="342900" indent="-342900">
              <a:buFont typeface="+mj-lt"/>
              <a:buAutoNum type="arabicPeriod"/>
            </a:pPr>
            <a:endParaRPr lang="en-US" altLang="zh-CN" dirty="0"/>
          </a:p>
          <a:p>
            <a:pPr marL="342900" indent="-342900">
              <a:buFont typeface="+mj-lt"/>
              <a:buAutoNum type="arabicPeriod"/>
            </a:pPr>
            <a:r>
              <a:rPr lang="zh-CN" altLang="en-US" dirty="0" smtClean="0"/>
              <a:t>强调</a:t>
            </a:r>
            <a:r>
              <a:rPr lang="zh-CN" altLang="en-US" dirty="0"/>
              <a:t>对业务的贡献而非</a:t>
            </a:r>
            <a:r>
              <a:rPr lang="en-US" altLang="zh-CN" dirty="0"/>
              <a:t>IT</a:t>
            </a:r>
            <a:r>
              <a:rPr lang="zh-CN" altLang="en-US" dirty="0"/>
              <a:t>现实</a:t>
            </a:r>
          </a:p>
          <a:p>
            <a:pPr marL="342900" indent="-342900">
              <a:buFont typeface="+mj-lt"/>
              <a:buAutoNum type="arabicPeriod"/>
            </a:pPr>
            <a:endParaRPr lang="zh-CN" altLang="en-US" dirty="0"/>
          </a:p>
          <a:p>
            <a:pPr marL="342900" indent="-342900">
              <a:buFont typeface="+mj-lt"/>
              <a:buAutoNum type="arabicPeriod"/>
            </a:pPr>
            <a:r>
              <a:rPr lang="zh-CN" altLang="en-US" dirty="0"/>
              <a:t>分清服务级别管理与服务级别协议</a:t>
            </a:r>
            <a:r>
              <a:rPr lang="en-US" altLang="zh-CN" dirty="0"/>
              <a:t> </a:t>
            </a:r>
          </a:p>
          <a:p>
            <a:pPr marL="342900" indent="-342900">
              <a:buFont typeface="+mj-lt"/>
              <a:buAutoNum type="arabicPeriod"/>
            </a:pPr>
            <a:endParaRPr lang="zh-CN" altLang="en-US" dirty="0"/>
          </a:p>
          <a:p>
            <a:pPr marL="342900" indent="-342900">
              <a:buFont typeface="+mj-lt"/>
              <a:buAutoNum type="arabicPeriod"/>
            </a:pPr>
            <a:r>
              <a:rPr lang="zh-CN" altLang="en-US" dirty="0"/>
              <a:t>用共通语言构建</a:t>
            </a:r>
            <a:r>
              <a:rPr lang="en-US" altLang="zh-CN" dirty="0"/>
              <a:t>SLAs  </a:t>
            </a:r>
          </a:p>
          <a:p>
            <a:pPr marL="342900" indent="-342900">
              <a:buFont typeface="+mj-lt"/>
              <a:buAutoNum type="arabicPeriod"/>
            </a:pPr>
            <a:endParaRPr lang="zh-CN" altLang="en-US" dirty="0"/>
          </a:p>
          <a:p>
            <a:pPr marL="342900" indent="-342900">
              <a:buFont typeface="+mj-lt"/>
              <a:buAutoNum type="arabicPeriod"/>
            </a:pPr>
            <a:r>
              <a:rPr lang="zh-CN" altLang="en-US" dirty="0"/>
              <a:t>在具有服务级别管理流程的环境下才制定</a:t>
            </a:r>
            <a:r>
              <a:rPr lang="en-US" altLang="zh-CN" dirty="0"/>
              <a:t>SLA.</a:t>
            </a:r>
          </a:p>
          <a:p>
            <a:pPr marL="342900" indent="-342900">
              <a:buFont typeface="+mj-lt"/>
              <a:buAutoNum type="arabicPeriod"/>
            </a:pPr>
            <a:endParaRPr lang="zh-CN" altLang="en-US" dirty="0"/>
          </a:p>
          <a:p>
            <a:pPr marL="342900" indent="-342900">
              <a:buFont typeface="+mj-lt"/>
              <a:buAutoNum type="arabicPeriod"/>
            </a:pPr>
            <a:r>
              <a:rPr lang="zh-CN" altLang="en-US" dirty="0"/>
              <a:t>与(内部)</a:t>
            </a:r>
            <a:r>
              <a:rPr lang="en-US" altLang="zh-CN" dirty="0"/>
              <a:t>”</a:t>
            </a:r>
            <a:r>
              <a:rPr lang="zh-CN" altLang="en-US" dirty="0"/>
              <a:t>供应商</a:t>
            </a:r>
            <a:r>
              <a:rPr lang="en-US" altLang="zh-CN" dirty="0"/>
              <a:t>”(</a:t>
            </a:r>
            <a:r>
              <a:rPr lang="zh-CN" altLang="en-US" dirty="0"/>
              <a:t>如开发部门</a:t>
            </a:r>
            <a:r>
              <a:rPr lang="en-US" altLang="zh-CN" dirty="0"/>
              <a:t>)</a:t>
            </a:r>
            <a:r>
              <a:rPr lang="zh-CN" altLang="en-US" dirty="0"/>
              <a:t>建立合同关系以满足</a:t>
            </a:r>
            <a:r>
              <a:rPr lang="en-US" altLang="zh-CN" dirty="0"/>
              <a:t>SLA</a:t>
            </a:r>
            <a:r>
              <a:rPr lang="zh-CN" altLang="en-US" dirty="0"/>
              <a:t>条款</a:t>
            </a:r>
            <a:r>
              <a:rPr lang="en-US" altLang="zh-CN" dirty="0"/>
              <a:t>.</a:t>
            </a:r>
          </a:p>
          <a:p>
            <a:pPr marL="342900" indent="-342900"/>
            <a:endParaRPr lang="en-US" altLang="zh-CN" dirty="0"/>
          </a:p>
          <a:p>
            <a:pPr defTabSz="914400">
              <a:lnSpc>
                <a:spcPct val="150000"/>
              </a:lnSpc>
            </a:pPr>
            <a:endParaRPr lang="en-US" altLang="zh-CN" kern="0" dirty="0">
              <a:solidFill>
                <a:prstClr val="black"/>
              </a:solidFill>
              <a:latin typeface="HP Simplified"/>
            </a:endParaRPr>
          </a:p>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P Simplified"/>
            </a:endParaRPr>
          </a:p>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P Simplified"/>
            </a:endParaRPr>
          </a:p>
        </p:txBody>
      </p:sp>
    </p:spTree>
    <p:extLst>
      <p:ext uri="{BB962C8B-B14F-4D97-AF65-F5344CB8AC3E}">
        <p14:creationId xmlns:p14="http://schemas.microsoft.com/office/powerpoint/2010/main" val="33284014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313" y="538504"/>
            <a:ext cx="10058400" cy="1450757"/>
          </a:xfrm>
        </p:spPr>
        <p:txBody>
          <a:bodyPr/>
          <a:lstStyle/>
          <a:p>
            <a:r>
              <a:rPr lang="zh-CN" altLang="en-US" dirty="0"/>
              <a:t>议题</a:t>
            </a:r>
          </a:p>
        </p:txBody>
      </p:sp>
      <p:sp>
        <p:nvSpPr>
          <p:cNvPr id="6" name="页脚占位符 3"/>
          <p:cNvSpPr>
            <a:spLocks noGrp="1"/>
          </p:cNvSpPr>
          <p:nvPr>
            <p:ph type="ftr" sz="quarter" idx="11"/>
          </p:nvPr>
        </p:nvSpPr>
        <p:spPr bwMode="auto">
          <a:xfrm>
            <a:off x="7805737" y="7056325"/>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t>   </a:t>
            </a:r>
          </a:p>
          <a:p>
            <a:pPr eaLnBrk="1" hangingPunct="1"/>
            <a:r>
              <a:rPr lang="en-US" altLang="zh-CN"/>
              <a:t>   </a:t>
            </a:r>
          </a:p>
        </p:txBody>
      </p:sp>
      <p:sp>
        <p:nvSpPr>
          <p:cNvPr id="8" name="AutoShape 4"/>
          <p:cNvSpPr>
            <a:spLocks noChangeArrowheads="1"/>
          </p:cNvSpPr>
          <p:nvPr/>
        </p:nvSpPr>
        <p:spPr bwMode="ltGray">
          <a:xfrm rot="5400000">
            <a:off x="-469901" y="2016247"/>
            <a:ext cx="4824412"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9" name="AutoShape 5"/>
          <p:cNvSpPr>
            <a:spLocks noChangeArrowheads="1"/>
          </p:cNvSpPr>
          <p:nvPr/>
        </p:nvSpPr>
        <p:spPr bwMode="ltGray">
          <a:xfrm rot="5400000" flipH="1">
            <a:off x="-51594" y="2478768"/>
            <a:ext cx="4032250" cy="3929063"/>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chemeClr val="hlink">
                  <a:alpha val="56000"/>
                </a:schemeClr>
              </a:gs>
              <a:gs pos="100000">
                <a:schemeClr val="hlink">
                  <a:gamma/>
                  <a:tint val="0"/>
                  <a:invGamma/>
                  <a:alpha val="48000"/>
                </a:schemeClr>
              </a:gs>
            </a:gsLst>
            <a:lin ang="5400000" scaled="1"/>
          </a:gradFill>
          <a:ln w="0" algn="ctr">
            <a:noFill/>
            <a:miter lim="800000"/>
            <a:headEnd/>
            <a:tailEnd/>
          </a:ln>
          <a:effectLst/>
        </p:spPr>
        <p:txBody>
          <a:bodyPr wrap="none" anchor="ctr"/>
          <a:lstStyle/>
          <a:p>
            <a:pPr>
              <a:defRPr/>
            </a:pPr>
            <a:endParaRPr lang="zh-CN" altLang="en-US"/>
          </a:p>
        </p:txBody>
      </p:sp>
      <p:sp>
        <p:nvSpPr>
          <p:cNvPr id="11" name="AutoShape 7"/>
          <p:cNvSpPr>
            <a:spLocks noChangeArrowheads="1"/>
          </p:cNvSpPr>
          <p:nvPr/>
        </p:nvSpPr>
        <p:spPr bwMode="gray">
          <a:xfrm>
            <a:off x="4063518" y="5587202"/>
            <a:ext cx="4419600"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tx2"/>
                </a:solidFill>
              </a:rPr>
              <a:t>服务级别范例</a:t>
            </a:r>
            <a:endParaRPr lang="en-US" altLang="zh-CN" b="1" dirty="0">
              <a:solidFill>
                <a:schemeClr val="tx2"/>
              </a:solidFill>
            </a:endParaRPr>
          </a:p>
        </p:txBody>
      </p:sp>
      <p:sp>
        <p:nvSpPr>
          <p:cNvPr id="12" name="AutoShape 8"/>
          <p:cNvSpPr>
            <a:spLocks noChangeArrowheads="1"/>
          </p:cNvSpPr>
          <p:nvPr/>
        </p:nvSpPr>
        <p:spPr bwMode="gray">
          <a:xfrm>
            <a:off x="4371976" y="3870898"/>
            <a:ext cx="4419600"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t>企业如何应用服务级别</a:t>
            </a:r>
            <a:endParaRPr lang="en-US" altLang="zh-CN" b="1" dirty="0"/>
          </a:p>
        </p:txBody>
      </p:sp>
      <p:sp>
        <p:nvSpPr>
          <p:cNvPr id="14" name="AutoShape 10"/>
          <p:cNvSpPr>
            <a:spLocks noChangeArrowheads="1"/>
          </p:cNvSpPr>
          <p:nvPr/>
        </p:nvSpPr>
        <p:spPr bwMode="gray">
          <a:xfrm>
            <a:off x="3730624" y="2401775"/>
            <a:ext cx="4419600"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rgbClr val="FF0000"/>
                </a:solidFill>
              </a:rPr>
              <a:t>服务级别概念</a:t>
            </a:r>
            <a:endParaRPr lang="en-US" altLang="zh-CN" b="1" dirty="0">
              <a:solidFill>
                <a:srgbClr val="FF0000"/>
              </a:solidFill>
            </a:endParaRPr>
          </a:p>
        </p:txBody>
      </p:sp>
      <p:grpSp>
        <p:nvGrpSpPr>
          <p:cNvPr id="15" name="Group 11"/>
          <p:cNvGrpSpPr>
            <a:grpSpLocks/>
          </p:cNvGrpSpPr>
          <p:nvPr/>
        </p:nvGrpSpPr>
        <p:grpSpPr bwMode="auto">
          <a:xfrm>
            <a:off x="3413124" y="2490675"/>
            <a:ext cx="381000" cy="381000"/>
            <a:chOff x="2078" y="1680"/>
            <a:chExt cx="1615" cy="1615"/>
          </a:xfrm>
        </p:grpSpPr>
        <p:sp>
          <p:nvSpPr>
            <p:cNvPr id="16"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19"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21" name="Oval 17"/>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29" name="Group 25"/>
          <p:cNvGrpSpPr>
            <a:grpSpLocks/>
          </p:cNvGrpSpPr>
          <p:nvPr/>
        </p:nvGrpSpPr>
        <p:grpSpPr bwMode="auto">
          <a:xfrm>
            <a:off x="4067176" y="3947098"/>
            <a:ext cx="381000" cy="381000"/>
            <a:chOff x="2078" y="1680"/>
            <a:chExt cx="1615" cy="1615"/>
          </a:xfrm>
        </p:grpSpPr>
        <p:sp>
          <p:nvSpPr>
            <p:cNvPr id="30" name="Oval 26"/>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Oval 27"/>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Oval 28"/>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33" name="Oval 29"/>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Oval 30"/>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35" name="Oval 31"/>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36" name="Group 32"/>
          <p:cNvGrpSpPr>
            <a:grpSpLocks/>
          </p:cNvGrpSpPr>
          <p:nvPr/>
        </p:nvGrpSpPr>
        <p:grpSpPr bwMode="auto">
          <a:xfrm>
            <a:off x="3726968" y="5688802"/>
            <a:ext cx="381000" cy="381000"/>
            <a:chOff x="2078" y="1680"/>
            <a:chExt cx="1615" cy="1615"/>
          </a:xfrm>
        </p:grpSpPr>
        <p:sp>
          <p:nvSpPr>
            <p:cNvPr id="37" name="Oval 3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8" name="Oval 3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 name="Oval 3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40" name="Oval 36"/>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Oval 3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42" name="Oval 38"/>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Tree>
    <p:extLst>
      <p:ext uri="{BB962C8B-B14F-4D97-AF65-F5344CB8AC3E}">
        <p14:creationId xmlns:p14="http://schemas.microsoft.com/office/powerpoint/2010/main" val="17557714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服务级别指标最佳实践</a:t>
            </a:r>
            <a:endParaRPr lang="zh-CN" altLang="en-US" dirty="0"/>
          </a:p>
        </p:txBody>
      </p:sp>
      <p:sp>
        <p:nvSpPr>
          <p:cNvPr id="3" name="Rectangle 3"/>
          <p:cNvSpPr txBox="1">
            <a:spLocks noChangeArrowheads="1"/>
          </p:cNvSpPr>
          <p:nvPr/>
        </p:nvSpPr>
        <p:spPr bwMode="black">
          <a:xfrm>
            <a:off x="1737391" y="1827623"/>
            <a:ext cx="8208962"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9" tIns="45714" rIns="91429" bIns="45714" numCol="1" anchor="t" anchorCtr="0" compatLnSpc="1">
            <a:prstTxWarp prst="textNoShape">
              <a:avLst/>
            </a:prstTxWarp>
          </a:bodyPr>
          <a:lstStyle>
            <a:lvl1pPr marL="225425" indent="-225425" algn="l" defTabSz="742950" rtl="0" fontAlgn="base">
              <a:lnSpc>
                <a:spcPct val="90000"/>
              </a:lnSpc>
              <a:spcBef>
                <a:spcPct val="10000"/>
              </a:spcBef>
              <a:spcAft>
                <a:spcPct val="10000"/>
              </a:spcAft>
              <a:buSzPct val="80000"/>
              <a:buChar char="•"/>
              <a:defRPr sz="2600" kern="1200">
                <a:solidFill>
                  <a:schemeClr val="tx1"/>
                </a:solidFill>
                <a:latin typeface="+mn-lt"/>
                <a:ea typeface="+mn-ea"/>
                <a:cs typeface="+mn-cs"/>
              </a:defRPr>
            </a:lvl1pPr>
            <a:lvl2pPr marL="471488" indent="-244475" algn="l" defTabSz="742950" rtl="0" fontAlgn="base">
              <a:lnSpc>
                <a:spcPct val="90000"/>
              </a:lnSpc>
              <a:spcBef>
                <a:spcPct val="10000"/>
              </a:spcBef>
              <a:spcAft>
                <a:spcPct val="10000"/>
              </a:spcAft>
              <a:buSzPct val="80000"/>
              <a:buFont typeface="Futura Bk" panose="020B0502020204020303" pitchFamily="34" charset="0"/>
              <a:buChar char="–"/>
              <a:defRPr sz="2400" kern="1200">
                <a:solidFill>
                  <a:schemeClr val="tx1"/>
                </a:solidFill>
                <a:latin typeface="+mn-lt"/>
                <a:ea typeface="+mn-ea"/>
                <a:cs typeface="+mn-cs"/>
              </a:defRPr>
            </a:lvl2pPr>
            <a:lvl3pPr marL="700088" indent="-214313" algn="l" defTabSz="742950" rtl="0" fontAlgn="base">
              <a:lnSpc>
                <a:spcPct val="90000"/>
              </a:lnSpc>
              <a:spcBef>
                <a:spcPct val="10000"/>
              </a:spcBef>
              <a:spcAft>
                <a:spcPct val="30000"/>
              </a:spcAft>
              <a:buSzPct val="85000"/>
              <a:buChar char="•"/>
              <a:defRPr sz="2200" kern="1200">
                <a:solidFill>
                  <a:schemeClr val="tx1"/>
                </a:solidFill>
                <a:latin typeface="+mn-lt"/>
                <a:ea typeface="+mn-ea"/>
                <a:cs typeface="+mn-cs"/>
              </a:defRPr>
            </a:lvl3pPr>
            <a:lvl4pPr marL="1208088" indent="-182563" algn="l" defTabSz="742950" rtl="0" fontAlgn="base">
              <a:lnSpc>
                <a:spcPct val="95000"/>
              </a:lnSpc>
              <a:spcBef>
                <a:spcPct val="10000"/>
              </a:spcBef>
              <a:spcAft>
                <a:spcPct val="30000"/>
              </a:spcAft>
              <a:buFont typeface="Futura Bk" panose="020B0502020204020303" pitchFamily="34" charset="0"/>
              <a:buChar char="–"/>
              <a:defRPr kern="1200">
                <a:solidFill>
                  <a:schemeClr val="tx1"/>
                </a:solidFill>
                <a:latin typeface="+mn-lt"/>
                <a:ea typeface="+mn-ea"/>
                <a:cs typeface="+mn-cs"/>
              </a:defRPr>
            </a:lvl4pPr>
            <a:lvl5pPr marL="1933575" indent="-220663" algn="l" defTabSz="742950" rtl="0" fontAlgn="base">
              <a:lnSpc>
                <a:spcPct val="95000"/>
              </a:lnSpc>
              <a:spcBef>
                <a:spcPct val="10000"/>
              </a:spcBef>
              <a:spcAft>
                <a:spcPct val="3000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defTabSz="914400">
              <a:lnSpc>
                <a:spcPct val="170000"/>
              </a:lnSpc>
            </a:pPr>
            <a:r>
              <a:rPr lang="zh-CN" altLang="en-US" sz="2400" b="1" dirty="0" smtClean="0">
                <a:ea typeface="宋体" panose="02010600030101010101" pitchFamily="2" charset="-122"/>
              </a:rPr>
              <a:t>从客户的角度衡量</a:t>
            </a:r>
            <a:r>
              <a:rPr lang="zh-CN" altLang="nl-NL" sz="2400" b="1" dirty="0" smtClean="0">
                <a:ea typeface="宋体" panose="02010600030101010101" pitchFamily="2" charset="-122"/>
              </a:rPr>
              <a:t> </a:t>
            </a:r>
            <a:endParaRPr lang="zh-CN" altLang="en-US" sz="2400" b="1" dirty="0" smtClean="0">
              <a:ea typeface="宋体" panose="02010600030101010101" pitchFamily="2" charset="-122"/>
            </a:endParaRPr>
          </a:p>
          <a:p>
            <a:pPr marL="342900" indent="-342900" defTabSz="914400">
              <a:lnSpc>
                <a:spcPct val="170000"/>
              </a:lnSpc>
            </a:pPr>
            <a:r>
              <a:rPr lang="zh-CN" altLang="en-US" sz="2400" b="1" dirty="0" smtClean="0">
                <a:ea typeface="宋体" panose="02010600030101010101" pitchFamily="2" charset="-122"/>
              </a:rPr>
              <a:t>数字化-响应时间，升级时间，支持等要量化</a:t>
            </a:r>
            <a:endParaRPr lang="en-US" altLang="zh-CN" sz="2400" b="1" dirty="0" smtClean="0">
              <a:ea typeface="宋体" panose="02010600030101010101" pitchFamily="2" charset="-122"/>
            </a:endParaRPr>
          </a:p>
          <a:p>
            <a:pPr marL="342900" indent="-342900" defTabSz="914400">
              <a:lnSpc>
                <a:spcPct val="170000"/>
              </a:lnSpc>
            </a:pPr>
            <a:r>
              <a:rPr lang="zh-CN" altLang="en-US" sz="2400" b="1" dirty="0" smtClean="0">
                <a:ea typeface="宋体" panose="02010600030101010101" pitchFamily="2" charset="-122"/>
              </a:rPr>
              <a:t>报告要定期</a:t>
            </a:r>
          </a:p>
          <a:p>
            <a:pPr marL="342900" indent="-342900" defTabSz="914400">
              <a:lnSpc>
                <a:spcPct val="170000"/>
              </a:lnSpc>
            </a:pPr>
            <a:r>
              <a:rPr lang="zh-CN" altLang="en-US" sz="2400" b="1" dirty="0" smtClean="0">
                <a:ea typeface="宋体" panose="02010600030101010101" pitchFamily="2" charset="-122"/>
              </a:rPr>
              <a:t>同时包括</a:t>
            </a:r>
            <a:r>
              <a:rPr lang="en-US" altLang="zh-CN" sz="2400" b="1" dirty="0" smtClean="0">
                <a:ea typeface="宋体" panose="02010600030101010101" pitchFamily="2" charset="-122"/>
              </a:rPr>
              <a:t>up-to-date </a:t>
            </a:r>
            <a:r>
              <a:rPr lang="zh-CN" altLang="en-US" sz="2400" b="1" dirty="0" smtClean="0">
                <a:ea typeface="宋体" panose="02010600030101010101" pitchFamily="2" charset="-122"/>
              </a:rPr>
              <a:t>的服务支持级别数据和趋势分析</a:t>
            </a:r>
            <a:endParaRPr lang="nl-NL" altLang="zh-CN" sz="2400" b="1" dirty="0" smtClean="0">
              <a:ea typeface="宋体" panose="02010600030101010101" pitchFamily="2" charset="-122"/>
            </a:endParaRPr>
          </a:p>
        </p:txBody>
      </p:sp>
    </p:spTree>
    <p:extLst>
      <p:ext uri="{BB962C8B-B14F-4D97-AF65-F5344CB8AC3E}">
        <p14:creationId xmlns:p14="http://schemas.microsoft.com/office/powerpoint/2010/main" val="3244020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SLA</a:t>
            </a:r>
            <a:r>
              <a:rPr lang="zh-CN" altLang="en-US" dirty="0" smtClean="0"/>
              <a:t>设计建议</a:t>
            </a:r>
            <a:endParaRPr lang="zh-CN" altLang="en-US" dirty="0"/>
          </a:p>
        </p:txBody>
      </p:sp>
      <p:sp>
        <p:nvSpPr>
          <p:cNvPr id="4" name="内容占位符 3"/>
          <p:cNvSpPr>
            <a:spLocks noGrp="1"/>
          </p:cNvSpPr>
          <p:nvPr>
            <p:ph idx="1"/>
          </p:nvPr>
        </p:nvSpPr>
        <p:spPr/>
        <p:txBody>
          <a:bodyPr/>
          <a:lstStyle/>
          <a:p>
            <a:endParaRPr lang="zh-CN" altLang="en-US"/>
          </a:p>
        </p:txBody>
      </p:sp>
      <p:sp>
        <p:nvSpPr>
          <p:cNvPr id="3" name="Text Box 4"/>
          <p:cNvSpPr txBox="1">
            <a:spLocks noChangeArrowheads="1"/>
          </p:cNvSpPr>
          <p:nvPr/>
        </p:nvSpPr>
        <p:spPr bwMode="auto">
          <a:xfrm>
            <a:off x="1861779" y="1714961"/>
            <a:ext cx="6551771" cy="3831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9" tIns="45714" rIns="91429" bIns="45714">
            <a:spAutoFit/>
          </a:bodyPr>
          <a:lstStyle>
            <a:lvl1pPr>
              <a:spcBef>
                <a:spcPct val="0"/>
              </a:spcBef>
              <a:tabLst>
                <a:tab pos="1714500" algn="l"/>
              </a:tabLst>
              <a:defRPr sz="2400">
                <a:solidFill>
                  <a:schemeClr val="tx1"/>
                </a:solidFill>
                <a:latin typeface="Futura Bk" panose="020B0502020204020303" pitchFamily="34" charset="0"/>
              </a:defRPr>
            </a:lvl1pPr>
            <a:lvl2pPr>
              <a:spcBef>
                <a:spcPct val="0"/>
              </a:spcBef>
              <a:tabLst>
                <a:tab pos="1714500" algn="l"/>
              </a:tabLst>
              <a:defRPr sz="2400">
                <a:solidFill>
                  <a:schemeClr val="tx1"/>
                </a:solidFill>
                <a:latin typeface="Futura Bk" panose="020B0502020204020303" pitchFamily="34" charset="0"/>
              </a:defRPr>
            </a:lvl2pPr>
            <a:lvl3pPr>
              <a:spcBef>
                <a:spcPct val="0"/>
              </a:spcBef>
              <a:tabLst>
                <a:tab pos="1714500" algn="l"/>
              </a:tabLst>
              <a:defRPr sz="2400">
                <a:solidFill>
                  <a:schemeClr val="tx1"/>
                </a:solidFill>
                <a:latin typeface="Futura Bk" panose="020B0502020204020303" pitchFamily="34" charset="0"/>
              </a:defRPr>
            </a:lvl3pPr>
            <a:lvl4pPr>
              <a:spcBef>
                <a:spcPct val="0"/>
              </a:spcBef>
              <a:tabLst>
                <a:tab pos="1714500" algn="l"/>
              </a:tabLst>
              <a:defRPr sz="2400">
                <a:solidFill>
                  <a:schemeClr val="tx1"/>
                </a:solidFill>
                <a:latin typeface="Futura Bk" panose="020B0502020204020303" pitchFamily="34" charset="0"/>
              </a:defRPr>
            </a:lvl4pPr>
            <a:lvl5pPr>
              <a:spcBef>
                <a:spcPct val="0"/>
              </a:spcBef>
              <a:tabLst>
                <a:tab pos="1714500" algn="l"/>
              </a:tabLst>
              <a:defRPr sz="2400">
                <a:solidFill>
                  <a:schemeClr val="tx1"/>
                </a:solidFill>
                <a:latin typeface="Futura Bk" panose="020B0502020204020303" pitchFamily="34" charset="0"/>
              </a:defRPr>
            </a:lvl5pPr>
            <a:lvl6pPr fontAlgn="base">
              <a:spcBef>
                <a:spcPct val="0"/>
              </a:spcBef>
              <a:spcAft>
                <a:spcPct val="0"/>
              </a:spcAft>
              <a:tabLst>
                <a:tab pos="1714500" algn="l"/>
              </a:tabLst>
              <a:defRPr sz="2400">
                <a:solidFill>
                  <a:schemeClr val="tx1"/>
                </a:solidFill>
                <a:latin typeface="Futura Bk" panose="020B0502020204020303" pitchFamily="34" charset="0"/>
              </a:defRPr>
            </a:lvl6pPr>
            <a:lvl7pPr fontAlgn="base">
              <a:spcBef>
                <a:spcPct val="0"/>
              </a:spcBef>
              <a:spcAft>
                <a:spcPct val="0"/>
              </a:spcAft>
              <a:tabLst>
                <a:tab pos="1714500" algn="l"/>
              </a:tabLst>
              <a:defRPr sz="2400">
                <a:solidFill>
                  <a:schemeClr val="tx1"/>
                </a:solidFill>
                <a:latin typeface="Futura Bk" panose="020B0502020204020303" pitchFamily="34" charset="0"/>
              </a:defRPr>
            </a:lvl7pPr>
            <a:lvl8pPr fontAlgn="base">
              <a:spcBef>
                <a:spcPct val="0"/>
              </a:spcBef>
              <a:spcAft>
                <a:spcPct val="0"/>
              </a:spcAft>
              <a:tabLst>
                <a:tab pos="1714500" algn="l"/>
              </a:tabLst>
              <a:defRPr sz="2400">
                <a:solidFill>
                  <a:schemeClr val="tx1"/>
                </a:solidFill>
                <a:latin typeface="Futura Bk" panose="020B0502020204020303" pitchFamily="34" charset="0"/>
              </a:defRPr>
            </a:lvl8pPr>
            <a:lvl9pPr fontAlgn="base">
              <a:spcBef>
                <a:spcPct val="0"/>
              </a:spcBef>
              <a:spcAft>
                <a:spcPct val="0"/>
              </a:spcAft>
              <a:tabLst>
                <a:tab pos="1714500" algn="l"/>
              </a:tabLst>
              <a:defRPr sz="2400">
                <a:solidFill>
                  <a:schemeClr val="tx1"/>
                </a:solidFill>
                <a:latin typeface="Futura Bk" panose="020B0502020204020303" pitchFamily="34" charset="0"/>
              </a:defRPr>
            </a:lvl9pPr>
          </a:lstStyle>
          <a:p>
            <a:pPr eaLnBrk="0" hangingPunct="0">
              <a:lnSpc>
                <a:spcPct val="130000"/>
              </a:lnSpc>
              <a:spcBef>
                <a:spcPts val="600"/>
              </a:spcBef>
              <a:buSzPct val="75000"/>
              <a:buFont typeface="Monotype Sorts" pitchFamily="2" charset="2"/>
              <a:buChar char="u"/>
            </a:pPr>
            <a:r>
              <a:rPr lang="en-US" altLang="zh-CN" sz="2000" b="1" dirty="0">
                <a:latin typeface="Times New Roman" panose="02020603050405020304" pitchFamily="18" charset="0"/>
                <a:ea typeface="宋体" panose="02010600030101010101" pitchFamily="2" charset="-122"/>
              </a:rPr>
              <a:t> SLAs </a:t>
            </a:r>
            <a:r>
              <a:rPr lang="zh-CN" altLang="en-US" sz="2000" b="1" dirty="0">
                <a:latin typeface="Times New Roman" panose="02020603050405020304" pitchFamily="18" charset="0"/>
                <a:ea typeface="宋体" panose="02010600030101010101" pitchFamily="2" charset="-122"/>
              </a:rPr>
              <a:t>要简单</a:t>
            </a:r>
          </a:p>
          <a:p>
            <a:pPr eaLnBrk="0" hangingPunct="0">
              <a:lnSpc>
                <a:spcPct val="130000"/>
              </a:lnSpc>
              <a:spcBef>
                <a:spcPts val="600"/>
              </a:spcBef>
              <a:buSzPct val="75000"/>
              <a:buFont typeface="Monotype Sorts" pitchFamily="2" charset="2"/>
              <a:buChar char="u"/>
            </a:pPr>
            <a:r>
              <a:rPr lang="zh-CN" altLang="en-US" sz="2000" b="1" dirty="0">
                <a:latin typeface="Times New Roman" panose="02020603050405020304" pitchFamily="18" charset="0"/>
                <a:ea typeface="宋体" panose="02010600030101010101" pitchFamily="2" charset="-122"/>
              </a:rPr>
              <a:t>建立服务目录</a:t>
            </a:r>
          </a:p>
          <a:p>
            <a:pPr eaLnBrk="0" hangingPunct="0">
              <a:lnSpc>
                <a:spcPct val="130000"/>
              </a:lnSpc>
              <a:spcBef>
                <a:spcPts val="600"/>
              </a:spcBef>
              <a:buSzPct val="75000"/>
              <a:buFont typeface="Monotype Sorts" pitchFamily="2" charset="2"/>
              <a:buChar char="u"/>
            </a:pPr>
            <a:r>
              <a:rPr lang="zh-CN" altLang="en-US" sz="2000" b="1" dirty="0">
                <a:latin typeface="Times New Roman" panose="02020603050405020304" pitchFamily="18" charset="0"/>
                <a:ea typeface="宋体" panose="02010600030101010101" pitchFamily="2" charset="-122"/>
              </a:rPr>
              <a:t>尽早</a:t>
            </a:r>
            <a:r>
              <a:rPr lang="en-US" altLang="zh-CN" sz="2000" b="1" dirty="0">
                <a:latin typeface="Times New Roman" panose="02020603050405020304" pitchFamily="18" charset="0"/>
                <a:ea typeface="宋体" panose="02010600030101010101" pitchFamily="2" charset="-122"/>
              </a:rPr>
              <a:t> involve</a:t>
            </a:r>
            <a:r>
              <a:rPr lang="zh-CN" altLang="en-US" sz="2000" b="1" dirty="0">
                <a:latin typeface="Times New Roman" panose="02020603050405020304" pitchFamily="18" charset="0"/>
                <a:ea typeface="宋体" panose="02010600030101010101" pitchFamily="2" charset="-122"/>
              </a:rPr>
              <a:t>客户（经理及员工）</a:t>
            </a:r>
          </a:p>
          <a:p>
            <a:pPr eaLnBrk="0" hangingPunct="0">
              <a:lnSpc>
                <a:spcPct val="130000"/>
              </a:lnSpc>
              <a:spcBef>
                <a:spcPts val="600"/>
              </a:spcBef>
              <a:buSzPct val="75000"/>
              <a:buFont typeface="Monotype Sorts" pitchFamily="2" charset="2"/>
              <a:buChar char="u"/>
            </a:pPr>
            <a:r>
              <a:rPr lang="zh-CN" altLang="en-US" sz="2000" b="1" dirty="0">
                <a:latin typeface="Times New Roman" panose="02020603050405020304" pitchFamily="18" charset="0"/>
                <a:ea typeface="宋体" panose="02010600030101010101" pitchFamily="2" charset="-122"/>
              </a:rPr>
              <a:t>目标不要太高</a:t>
            </a:r>
          </a:p>
          <a:p>
            <a:pPr eaLnBrk="0" hangingPunct="0">
              <a:lnSpc>
                <a:spcPct val="130000"/>
              </a:lnSpc>
              <a:spcBef>
                <a:spcPts val="600"/>
              </a:spcBef>
              <a:buSzPct val="75000"/>
              <a:buFont typeface="Monotype Sorts" pitchFamily="2" charset="2"/>
              <a:buChar char="u"/>
            </a:pPr>
            <a:r>
              <a:rPr lang="zh-CN" altLang="en-US" sz="2000" b="1" dirty="0">
                <a:latin typeface="Times New Roman" panose="02020603050405020304" pitchFamily="18" charset="0"/>
                <a:ea typeface="宋体" panose="02010600030101010101" pitchFamily="2" charset="-122"/>
              </a:rPr>
              <a:t>指定</a:t>
            </a:r>
            <a:r>
              <a:rPr lang="en-US" altLang="zh-CN" sz="2000" b="1" dirty="0">
                <a:latin typeface="Times New Roman" panose="02020603050405020304" pitchFamily="18" charset="0"/>
                <a:ea typeface="宋体" panose="02010600030101010101" pitchFamily="2" charset="-122"/>
              </a:rPr>
              <a:t>SLA</a:t>
            </a:r>
            <a:r>
              <a:rPr lang="zh-CN" altLang="en-US" sz="2000" b="1" dirty="0">
                <a:latin typeface="Times New Roman" panose="02020603050405020304" pitchFamily="18" charset="0"/>
                <a:ea typeface="宋体" panose="02010600030101010101" pitchFamily="2" charset="-122"/>
              </a:rPr>
              <a:t>标准模板</a:t>
            </a:r>
          </a:p>
          <a:p>
            <a:pPr eaLnBrk="0" hangingPunct="0">
              <a:lnSpc>
                <a:spcPct val="130000"/>
              </a:lnSpc>
              <a:spcBef>
                <a:spcPts val="600"/>
              </a:spcBef>
              <a:buSzPct val="75000"/>
              <a:buFont typeface="Monotype Sorts" pitchFamily="2" charset="2"/>
              <a:buChar char="u"/>
            </a:pPr>
            <a:r>
              <a:rPr lang="zh-CN" altLang="en-US" sz="2000" b="1" dirty="0">
                <a:latin typeface="Times New Roman" panose="02020603050405020304" pitchFamily="18" charset="0"/>
                <a:ea typeface="宋体" panose="02010600030101010101" pitchFamily="2" charset="-122"/>
              </a:rPr>
              <a:t>“试运行”</a:t>
            </a:r>
            <a:r>
              <a:rPr lang="en-US" altLang="zh-CN" sz="2000" b="1" dirty="0">
                <a:latin typeface="Times New Roman" panose="02020603050405020304" pitchFamily="18" charset="0"/>
                <a:ea typeface="宋体" panose="02010600030101010101" pitchFamily="2" charset="-122"/>
              </a:rPr>
              <a:t>SLA</a:t>
            </a:r>
          </a:p>
          <a:p>
            <a:pPr eaLnBrk="0" hangingPunct="0">
              <a:lnSpc>
                <a:spcPct val="130000"/>
              </a:lnSpc>
              <a:spcBef>
                <a:spcPts val="600"/>
              </a:spcBef>
              <a:buSzPct val="75000"/>
              <a:buFont typeface="Monotype Sorts" pitchFamily="2" charset="2"/>
              <a:buChar char="u"/>
            </a:pPr>
            <a:r>
              <a:rPr lang="zh-CN" altLang="en-US" sz="2000" b="1" dirty="0">
                <a:latin typeface="Times New Roman" panose="02020603050405020304" pitchFamily="18" charset="0"/>
                <a:ea typeface="宋体" panose="02010600030101010101" pitchFamily="2" charset="-122"/>
              </a:rPr>
              <a:t>外部支持合同与内部运行级别协议是否完全支持</a:t>
            </a:r>
            <a:r>
              <a:rPr lang="en-US" altLang="zh-CN" sz="2000" b="1" dirty="0">
                <a:latin typeface="Times New Roman" panose="02020603050405020304" pitchFamily="18" charset="0"/>
                <a:ea typeface="宋体" panose="02010600030101010101" pitchFamily="2" charset="-122"/>
              </a:rPr>
              <a:t>SLA</a:t>
            </a:r>
            <a:r>
              <a:rPr lang="en-US" altLang="zh-CN" sz="2000" b="1" dirty="0" smtClean="0">
                <a:latin typeface="Times New Roman" panose="02020603050405020304" pitchFamily="18" charset="0"/>
                <a:ea typeface="宋体" panose="02010600030101010101" pitchFamily="2" charset="-122"/>
              </a:rPr>
              <a:t>？</a:t>
            </a:r>
          </a:p>
          <a:p>
            <a:pPr eaLnBrk="0" hangingPunct="0">
              <a:lnSpc>
                <a:spcPct val="130000"/>
              </a:lnSpc>
              <a:spcBef>
                <a:spcPts val="600"/>
              </a:spcBef>
              <a:buSzPct val="75000"/>
              <a:buFont typeface="Monotype Sorts" pitchFamily="2" charset="2"/>
              <a:buChar char="u"/>
            </a:pPr>
            <a:r>
              <a:rPr lang="zh-CN" altLang="en-US" sz="2000" b="1" dirty="0" smtClean="0">
                <a:latin typeface="Times New Roman" panose="02020603050405020304" pitchFamily="18" charset="0"/>
                <a:ea typeface="宋体" panose="02010600030101010101" pitchFamily="2" charset="-122"/>
              </a:rPr>
              <a:t>是否对服务内容分级分类</a:t>
            </a:r>
            <a:endParaRPr lang="en-US" altLang="zh-CN" sz="2000" b="1"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2681638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文档要落地</a:t>
            </a:r>
            <a:endParaRPr lang="zh-CN" altLang="en-US" dirty="0"/>
          </a:p>
        </p:txBody>
      </p:sp>
      <p:sp>
        <p:nvSpPr>
          <p:cNvPr id="5" name="内容占位符 4"/>
          <p:cNvSpPr>
            <a:spLocks noGrp="1"/>
          </p:cNvSpPr>
          <p:nvPr>
            <p:ph idx="1"/>
          </p:nvPr>
        </p:nvSpPr>
        <p:spPr/>
        <p:txBody>
          <a:bodyPr/>
          <a:lstStyle/>
          <a:p>
            <a:endParaRPr lang="zh-CN" altLang="en-US"/>
          </a:p>
        </p:txBody>
      </p:sp>
      <p:graphicFrame>
        <p:nvGraphicFramePr>
          <p:cNvPr id="4" name="图示 3"/>
          <p:cNvGraphicFramePr/>
          <p:nvPr>
            <p:extLst>
              <p:ext uri="{D42A27DB-BD31-4B8C-83A1-F6EECF244321}">
                <p14:modId xmlns:p14="http://schemas.microsoft.com/office/powerpoint/2010/main" val="4091625422"/>
              </p:ext>
            </p:extLst>
          </p:nvPr>
        </p:nvGraphicFramePr>
        <p:xfrm>
          <a:off x="2904516" y="153857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188826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313" y="538504"/>
            <a:ext cx="10058400" cy="1450757"/>
          </a:xfrm>
        </p:spPr>
        <p:txBody>
          <a:bodyPr/>
          <a:lstStyle/>
          <a:p>
            <a:r>
              <a:rPr lang="zh-CN" altLang="en-US" dirty="0"/>
              <a:t>议题</a:t>
            </a:r>
          </a:p>
        </p:txBody>
      </p:sp>
      <p:sp>
        <p:nvSpPr>
          <p:cNvPr id="6" name="页脚占位符 3"/>
          <p:cNvSpPr>
            <a:spLocks noGrp="1"/>
          </p:cNvSpPr>
          <p:nvPr>
            <p:ph type="ftr" sz="quarter" idx="11"/>
          </p:nvPr>
        </p:nvSpPr>
        <p:spPr bwMode="auto">
          <a:xfrm>
            <a:off x="7805737" y="7056325"/>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t>   </a:t>
            </a:r>
          </a:p>
          <a:p>
            <a:pPr eaLnBrk="1" hangingPunct="1"/>
            <a:r>
              <a:rPr lang="en-US" altLang="zh-CN"/>
              <a:t>   </a:t>
            </a:r>
          </a:p>
        </p:txBody>
      </p:sp>
      <p:sp>
        <p:nvSpPr>
          <p:cNvPr id="8" name="AutoShape 4"/>
          <p:cNvSpPr>
            <a:spLocks noChangeArrowheads="1"/>
          </p:cNvSpPr>
          <p:nvPr/>
        </p:nvSpPr>
        <p:spPr bwMode="ltGray">
          <a:xfrm rot="5400000">
            <a:off x="-469901" y="2016247"/>
            <a:ext cx="4824412"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9" name="AutoShape 5"/>
          <p:cNvSpPr>
            <a:spLocks noChangeArrowheads="1"/>
          </p:cNvSpPr>
          <p:nvPr/>
        </p:nvSpPr>
        <p:spPr bwMode="ltGray">
          <a:xfrm rot="5400000" flipH="1">
            <a:off x="-51594" y="2478768"/>
            <a:ext cx="4032250" cy="3929063"/>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chemeClr val="hlink">
                  <a:alpha val="56000"/>
                </a:schemeClr>
              </a:gs>
              <a:gs pos="100000">
                <a:schemeClr val="hlink">
                  <a:gamma/>
                  <a:tint val="0"/>
                  <a:invGamma/>
                  <a:alpha val="48000"/>
                </a:schemeClr>
              </a:gs>
            </a:gsLst>
            <a:lin ang="5400000" scaled="1"/>
          </a:gradFill>
          <a:ln w="0" algn="ctr">
            <a:noFill/>
            <a:miter lim="800000"/>
            <a:headEnd/>
            <a:tailEnd/>
          </a:ln>
          <a:effectLst/>
        </p:spPr>
        <p:txBody>
          <a:bodyPr wrap="none" anchor="ctr"/>
          <a:lstStyle/>
          <a:p>
            <a:pPr>
              <a:defRPr/>
            </a:pPr>
            <a:endParaRPr lang="zh-CN" altLang="en-US"/>
          </a:p>
        </p:txBody>
      </p:sp>
      <p:sp>
        <p:nvSpPr>
          <p:cNvPr id="11" name="AutoShape 7"/>
          <p:cNvSpPr>
            <a:spLocks noChangeArrowheads="1"/>
          </p:cNvSpPr>
          <p:nvPr/>
        </p:nvSpPr>
        <p:spPr bwMode="gray">
          <a:xfrm>
            <a:off x="4063518" y="5587202"/>
            <a:ext cx="4419600"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rgbClr val="FF0000"/>
                </a:solidFill>
              </a:rPr>
              <a:t>服务级别范例</a:t>
            </a:r>
            <a:endParaRPr lang="en-US" altLang="zh-CN" b="1" dirty="0">
              <a:solidFill>
                <a:srgbClr val="FF0000"/>
              </a:solidFill>
            </a:endParaRPr>
          </a:p>
        </p:txBody>
      </p:sp>
      <p:sp>
        <p:nvSpPr>
          <p:cNvPr id="12" name="AutoShape 8"/>
          <p:cNvSpPr>
            <a:spLocks noChangeArrowheads="1"/>
          </p:cNvSpPr>
          <p:nvPr/>
        </p:nvSpPr>
        <p:spPr bwMode="gray">
          <a:xfrm>
            <a:off x="4371976" y="3870898"/>
            <a:ext cx="4419600"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t>企业如何应用服务级别</a:t>
            </a:r>
            <a:endParaRPr lang="en-US" altLang="zh-CN" b="1" dirty="0"/>
          </a:p>
        </p:txBody>
      </p:sp>
      <p:sp>
        <p:nvSpPr>
          <p:cNvPr id="14" name="AutoShape 10"/>
          <p:cNvSpPr>
            <a:spLocks noChangeArrowheads="1"/>
          </p:cNvSpPr>
          <p:nvPr/>
        </p:nvSpPr>
        <p:spPr bwMode="gray">
          <a:xfrm>
            <a:off x="3730624" y="2401775"/>
            <a:ext cx="4419600"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t>服务级别概念</a:t>
            </a:r>
            <a:endParaRPr lang="en-US" altLang="zh-CN" b="1" dirty="0"/>
          </a:p>
        </p:txBody>
      </p:sp>
      <p:grpSp>
        <p:nvGrpSpPr>
          <p:cNvPr id="15" name="Group 11"/>
          <p:cNvGrpSpPr>
            <a:grpSpLocks/>
          </p:cNvGrpSpPr>
          <p:nvPr/>
        </p:nvGrpSpPr>
        <p:grpSpPr bwMode="auto">
          <a:xfrm>
            <a:off x="3413124" y="2490675"/>
            <a:ext cx="381000" cy="381000"/>
            <a:chOff x="2078" y="1680"/>
            <a:chExt cx="1615" cy="1615"/>
          </a:xfrm>
        </p:grpSpPr>
        <p:sp>
          <p:nvSpPr>
            <p:cNvPr id="16" name="Oval 1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Oval 1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Oval 14"/>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19" name="Oval 15"/>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Oval 16"/>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21" name="Oval 17"/>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29" name="Group 25"/>
          <p:cNvGrpSpPr>
            <a:grpSpLocks/>
          </p:cNvGrpSpPr>
          <p:nvPr/>
        </p:nvGrpSpPr>
        <p:grpSpPr bwMode="auto">
          <a:xfrm>
            <a:off x="4067176" y="3947098"/>
            <a:ext cx="381000" cy="381000"/>
            <a:chOff x="2078" y="1680"/>
            <a:chExt cx="1615" cy="1615"/>
          </a:xfrm>
        </p:grpSpPr>
        <p:sp>
          <p:nvSpPr>
            <p:cNvPr id="30" name="Oval 26"/>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Oval 27"/>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Oval 28"/>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33" name="Oval 29"/>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Oval 30"/>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35" name="Oval 31"/>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36" name="Group 32"/>
          <p:cNvGrpSpPr>
            <a:grpSpLocks/>
          </p:cNvGrpSpPr>
          <p:nvPr/>
        </p:nvGrpSpPr>
        <p:grpSpPr bwMode="auto">
          <a:xfrm>
            <a:off x="3726968" y="5688802"/>
            <a:ext cx="381000" cy="381000"/>
            <a:chOff x="2078" y="1680"/>
            <a:chExt cx="1615" cy="1615"/>
          </a:xfrm>
        </p:grpSpPr>
        <p:sp>
          <p:nvSpPr>
            <p:cNvPr id="37" name="Oval 33"/>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8" name="Oval 34"/>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 name="Oval 35"/>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40" name="Oval 36"/>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Oval 37"/>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42" name="Oval 38"/>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Tree>
    <p:extLst>
      <p:ext uri="{BB962C8B-B14F-4D97-AF65-F5344CB8AC3E}">
        <p14:creationId xmlns:p14="http://schemas.microsoft.com/office/powerpoint/2010/main" val="39138460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553497" y="1505390"/>
            <a:ext cx="9144000" cy="4405832"/>
          </a:xfrm>
          <a:prstGeom prst="rect">
            <a:avLst/>
          </a:prstGeom>
        </p:spPr>
      </p:pic>
      <p:sp>
        <p:nvSpPr>
          <p:cNvPr id="2" name="标题 1"/>
          <p:cNvSpPr>
            <a:spLocks noGrp="1"/>
          </p:cNvSpPr>
          <p:nvPr>
            <p:ph type="title"/>
          </p:nvPr>
        </p:nvSpPr>
        <p:spPr/>
        <p:txBody>
          <a:bodyPr/>
          <a:lstStyle/>
          <a:p>
            <a:r>
              <a:rPr lang="zh-CN" altLang="en-US" dirty="0" smtClean="0"/>
              <a:t>服务目录</a:t>
            </a:r>
            <a:r>
              <a:rPr lang="en-US" altLang="zh-CN" dirty="0"/>
              <a:t>-</a:t>
            </a:r>
            <a:r>
              <a:rPr lang="zh-CN" altLang="en-US" dirty="0" smtClean="0"/>
              <a:t>业务服务目录</a:t>
            </a:r>
            <a:endParaRPr lang="zh-CN" altLang="en-US" dirty="0"/>
          </a:p>
        </p:txBody>
      </p:sp>
      <p:sp>
        <p:nvSpPr>
          <p:cNvPr id="4" name="内容占位符 3"/>
          <p:cNvSpPr>
            <a:spLocks noGrp="1"/>
          </p:cNvSpPr>
          <p:nvPr>
            <p:ph idx="1"/>
          </p:nvPr>
        </p:nvSpPr>
        <p:spPr/>
        <p:txBody>
          <a:bodyPr/>
          <a:lstStyle/>
          <a:p>
            <a:endParaRPr lang="zh-CN" altLang="en-US"/>
          </a:p>
        </p:txBody>
      </p:sp>
      <p:sp>
        <p:nvSpPr>
          <p:cNvPr id="3" name="矩形 2"/>
          <p:cNvSpPr/>
          <p:nvPr/>
        </p:nvSpPr>
        <p:spPr>
          <a:xfrm rot="20029948">
            <a:off x="4367808" y="2924944"/>
            <a:ext cx="2376264" cy="93610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6000" b="1" dirty="0">
                <a:solidFill>
                  <a:srgbClr val="FF0000"/>
                </a:solidFill>
                <a:latin typeface="华文中宋" pitchFamily="2" charset="-122"/>
                <a:ea typeface="华文中宋" pitchFamily="2" charset="-122"/>
              </a:rPr>
              <a:t>样例</a:t>
            </a:r>
            <a:endParaRPr lang="zh-CN" altLang="en-US" sz="6000" b="1" dirty="0">
              <a:solidFill>
                <a:srgbClr val="FF0000"/>
              </a:solidFill>
              <a:latin typeface="华文中宋" pitchFamily="2" charset="-122"/>
              <a:ea typeface="华文中宋" pitchFamily="2" charset="-122"/>
            </a:endParaRPr>
          </a:p>
        </p:txBody>
      </p:sp>
    </p:spTree>
    <p:extLst>
      <p:ext uri="{BB962C8B-B14F-4D97-AF65-F5344CB8AC3E}">
        <p14:creationId xmlns:p14="http://schemas.microsoft.com/office/powerpoint/2010/main" val="14004717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服务目录</a:t>
            </a:r>
            <a:r>
              <a:rPr lang="en-US" altLang="zh-CN" dirty="0" smtClean="0"/>
              <a:t>-</a:t>
            </a:r>
            <a:r>
              <a:rPr lang="zh-CN" altLang="en-US" dirty="0" smtClean="0"/>
              <a:t>技术服务目录</a:t>
            </a:r>
            <a:endParaRPr lang="zh-CN" altLang="en-US" dirty="0"/>
          </a:p>
        </p:txBody>
      </p:sp>
      <p:sp>
        <p:nvSpPr>
          <p:cNvPr id="3" name="内容占位符 2"/>
          <p:cNvSpPr>
            <a:spLocks noGrp="1"/>
          </p:cNvSpPr>
          <p:nvPr>
            <p:ph idx="1"/>
          </p:nvPr>
        </p:nvSpPr>
        <p:spPr/>
        <p:txBody>
          <a:bodyPr/>
          <a:lstStyle/>
          <a:p>
            <a:endParaRPr lang="zh-CN"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4727" y="1295403"/>
            <a:ext cx="7776864" cy="22322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2191" y="3815683"/>
            <a:ext cx="7787971" cy="21904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矩形 4"/>
          <p:cNvSpPr/>
          <p:nvPr/>
        </p:nvSpPr>
        <p:spPr>
          <a:xfrm rot="20029948">
            <a:off x="4412053" y="3239619"/>
            <a:ext cx="2376264" cy="93610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6000" b="1" dirty="0">
                <a:solidFill>
                  <a:srgbClr val="FF0000"/>
                </a:solidFill>
                <a:latin typeface="华文中宋" pitchFamily="2" charset="-122"/>
                <a:ea typeface="华文中宋" pitchFamily="2" charset="-122"/>
              </a:rPr>
              <a:t>样例</a:t>
            </a:r>
            <a:endParaRPr lang="zh-CN" altLang="en-US" sz="6000" b="1" dirty="0">
              <a:solidFill>
                <a:srgbClr val="FF0000"/>
              </a:solidFill>
              <a:latin typeface="华文中宋" pitchFamily="2" charset="-122"/>
              <a:ea typeface="华文中宋" pitchFamily="2" charset="-122"/>
            </a:endParaRPr>
          </a:p>
        </p:txBody>
      </p:sp>
    </p:spTree>
    <p:extLst>
      <p:ext uri="{BB962C8B-B14F-4D97-AF65-F5344CB8AC3E}">
        <p14:creationId xmlns:p14="http://schemas.microsoft.com/office/powerpoint/2010/main" val="25024516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2094271" y="1474839"/>
            <a:ext cx="4011561" cy="4601496"/>
          </a:xfrm>
          <a:prstGeom prst="rect">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smtClean="0"/>
              <a:t>服务级别协议</a:t>
            </a:r>
            <a:endParaRPr lang="zh-CN" altLang="en-US" dirty="0"/>
          </a:p>
        </p:txBody>
      </p:sp>
      <p:sp>
        <p:nvSpPr>
          <p:cNvPr id="26" name="内容占位符 25"/>
          <p:cNvSpPr>
            <a:spLocks noGrp="1"/>
          </p:cNvSpPr>
          <p:nvPr>
            <p:ph idx="1"/>
          </p:nvPr>
        </p:nvSpPr>
        <p:spPr/>
        <p:txBody>
          <a:bodyPr/>
          <a:lstStyle/>
          <a:p>
            <a:endParaRPr lang="zh-CN" altLang="en-US"/>
          </a:p>
        </p:txBody>
      </p:sp>
      <p:sp>
        <p:nvSpPr>
          <p:cNvPr id="13" name="灯片编号占位符 3"/>
          <p:cNvSpPr txBox="1">
            <a:spLocks/>
          </p:cNvSpPr>
          <p:nvPr/>
        </p:nvSpPr>
        <p:spPr bwMode="gray">
          <a:xfrm>
            <a:off x="9580870" y="6591303"/>
            <a:ext cx="401637" cy="122238"/>
          </a:xfrm>
          <a:prstGeom prst="rect">
            <a:avLst/>
          </a:prstGeom>
          <a:noFill/>
          <a:ln>
            <a:noFill/>
          </a:ln>
          <a:effectLst/>
          <a:extLst>
            <a:ext uri="{909E8E84-426E-40DD-AFC4-6F175D3DCCD1}">
              <a14:hiddenFill xmlns:a14="http://schemas.microsoft.com/office/drawing/2010/main">
                <a:solidFill>
                  <a:srgbClr val="D1ECA5"/>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defPPr>
              <a:defRPr lang="en-US"/>
            </a:defPPr>
            <a:lvl1pPr algn="r" rtl="0" eaLnBrk="0" fontAlgn="base" hangingPunct="0">
              <a:spcBef>
                <a:spcPct val="0"/>
              </a:spcBef>
              <a:spcAft>
                <a:spcPct val="0"/>
              </a:spcAft>
              <a:defRPr sz="800" kern="1200">
                <a:solidFill>
                  <a:srgbClr val="5A93B6"/>
                </a:solidFill>
                <a:latin typeface="Futura Bk" panose="020B0502020204020303" pitchFamily="34" charset="0"/>
                <a:ea typeface="宋体" panose="02010600030101010101" pitchFamily="2" charset="-122"/>
                <a:cs typeface="+mn-cs"/>
              </a:defRPr>
            </a:lvl1pPr>
            <a:lvl2pPr marL="457200" algn="l" rtl="0" fontAlgn="base">
              <a:spcBef>
                <a:spcPct val="50000"/>
              </a:spcBef>
              <a:spcAft>
                <a:spcPct val="0"/>
              </a:spcAft>
              <a:defRPr sz="2400" kern="1200">
                <a:solidFill>
                  <a:schemeClr val="tx1"/>
                </a:solidFill>
                <a:latin typeface="Futura Bk" panose="020B0502020204020303" pitchFamily="34" charset="0"/>
                <a:ea typeface="+mn-ea"/>
                <a:cs typeface="+mn-cs"/>
              </a:defRPr>
            </a:lvl2pPr>
            <a:lvl3pPr marL="914400" algn="l" rtl="0" fontAlgn="base">
              <a:spcBef>
                <a:spcPct val="50000"/>
              </a:spcBef>
              <a:spcAft>
                <a:spcPct val="0"/>
              </a:spcAft>
              <a:defRPr sz="2400" kern="1200">
                <a:solidFill>
                  <a:schemeClr val="tx1"/>
                </a:solidFill>
                <a:latin typeface="Futura Bk" panose="020B0502020204020303" pitchFamily="34" charset="0"/>
                <a:ea typeface="+mn-ea"/>
                <a:cs typeface="+mn-cs"/>
              </a:defRPr>
            </a:lvl3pPr>
            <a:lvl4pPr marL="1371600" algn="l" rtl="0" fontAlgn="base">
              <a:spcBef>
                <a:spcPct val="50000"/>
              </a:spcBef>
              <a:spcAft>
                <a:spcPct val="0"/>
              </a:spcAft>
              <a:defRPr sz="2400" kern="1200">
                <a:solidFill>
                  <a:schemeClr val="tx1"/>
                </a:solidFill>
                <a:latin typeface="Futura Bk" panose="020B0502020204020303" pitchFamily="34" charset="0"/>
                <a:ea typeface="+mn-ea"/>
                <a:cs typeface="+mn-cs"/>
              </a:defRPr>
            </a:lvl4pPr>
            <a:lvl5pPr marL="1828800" algn="l" rtl="0" fontAlgn="base">
              <a:spcBef>
                <a:spcPct val="50000"/>
              </a:spcBef>
              <a:spcAft>
                <a:spcPct val="0"/>
              </a:spcAft>
              <a:defRPr sz="2400" kern="1200">
                <a:solidFill>
                  <a:schemeClr val="tx1"/>
                </a:solidFill>
                <a:latin typeface="Futura Bk" panose="020B0502020204020303" pitchFamily="34" charset="0"/>
                <a:ea typeface="+mn-ea"/>
                <a:cs typeface="+mn-cs"/>
              </a:defRPr>
            </a:lvl5pPr>
            <a:lvl6pPr marL="2286000" algn="l" defTabSz="914400" rtl="0" eaLnBrk="1" latinLnBrk="0" hangingPunct="1">
              <a:defRPr sz="2400" kern="1200">
                <a:solidFill>
                  <a:schemeClr val="tx1"/>
                </a:solidFill>
                <a:latin typeface="Futura Bk" panose="020B0502020204020303" pitchFamily="34" charset="0"/>
                <a:ea typeface="+mn-ea"/>
                <a:cs typeface="+mn-cs"/>
              </a:defRPr>
            </a:lvl6pPr>
            <a:lvl7pPr marL="2743200" algn="l" defTabSz="914400" rtl="0" eaLnBrk="1" latinLnBrk="0" hangingPunct="1">
              <a:defRPr sz="2400" kern="1200">
                <a:solidFill>
                  <a:schemeClr val="tx1"/>
                </a:solidFill>
                <a:latin typeface="Futura Bk" panose="020B0502020204020303" pitchFamily="34" charset="0"/>
                <a:ea typeface="+mn-ea"/>
                <a:cs typeface="+mn-cs"/>
              </a:defRPr>
            </a:lvl7pPr>
            <a:lvl8pPr marL="3200400" algn="l" defTabSz="914400" rtl="0" eaLnBrk="1" latinLnBrk="0" hangingPunct="1">
              <a:defRPr sz="2400" kern="1200">
                <a:solidFill>
                  <a:schemeClr val="tx1"/>
                </a:solidFill>
                <a:latin typeface="Futura Bk" panose="020B0502020204020303" pitchFamily="34" charset="0"/>
                <a:ea typeface="+mn-ea"/>
                <a:cs typeface="+mn-cs"/>
              </a:defRPr>
            </a:lvl8pPr>
            <a:lvl9pPr marL="3657600" algn="l" defTabSz="914400" rtl="0" eaLnBrk="1" latinLnBrk="0" hangingPunct="1">
              <a:defRPr sz="2400" kern="1200">
                <a:solidFill>
                  <a:schemeClr val="tx1"/>
                </a:solidFill>
                <a:latin typeface="Futura Bk" panose="020B0502020204020303" pitchFamily="34" charset="0"/>
                <a:ea typeface="+mn-ea"/>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zh-CN" sz="800" b="0" i="0" u="none" strike="noStrike" kern="1200" cap="none" spc="0" normalizeH="0" baseline="0" noProof="0" smtClean="0">
                <a:ln>
                  <a:noFill/>
                </a:ln>
                <a:solidFill>
                  <a:schemeClr val="tx1"/>
                </a:solidFill>
                <a:effectLst/>
                <a:uLnTx/>
                <a:uFillTx/>
                <a:latin typeface="Futura Bk" panose="020B0502020204020303" pitchFamily="34" charset="0"/>
                <a:ea typeface="宋体" panose="02010600030101010101" pitchFamily="2" charset="-122"/>
              </a:rPr>
              <a:t>page </a:t>
            </a:r>
            <a:fld id="{2681C5CA-6A04-4127-AE02-EEA155488B5B}" type="slidenum">
              <a:rPr kumimoji="0" lang="en-US" altLang="zh-CN" sz="800" b="0" i="0" u="none" strike="noStrike" kern="1200" cap="none" spc="0" normalizeH="0" baseline="0" noProof="0" smtClean="0">
                <a:ln>
                  <a:noFill/>
                </a:ln>
                <a:solidFill>
                  <a:schemeClr val="tx1"/>
                </a:solidFill>
                <a:effectLst/>
                <a:uLnTx/>
                <a:uFillTx/>
                <a:latin typeface="Futura Bk" panose="020B0502020204020303" pitchFamily="34" charset="0"/>
                <a:ea typeface="宋体" panose="02010600030101010101" pitchFamily="2" charset="-122"/>
              </a:rPr>
              <a:pPr marL="0" marR="0" lvl="0" indent="0" algn="r" defTabSz="914400" rtl="0" eaLnBrk="0" fontAlgn="base" latinLnBrk="0" hangingPunct="0">
                <a:lnSpc>
                  <a:spcPct val="100000"/>
                </a:lnSpc>
                <a:spcBef>
                  <a:spcPct val="0"/>
                </a:spcBef>
                <a:spcAft>
                  <a:spcPct val="0"/>
                </a:spcAft>
                <a:buClrTx/>
                <a:buSzTx/>
                <a:buFontTx/>
                <a:buNone/>
                <a:tabLst/>
                <a:defRPr/>
              </a:pPr>
              <a:t>26</a:t>
            </a:fld>
            <a:endParaRPr kumimoji="0" lang="en-US" altLang="zh-CN" sz="800" b="0" i="0" u="none" strike="noStrike" kern="1200" cap="none" spc="0" normalizeH="0" baseline="0" noProof="0" smtClean="0">
              <a:ln>
                <a:noFill/>
              </a:ln>
              <a:solidFill>
                <a:schemeClr val="tx1"/>
              </a:solidFill>
              <a:effectLst/>
              <a:uLnTx/>
              <a:uFillTx/>
              <a:latin typeface="Futura Bk" panose="020B0502020204020303" pitchFamily="34" charset="0"/>
              <a:ea typeface="宋体" panose="02010600030101010101" pitchFamily="2" charset="-122"/>
            </a:endParaRPr>
          </a:p>
        </p:txBody>
      </p:sp>
      <p:sp>
        <p:nvSpPr>
          <p:cNvPr id="14" name="日期占位符 4"/>
          <p:cNvSpPr txBox="1">
            <a:spLocks/>
          </p:cNvSpPr>
          <p:nvPr/>
        </p:nvSpPr>
        <p:spPr bwMode="gray">
          <a:xfrm>
            <a:off x="1321107" y="6591303"/>
            <a:ext cx="1108075" cy="122238"/>
          </a:xfrm>
          <a:prstGeom prst="rect">
            <a:avLst/>
          </a:prstGeom>
          <a:noFill/>
          <a:ln>
            <a:noFill/>
          </a:ln>
          <a:effectLst/>
          <a:extLst>
            <a:ext uri="{909E8E84-426E-40DD-AFC4-6F175D3DCCD1}">
              <a14:hiddenFill xmlns:a14="http://schemas.microsoft.com/office/drawing/2010/main">
                <a:solidFill>
                  <a:srgbClr val="D1ECA5"/>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defPPr>
              <a:defRPr lang="en-US"/>
            </a:defPPr>
            <a:lvl1pPr algn="l" rtl="0" eaLnBrk="0" fontAlgn="base" hangingPunct="0">
              <a:spcBef>
                <a:spcPct val="0"/>
              </a:spcBef>
              <a:spcAft>
                <a:spcPct val="0"/>
              </a:spcAft>
              <a:defRPr sz="800" kern="1200">
                <a:solidFill>
                  <a:srgbClr val="5A93B6"/>
                </a:solidFill>
                <a:latin typeface="Futura Bk" panose="020B0502020204020303" pitchFamily="34" charset="0"/>
                <a:ea typeface="宋体" panose="02010600030101010101" pitchFamily="2" charset="-122"/>
                <a:cs typeface="+mn-cs"/>
              </a:defRPr>
            </a:lvl1pPr>
            <a:lvl2pPr marL="457200" algn="l" rtl="0" fontAlgn="base">
              <a:spcBef>
                <a:spcPct val="50000"/>
              </a:spcBef>
              <a:spcAft>
                <a:spcPct val="0"/>
              </a:spcAft>
              <a:defRPr sz="2400" kern="1200">
                <a:solidFill>
                  <a:schemeClr val="tx1"/>
                </a:solidFill>
                <a:latin typeface="Futura Bk" panose="020B0502020204020303" pitchFamily="34" charset="0"/>
                <a:ea typeface="+mn-ea"/>
                <a:cs typeface="+mn-cs"/>
              </a:defRPr>
            </a:lvl2pPr>
            <a:lvl3pPr marL="914400" algn="l" rtl="0" fontAlgn="base">
              <a:spcBef>
                <a:spcPct val="50000"/>
              </a:spcBef>
              <a:spcAft>
                <a:spcPct val="0"/>
              </a:spcAft>
              <a:defRPr sz="2400" kern="1200">
                <a:solidFill>
                  <a:schemeClr val="tx1"/>
                </a:solidFill>
                <a:latin typeface="Futura Bk" panose="020B0502020204020303" pitchFamily="34" charset="0"/>
                <a:ea typeface="+mn-ea"/>
                <a:cs typeface="+mn-cs"/>
              </a:defRPr>
            </a:lvl3pPr>
            <a:lvl4pPr marL="1371600" algn="l" rtl="0" fontAlgn="base">
              <a:spcBef>
                <a:spcPct val="50000"/>
              </a:spcBef>
              <a:spcAft>
                <a:spcPct val="0"/>
              </a:spcAft>
              <a:defRPr sz="2400" kern="1200">
                <a:solidFill>
                  <a:schemeClr val="tx1"/>
                </a:solidFill>
                <a:latin typeface="Futura Bk" panose="020B0502020204020303" pitchFamily="34" charset="0"/>
                <a:ea typeface="+mn-ea"/>
                <a:cs typeface="+mn-cs"/>
              </a:defRPr>
            </a:lvl4pPr>
            <a:lvl5pPr marL="1828800" algn="l" rtl="0" fontAlgn="base">
              <a:spcBef>
                <a:spcPct val="50000"/>
              </a:spcBef>
              <a:spcAft>
                <a:spcPct val="0"/>
              </a:spcAft>
              <a:defRPr sz="2400" kern="1200">
                <a:solidFill>
                  <a:schemeClr val="tx1"/>
                </a:solidFill>
                <a:latin typeface="Futura Bk" panose="020B0502020204020303" pitchFamily="34" charset="0"/>
                <a:ea typeface="+mn-ea"/>
                <a:cs typeface="+mn-cs"/>
              </a:defRPr>
            </a:lvl5pPr>
            <a:lvl6pPr marL="2286000" algn="l" defTabSz="914400" rtl="0" eaLnBrk="1" latinLnBrk="0" hangingPunct="1">
              <a:defRPr sz="2400" kern="1200">
                <a:solidFill>
                  <a:schemeClr val="tx1"/>
                </a:solidFill>
                <a:latin typeface="Futura Bk" panose="020B0502020204020303" pitchFamily="34" charset="0"/>
                <a:ea typeface="+mn-ea"/>
                <a:cs typeface="+mn-cs"/>
              </a:defRPr>
            </a:lvl6pPr>
            <a:lvl7pPr marL="2743200" algn="l" defTabSz="914400" rtl="0" eaLnBrk="1" latinLnBrk="0" hangingPunct="1">
              <a:defRPr sz="2400" kern="1200">
                <a:solidFill>
                  <a:schemeClr val="tx1"/>
                </a:solidFill>
                <a:latin typeface="Futura Bk" panose="020B0502020204020303" pitchFamily="34" charset="0"/>
                <a:ea typeface="+mn-ea"/>
                <a:cs typeface="+mn-cs"/>
              </a:defRPr>
            </a:lvl7pPr>
            <a:lvl8pPr marL="3200400" algn="l" defTabSz="914400" rtl="0" eaLnBrk="1" latinLnBrk="0" hangingPunct="1">
              <a:defRPr sz="2400" kern="1200">
                <a:solidFill>
                  <a:schemeClr val="tx1"/>
                </a:solidFill>
                <a:latin typeface="Futura Bk" panose="020B0502020204020303" pitchFamily="34" charset="0"/>
                <a:ea typeface="+mn-ea"/>
                <a:cs typeface="+mn-cs"/>
              </a:defRPr>
            </a:lvl8pPr>
            <a:lvl9pPr marL="3657600" algn="l" defTabSz="914400" rtl="0" eaLnBrk="1" latinLnBrk="0" hangingPunct="1">
              <a:defRPr sz="2400" kern="1200">
                <a:solidFill>
                  <a:schemeClr val="tx1"/>
                </a:solidFill>
                <a:latin typeface="Futura Bk" panose="020B0502020204020303" pitchFamily="34" charset="0"/>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fld id="{C7C76F2D-E408-43B3-B3CD-917A6BC8DA4D}" type="datetime1">
              <a:rPr kumimoji="0" lang="zh-CN" altLang="en-US" sz="800" b="0" i="0" u="none" strike="noStrike" kern="1200" cap="none" spc="0" normalizeH="0" baseline="0" noProof="0" smtClean="0">
                <a:ln>
                  <a:noFill/>
                </a:ln>
                <a:solidFill>
                  <a:schemeClr val="tx1"/>
                </a:solidFill>
                <a:effectLst/>
                <a:uLnTx/>
                <a:uFillTx/>
                <a:latin typeface="Futura Bk" panose="020B0502020204020303" pitchFamily="34" charset="0"/>
                <a:ea typeface="宋体" panose="02010600030101010101" pitchFamily="2" charset="-122"/>
              </a:rPr>
              <a:pPr marL="0" marR="0" lvl="0" indent="0" algn="l" defTabSz="914400" rtl="0" eaLnBrk="0" fontAlgn="base" latinLnBrk="0" hangingPunct="0">
                <a:lnSpc>
                  <a:spcPct val="100000"/>
                </a:lnSpc>
                <a:spcBef>
                  <a:spcPct val="0"/>
                </a:spcBef>
                <a:spcAft>
                  <a:spcPct val="0"/>
                </a:spcAft>
                <a:buClrTx/>
                <a:buSzTx/>
                <a:buFontTx/>
                <a:buNone/>
                <a:tabLst/>
                <a:defRPr/>
              </a:pPr>
              <a:t>2013/11/7</a:t>
            </a:fld>
            <a:endParaRPr kumimoji="0" lang="en-US" altLang="zh-CN" sz="800" b="0" i="0" u="none" strike="noStrike" kern="1200" cap="none" spc="0" normalizeH="0" baseline="0" noProof="0" smtClean="0">
              <a:ln>
                <a:noFill/>
              </a:ln>
              <a:solidFill>
                <a:schemeClr val="tx1"/>
              </a:solidFill>
              <a:effectLst/>
              <a:uLnTx/>
              <a:uFillTx/>
              <a:latin typeface="Futura Bk" panose="020B0502020204020303" pitchFamily="34" charset="0"/>
              <a:ea typeface="宋体" panose="02010600030101010101" pitchFamily="2" charset="-122"/>
            </a:endParaRPr>
          </a:p>
        </p:txBody>
      </p:sp>
      <p:sp>
        <p:nvSpPr>
          <p:cNvPr id="15" name="页脚占位符 5"/>
          <p:cNvSpPr txBox="1">
            <a:spLocks/>
          </p:cNvSpPr>
          <p:nvPr/>
        </p:nvSpPr>
        <p:spPr bwMode="gray">
          <a:xfrm>
            <a:off x="2632382" y="6581778"/>
            <a:ext cx="6022975" cy="122238"/>
          </a:xfrm>
          <a:prstGeom prst="rect">
            <a:avLst/>
          </a:prstGeom>
          <a:noFill/>
          <a:ln>
            <a:noFill/>
          </a:ln>
          <a:effectLst/>
          <a:extLst>
            <a:ext uri="{909E8E84-426E-40DD-AFC4-6F175D3DCCD1}">
              <a14:hiddenFill xmlns:a14="http://schemas.microsoft.com/office/drawing/2010/main">
                <a:solidFill>
                  <a:srgbClr val="D1ECA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defPPr>
              <a:defRPr lang="en-US"/>
            </a:defPPr>
            <a:lvl1pPr algn="ctr" rtl="0" eaLnBrk="0" fontAlgn="base" hangingPunct="0">
              <a:spcBef>
                <a:spcPct val="0"/>
              </a:spcBef>
              <a:spcAft>
                <a:spcPct val="0"/>
              </a:spcAft>
              <a:defRPr sz="800" kern="1200">
                <a:solidFill>
                  <a:srgbClr val="5A93B6"/>
                </a:solidFill>
                <a:latin typeface="Futura Bk" panose="020B0502020204020303" pitchFamily="34" charset="0"/>
                <a:ea typeface="宋体" panose="02010600030101010101" pitchFamily="2" charset="-122"/>
                <a:cs typeface="+mn-cs"/>
              </a:defRPr>
            </a:lvl1pPr>
            <a:lvl2pPr marL="457200" algn="l" rtl="0" fontAlgn="base">
              <a:spcBef>
                <a:spcPct val="50000"/>
              </a:spcBef>
              <a:spcAft>
                <a:spcPct val="0"/>
              </a:spcAft>
              <a:defRPr sz="2400" kern="1200">
                <a:solidFill>
                  <a:schemeClr val="tx1"/>
                </a:solidFill>
                <a:latin typeface="Futura Bk" panose="020B0502020204020303" pitchFamily="34" charset="0"/>
                <a:ea typeface="+mn-ea"/>
                <a:cs typeface="+mn-cs"/>
              </a:defRPr>
            </a:lvl2pPr>
            <a:lvl3pPr marL="914400" algn="l" rtl="0" fontAlgn="base">
              <a:spcBef>
                <a:spcPct val="50000"/>
              </a:spcBef>
              <a:spcAft>
                <a:spcPct val="0"/>
              </a:spcAft>
              <a:defRPr sz="2400" kern="1200">
                <a:solidFill>
                  <a:schemeClr val="tx1"/>
                </a:solidFill>
                <a:latin typeface="Futura Bk" panose="020B0502020204020303" pitchFamily="34" charset="0"/>
                <a:ea typeface="+mn-ea"/>
                <a:cs typeface="+mn-cs"/>
              </a:defRPr>
            </a:lvl3pPr>
            <a:lvl4pPr marL="1371600" algn="l" rtl="0" fontAlgn="base">
              <a:spcBef>
                <a:spcPct val="50000"/>
              </a:spcBef>
              <a:spcAft>
                <a:spcPct val="0"/>
              </a:spcAft>
              <a:defRPr sz="2400" kern="1200">
                <a:solidFill>
                  <a:schemeClr val="tx1"/>
                </a:solidFill>
                <a:latin typeface="Futura Bk" panose="020B0502020204020303" pitchFamily="34" charset="0"/>
                <a:ea typeface="+mn-ea"/>
                <a:cs typeface="+mn-cs"/>
              </a:defRPr>
            </a:lvl4pPr>
            <a:lvl5pPr marL="1828800" algn="l" rtl="0" fontAlgn="base">
              <a:spcBef>
                <a:spcPct val="50000"/>
              </a:spcBef>
              <a:spcAft>
                <a:spcPct val="0"/>
              </a:spcAft>
              <a:defRPr sz="2400" kern="1200">
                <a:solidFill>
                  <a:schemeClr val="tx1"/>
                </a:solidFill>
                <a:latin typeface="Futura Bk" panose="020B0502020204020303" pitchFamily="34" charset="0"/>
                <a:ea typeface="+mn-ea"/>
                <a:cs typeface="+mn-cs"/>
              </a:defRPr>
            </a:lvl5pPr>
            <a:lvl6pPr marL="2286000" algn="l" defTabSz="914400" rtl="0" eaLnBrk="1" latinLnBrk="0" hangingPunct="1">
              <a:defRPr sz="2400" kern="1200">
                <a:solidFill>
                  <a:schemeClr val="tx1"/>
                </a:solidFill>
                <a:latin typeface="Futura Bk" panose="020B0502020204020303" pitchFamily="34" charset="0"/>
                <a:ea typeface="+mn-ea"/>
                <a:cs typeface="+mn-cs"/>
              </a:defRPr>
            </a:lvl6pPr>
            <a:lvl7pPr marL="2743200" algn="l" defTabSz="914400" rtl="0" eaLnBrk="1" latinLnBrk="0" hangingPunct="1">
              <a:defRPr sz="2400" kern="1200">
                <a:solidFill>
                  <a:schemeClr val="tx1"/>
                </a:solidFill>
                <a:latin typeface="Futura Bk" panose="020B0502020204020303" pitchFamily="34" charset="0"/>
                <a:ea typeface="+mn-ea"/>
                <a:cs typeface="+mn-cs"/>
              </a:defRPr>
            </a:lvl7pPr>
            <a:lvl8pPr marL="3200400" algn="l" defTabSz="914400" rtl="0" eaLnBrk="1" latinLnBrk="0" hangingPunct="1">
              <a:defRPr sz="2400" kern="1200">
                <a:solidFill>
                  <a:schemeClr val="tx1"/>
                </a:solidFill>
                <a:latin typeface="Futura Bk" panose="020B0502020204020303" pitchFamily="34" charset="0"/>
                <a:ea typeface="+mn-ea"/>
                <a:cs typeface="+mn-cs"/>
              </a:defRPr>
            </a:lvl8pPr>
            <a:lvl9pPr marL="3657600" algn="l" defTabSz="914400" rtl="0" eaLnBrk="1" latinLnBrk="0" hangingPunct="1">
              <a:defRPr sz="2400" kern="1200">
                <a:solidFill>
                  <a:schemeClr val="tx1"/>
                </a:solidFill>
                <a:latin typeface="Futura Bk" panose="020B0502020204020303" pitchFamily="34"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800" b="0" i="0" u="none" strike="noStrike" kern="1200" cap="none" spc="0" normalizeH="0" baseline="0" noProof="0" smtClean="0">
                <a:ln>
                  <a:noFill/>
                </a:ln>
                <a:solidFill>
                  <a:schemeClr val="tx1"/>
                </a:solidFill>
                <a:effectLst/>
                <a:uLnTx/>
                <a:uFillTx/>
                <a:latin typeface="Futura Bk" panose="020B0502020204020303" pitchFamily="34" charset="0"/>
                <a:ea typeface="宋体" panose="02010600030101010101" pitchFamily="2" charset="-122"/>
              </a:rPr>
              <a:t>HP presentation template user tutorial</a:t>
            </a:r>
            <a:r>
              <a:rPr kumimoji="0" lang="en-US" altLang="zh-CN" sz="800" b="0" i="0" u="none" strike="noStrike" kern="1200" cap="none" spc="0" normalizeH="0" baseline="0" noProof="0" smtClean="0">
                <a:ln>
                  <a:noFill/>
                </a:ln>
                <a:solidFill>
                  <a:schemeClr val="tx1"/>
                </a:solidFill>
                <a:effectLst/>
                <a:uLnTx/>
                <a:uFillTx/>
                <a:latin typeface="Futura Bk" panose="020B0502020204020303" pitchFamily="34" charset="0"/>
                <a:ea typeface="宋体" panose="02010600030101010101" pitchFamily="2" charset="-122"/>
              </a:rPr>
              <a:t>      </a:t>
            </a:r>
          </a:p>
        </p:txBody>
      </p:sp>
      <p:sp>
        <p:nvSpPr>
          <p:cNvPr id="16" name="Text Box 3"/>
          <p:cNvSpPr txBox="1">
            <a:spLocks noChangeArrowheads="1"/>
          </p:cNvSpPr>
          <p:nvPr/>
        </p:nvSpPr>
        <p:spPr bwMode="gray">
          <a:xfrm>
            <a:off x="6639232" y="1752603"/>
            <a:ext cx="1589088" cy="2781300"/>
          </a:xfrm>
          <a:prstGeom prst="rect">
            <a:avLst/>
          </a:prstGeom>
          <a:noFill/>
          <a:ln>
            <a:noFill/>
          </a:ln>
          <a:effectLst/>
          <a:extLst>
            <a:ext uri="{909E8E84-426E-40DD-AFC4-6F175D3DCCD1}">
              <a14:hiddenFill xmlns:a14="http://schemas.microsoft.com/office/drawing/2010/main">
                <a:solidFill>
                  <a:srgbClr val="D1ECA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eaLnBrk="0" fontAlgn="base" hangingPunct="0">
              <a:spcBef>
                <a:spcPct val="0"/>
              </a:spcBef>
              <a:spcAft>
                <a:spcPct val="0"/>
              </a:spcAft>
            </a:pPr>
            <a:endParaRPr lang="en-US" altLang="zh-CN" sz="1600" smtClean="0">
              <a:latin typeface="Arial" panose="020B0604020202020204" pitchFamily="34" charset="0"/>
            </a:endParaRPr>
          </a:p>
          <a:p>
            <a:pPr defTabSz="914400" eaLnBrk="0" fontAlgn="base" hangingPunct="0">
              <a:spcBef>
                <a:spcPct val="0"/>
              </a:spcBef>
              <a:spcAft>
                <a:spcPct val="0"/>
              </a:spcAft>
              <a:buFontTx/>
              <a:buChar char="•"/>
            </a:pPr>
            <a:r>
              <a:rPr lang="en-US" altLang="zh-CN" sz="1600" smtClean="0">
                <a:latin typeface="Arial" panose="020B0604020202020204" pitchFamily="34" charset="0"/>
              </a:rPr>
              <a:t> </a:t>
            </a:r>
            <a:r>
              <a:rPr lang="zh-CN" altLang="en-US" sz="1600" smtClean="0">
                <a:latin typeface="Arial" panose="020B0604020202020204" pitchFamily="34" charset="0"/>
              </a:rPr>
              <a:t>简介</a:t>
            </a:r>
          </a:p>
          <a:p>
            <a:pPr defTabSz="914400" eaLnBrk="0" fontAlgn="base" hangingPunct="0">
              <a:spcBef>
                <a:spcPct val="0"/>
              </a:spcBef>
              <a:spcAft>
                <a:spcPct val="0"/>
              </a:spcAft>
              <a:buFontTx/>
              <a:buChar char="•"/>
            </a:pPr>
            <a:r>
              <a:rPr lang="zh-CN" altLang="en-US" sz="1600" smtClean="0">
                <a:latin typeface="Arial" panose="020B0604020202020204" pitchFamily="34" charset="0"/>
              </a:rPr>
              <a:t> 客户业务总结</a:t>
            </a:r>
          </a:p>
          <a:p>
            <a:pPr defTabSz="914400" eaLnBrk="0" fontAlgn="base" hangingPunct="0">
              <a:spcBef>
                <a:spcPct val="0"/>
              </a:spcBef>
              <a:spcAft>
                <a:spcPct val="0"/>
              </a:spcAft>
              <a:buFontTx/>
              <a:buChar char="•"/>
            </a:pPr>
            <a:r>
              <a:rPr lang="zh-CN" altLang="en-US" sz="1600" smtClean="0">
                <a:latin typeface="Arial" panose="020B0604020202020204" pitchFamily="34" charset="0"/>
              </a:rPr>
              <a:t> 服务级别目标</a:t>
            </a:r>
          </a:p>
          <a:p>
            <a:pPr defTabSz="914400" eaLnBrk="0" fontAlgn="base" hangingPunct="0">
              <a:spcBef>
                <a:spcPct val="0"/>
              </a:spcBef>
              <a:spcAft>
                <a:spcPct val="0"/>
              </a:spcAft>
              <a:buFontTx/>
              <a:buChar char="•"/>
            </a:pPr>
            <a:r>
              <a:rPr lang="zh-CN" altLang="en-US" sz="1600" smtClean="0">
                <a:latin typeface="Arial" panose="020B0604020202020204" pitchFamily="34" charset="0"/>
              </a:rPr>
              <a:t> 服务时间</a:t>
            </a:r>
          </a:p>
          <a:p>
            <a:pPr defTabSz="914400" eaLnBrk="0" fontAlgn="base" hangingPunct="0">
              <a:spcBef>
                <a:spcPct val="0"/>
              </a:spcBef>
              <a:spcAft>
                <a:spcPct val="0"/>
              </a:spcAft>
              <a:buFontTx/>
              <a:buChar char="•"/>
            </a:pPr>
            <a:r>
              <a:rPr lang="zh-CN" altLang="en-US" sz="1600" smtClean="0">
                <a:latin typeface="Arial" panose="020B0604020202020204" pitchFamily="34" charset="0"/>
              </a:rPr>
              <a:t> 服务成本 </a:t>
            </a:r>
          </a:p>
          <a:p>
            <a:pPr defTabSz="914400" eaLnBrk="0" fontAlgn="base" hangingPunct="0">
              <a:spcBef>
                <a:spcPct val="0"/>
              </a:spcBef>
              <a:spcAft>
                <a:spcPct val="0"/>
              </a:spcAft>
              <a:buFontTx/>
              <a:buChar char="•"/>
            </a:pPr>
            <a:r>
              <a:rPr lang="zh-CN" altLang="en-US" sz="1600" smtClean="0">
                <a:latin typeface="Arial" panose="020B0604020202020204" pitchFamily="34" charset="0"/>
              </a:rPr>
              <a:t> 服务级别回顾</a:t>
            </a:r>
          </a:p>
          <a:p>
            <a:pPr defTabSz="914400" eaLnBrk="0" fontAlgn="base" hangingPunct="0">
              <a:spcBef>
                <a:spcPct val="0"/>
              </a:spcBef>
              <a:spcAft>
                <a:spcPct val="0"/>
              </a:spcAft>
              <a:buFontTx/>
              <a:buChar char="•"/>
            </a:pPr>
            <a:r>
              <a:rPr lang="zh-CN" altLang="en-US" sz="1600" smtClean="0">
                <a:latin typeface="Arial" panose="020B0604020202020204" pitchFamily="34" charset="0"/>
              </a:rPr>
              <a:t> 服务变更请求</a:t>
            </a:r>
          </a:p>
          <a:p>
            <a:pPr defTabSz="914400" eaLnBrk="0" fontAlgn="base" hangingPunct="0">
              <a:spcBef>
                <a:spcPct val="0"/>
              </a:spcBef>
              <a:spcAft>
                <a:spcPct val="0"/>
              </a:spcAft>
              <a:buFontTx/>
              <a:buChar char="•"/>
            </a:pPr>
            <a:r>
              <a:rPr lang="zh-CN" altLang="en-US" sz="1600" smtClean="0">
                <a:latin typeface="Arial" panose="020B0604020202020204" pitchFamily="34" charset="0"/>
              </a:rPr>
              <a:t> 服务报告 </a:t>
            </a:r>
          </a:p>
          <a:p>
            <a:pPr defTabSz="914400" eaLnBrk="0" fontAlgn="base" hangingPunct="0">
              <a:spcBef>
                <a:spcPct val="0"/>
              </a:spcBef>
              <a:spcAft>
                <a:spcPct val="0"/>
              </a:spcAft>
              <a:buFontTx/>
              <a:buChar char="•"/>
            </a:pPr>
            <a:r>
              <a:rPr lang="zh-CN" altLang="en-US" sz="1600" smtClean="0">
                <a:latin typeface="Arial" panose="020B0604020202020204" pitchFamily="34" charset="0"/>
              </a:rPr>
              <a:t> 奖励/惩罚条款</a:t>
            </a:r>
          </a:p>
          <a:p>
            <a:pPr defTabSz="914400" eaLnBrk="0" fontAlgn="base" hangingPunct="0">
              <a:spcBef>
                <a:spcPct val="0"/>
              </a:spcBef>
              <a:spcAft>
                <a:spcPct val="0"/>
              </a:spcAft>
            </a:pPr>
            <a:endParaRPr lang="en-US" altLang="zh-CN" sz="1600" smtClean="0">
              <a:latin typeface="Arial" panose="020B0604020202020204" pitchFamily="34" charset="0"/>
            </a:endParaRPr>
          </a:p>
        </p:txBody>
      </p:sp>
      <p:grpSp>
        <p:nvGrpSpPr>
          <p:cNvPr id="17" name="Group 4"/>
          <p:cNvGrpSpPr>
            <a:grpSpLocks/>
          </p:cNvGrpSpPr>
          <p:nvPr/>
        </p:nvGrpSpPr>
        <p:grpSpPr bwMode="auto">
          <a:xfrm>
            <a:off x="2645082" y="1981203"/>
            <a:ext cx="2730501" cy="3613150"/>
            <a:chOff x="508" y="1296"/>
            <a:chExt cx="1720" cy="2276"/>
          </a:xfrm>
          <a:solidFill>
            <a:schemeClr val="bg1"/>
          </a:solidFill>
        </p:grpSpPr>
        <p:sp>
          <p:nvSpPr>
            <p:cNvPr id="19" name="Text Box 6"/>
            <p:cNvSpPr txBox="1">
              <a:spLocks noChangeArrowheads="1"/>
            </p:cNvSpPr>
            <p:nvPr/>
          </p:nvSpPr>
          <p:spPr bwMode="gray">
            <a:xfrm>
              <a:off x="1019" y="1296"/>
              <a:ext cx="698" cy="640"/>
            </a:xfrm>
            <a:prstGeom prst="rect">
              <a:avLst/>
            </a:prstGeom>
            <a:grpFill/>
            <a:ln w="9525">
              <a:solidFill>
                <a:srgbClr val="000000"/>
              </a:solidFill>
              <a:miter lim="800000"/>
              <a:headEnd/>
              <a:tailEnd/>
            </a:ln>
            <a:effectLst/>
            <a:extLst>
              <a:ext uri="{909E8E84-426E-40DD-AFC4-6F175D3DCCD1}">
                <a14:hiddenFill xmlns:a14="http://schemas.microsoft.com/office/drawing/2010/main">
                  <a:solidFill>
                    <a:srgbClr val="D1ECA5"/>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1" i="0" u="none" strike="noStrike" kern="0" cap="none" spc="0" normalizeH="0" baseline="0" noProof="0" dirty="0" smtClean="0">
                  <a:ln>
                    <a:noFill/>
                  </a:ln>
                  <a:effectLst/>
                  <a:uLnTx/>
                  <a:uFillTx/>
                  <a:latin typeface="Arial" panose="020B0604020202020204" pitchFamily="34" charset="0"/>
                </a:rPr>
                <a:t>XYZ</a:t>
              </a:r>
              <a:r>
                <a:rPr kumimoji="0" lang="zh-CN" altLang="en-US" sz="1200" b="1" i="0" u="none" strike="noStrike" kern="0" cap="none" spc="0" normalizeH="0" baseline="0" noProof="0" dirty="0" smtClean="0">
                  <a:ln>
                    <a:noFill/>
                  </a:ln>
                  <a:effectLst/>
                  <a:uLnTx/>
                  <a:uFillTx/>
                  <a:latin typeface="Arial" panose="020B0604020202020204" pitchFamily="34" charset="0"/>
                </a:rPr>
                <a:t>公司</a:t>
              </a:r>
            </a:p>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200" b="1" i="0" u="none" strike="noStrike" kern="0" cap="none" spc="0" normalizeH="0" baseline="0" noProof="0" dirty="0" smtClean="0">
                <a:ln>
                  <a:noFill/>
                </a:ln>
                <a:effectLst/>
                <a:uLnTx/>
                <a:uFillTx/>
                <a:latin typeface="Arial" panose="020B0604020202020204" pitchFamily="34" charset="0"/>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Arial" panose="020B0604020202020204" pitchFamily="34" charset="0"/>
                </a:rPr>
                <a:t>服务级别协议</a:t>
              </a:r>
            </a:p>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200" b="1" i="0" u="none" strike="noStrike" kern="0" cap="none" spc="0" normalizeH="0" baseline="0" noProof="0" dirty="0" smtClean="0">
                <a:ln>
                  <a:noFill/>
                </a:ln>
                <a:effectLst/>
                <a:uLnTx/>
                <a:uFillTx/>
                <a:latin typeface="Arial" panose="020B0604020202020204" pitchFamily="34" charset="0"/>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1" i="0" u="none" strike="noStrike" kern="0" cap="none" spc="0" normalizeH="0" baseline="0" noProof="0" dirty="0" smtClean="0">
                  <a:ln>
                    <a:noFill/>
                  </a:ln>
                  <a:effectLst/>
                  <a:uLnTx/>
                  <a:uFillTx/>
                  <a:latin typeface="Arial" panose="020B0604020202020204" pitchFamily="34" charset="0"/>
                </a:rPr>
                <a:t>ABC</a:t>
              </a:r>
              <a:r>
                <a:rPr kumimoji="0" lang="zh-CN" altLang="en-US" sz="1200" b="1" i="0" u="none" strike="noStrike" kern="0" cap="none" spc="0" normalizeH="0" baseline="0" noProof="0" dirty="0" smtClean="0">
                  <a:ln>
                    <a:noFill/>
                  </a:ln>
                  <a:effectLst/>
                  <a:uLnTx/>
                  <a:uFillTx/>
                  <a:latin typeface="Arial" panose="020B0604020202020204" pitchFamily="34" charset="0"/>
                </a:rPr>
                <a:t>服务</a:t>
              </a:r>
            </a:p>
          </p:txBody>
        </p:sp>
        <p:sp>
          <p:nvSpPr>
            <p:cNvPr id="20" name="Text Box 7"/>
            <p:cNvSpPr txBox="1">
              <a:spLocks noChangeArrowheads="1"/>
            </p:cNvSpPr>
            <p:nvPr/>
          </p:nvSpPr>
          <p:spPr bwMode="gray">
            <a:xfrm>
              <a:off x="508" y="3073"/>
              <a:ext cx="1720" cy="233"/>
            </a:xfrm>
            <a:prstGeom prst="rect">
              <a:avLst/>
            </a:prstGeom>
            <a:grpFill/>
            <a:ln w="9525">
              <a:solidFill>
                <a:srgbClr val="000000"/>
              </a:solidFill>
              <a:miter lim="800000"/>
              <a:headEnd/>
              <a:tailEnd/>
            </a:ln>
            <a:effectLst/>
            <a:extLst>
              <a:ext uri="{909E8E84-426E-40DD-AFC4-6F175D3DCCD1}">
                <a14:hiddenFill xmlns:a14="http://schemas.microsoft.com/office/drawing/2010/main">
                  <a:solidFill>
                    <a:srgbClr val="D1ECA5"/>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900" b="1" i="0" u="none" strike="noStrike" kern="0" cap="none" spc="0" normalizeH="0" baseline="0" noProof="0" dirty="0" smtClean="0">
                  <a:ln>
                    <a:noFill/>
                  </a:ln>
                  <a:effectLst/>
                  <a:uLnTx/>
                  <a:uFillTx/>
                  <a:latin typeface="Arial" panose="020B0604020202020204" pitchFamily="34" charset="0"/>
                </a:rPr>
                <a:t>Version 1.0</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900" b="1" i="0" u="none" strike="noStrike" kern="0" cap="none" spc="0" normalizeH="0" baseline="0" noProof="0" dirty="0" smtClean="0">
                  <a:ln>
                    <a:noFill/>
                  </a:ln>
                  <a:effectLst/>
                  <a:uLnTx/>
                  <a:uFillTx/>
                  <a:latin typeface="Arial" panose="020B0604020202020204" pitchFamily="34" charset="0"/>
                </a:rPr>
                <a:t>For the period June 6, 2012 – October 31, 2013</a:t>
              </a:r>
            </a:p>
          </p:txBody>
        </p:sp>
        <p:sp>
          <p:nvSpPr>
            <p:cNvPr id="21" name="Text Box 8"/>
            <p:cNvSpPr txBox="1">
              <a:spLocks noChangeArrowheads="1"/>
            </p:cNvSpPr>
            <p:nvPr/>
          </p:nvSpPr>
          <p:spPr bwMode="gray">
            <a:xfrm>
              <a:off x="1054" y="3360"/>
              <a:ext cx="627" cy="212"/>
            </a:xfrm>
            <a:prstGeom prst="rect">
              <a:avLst/>
            </a:prstGeom>
            <a:grpFill/>
            <a:ln w="9525">
              <a:solidFill>
                <a:srgbClr val="000000"/>
              </a:solidFill>
              <a:miter lim="800000"/>
              <a:headEnd/>
              <a:tailEnd/>
            </a:ln>
            <a:effectLst/>
            <a:extLst>
              <a:ext uri="{909E8E84-426E-40DD-AFC4-6F175D3DCCD1}">
                <a14:hiddenFill xmlns:a14="http://schemas.microsoft.com/office/drawing/2010/main">
                  <a:solidFill>
                    <a:srgbClr val="D1ECA5"/>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800" b="1" i="0" u="none" strike="noStrike" kern="0" cap="none" spc="0" normalizeH="0" baseline="0" noProof="0" dirty="0" smtClean="0">
                  <a:ln>
                    <a:noFill/>
                  </a:ln>
                  <a:effectLst/>
                  <a:uLnTx/>
                  <a:uFillTx/>
                  <a:latin typeface="Arial" panose="020B0604020202020204" pitchFamily="34" charset="0"/>
                </a:rPr>
                <a:t>XYZ Corporation</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800" b="1" i="0" u="none" strike="noStrike" kern="0" cap="none" spc="0" normalizeH="0" baseline="0" noProof="0" dirty="0" smtClean="0">
                  <a:ln>
                    <a:noFill/>
                  </a:ln>
                  <a:effectLst/>
                  <a:uLnTx/>
                  <a:uFillTx/>
                  <a:latin typeface="Arial" panose="020B0604020202020204" pitchFamily="34" charset="0"/>
                </a:rPr>
                <a:t>Copyright</a:t>
              </a:r>
              <a:r>
                <a:rPr kumimoji="0" lang="en-US" altLang="zh-CN" sz="800" b="1" i="0" u="none" strike="noStrike" kern="0" cap="none" spc="0" normalizeH="0" baseline="0" noProof="0" dirty="0" smtClean="0">
                  <a:ln>
                    <a:noFill/>
                  </a:ln>
                  <a:effectLst/>
                  <a:uLnTx/>
                  <a:uFillTx/>
                  <a:latin typeface="Arial" panose="020B0604020202020204" pitchFamily="34" charset="0"/>
                  <a:cs typeface="Arial" panose="020B0604020202020204" pitchFamily="34" charset="0"/>
                </a:rPr>
                <a:t>©</a:t>
              </a:r>
              <a:r>
                <a:rPr kumimoji="0" lang="en-US" altLang="zh-CN" sz="800" b="1" i="0" u="none" strike="noStrike" kern="0" cap="none" spc="0" normalizeH="0" baseline="0" noProof="0" dirty="0" smtClean="0">
                  <a:ln>
                    <a:noFill/>
                  </a:ln>
                  <a:effectLst/>
                  <a:uLnTx/>
                  <a:uFillTx/>
                  <a:latin typeface="Arial" panose="020B0604020202020204" pitchFamily="34" charset="0"/>
                </a:rPr>
                <a:t> 2012</a:t>
              </a:r>
            </a:p>
          </p:txBody>
        </p:sp>
      </p:grpSp>
      <p:sp>
        <p:nvSpPr>
          <p:cNvPr id="24" name="矩形 23"/>
          <p:cNvSpPr/>
          <p:nvPr/>
        </p:nvSpPr>
        <p:spPr>
          <a:xfrm rot="20029948">
            <a:off x="3879869" y="2924439"/>
            <a:ext cx="2376264" cy="93610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6000" b="1" dirty="0">
                <a:solidFill>
                  <a:srgbClr val="FF0000"/>
                </a:solidFill>
                <a:latin typeface="华文中宋" pitchFamily="2" charset="-122"/>
                <a:ea typeface="华文中宋" pitchFamily="2" charset="-122"/>
              </a:rPr>
              <a:t>样例</a:t>
            </a:r>
            <a:endParaRPr lang="zh-CN" altLang="en-US" sz="6000" b="1" dirty="0">
              <a:solidFill>
                <a:srgbClr val="FF0000"/>
              </a:solidFill>
              <a:latin typeface="华文中宋" pitchFamily="2" charset="-122"/>
              <a:ea typeface="华文中宋" pitchFamily="2" charset="-122"/>
            </a:endParaRPr>
          </a:p>
        </p:txBody>
      </p:sp>
    </p:spTree>
    <p:extLst>
      <p:ext uri="{BB962C8B-B14F-4D97-AF65-F5344CB8AC3E}">
        <p14:creationId xmlns:p14="http://schemas.microsoft.com/office/powerpoint/2010/main" val="33007386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流程图</a:t>
            </a:r>
            <a:endParaRPr lang="zh-CN" altLang="en-US" dirty="0"/>
          </a:p>
        </p:txBody>
      </p:sp>
      <p:sp>
        <p:nvSpPr>
          <p:cNvPr id="4" name="内容占位符 3"/>
          <p:cNvSpPr>
            <a:spLocks noGrp="1"/>
          </p:cNvSpPr>
          <p:nvPr>
            <p:ph idx="1"/>
          </p:nvPr>
        </p:nvSpPr>
        <p:spPr/>
        <p:txBody>
          <a:bodyPr/>
          <a:lstStyle/>
          <a:p>
            <a:endParaRPr lang="zh-CN" altLang="en-US"/>
          </a:p>
        </p:txBody>
      </p:sp>
      <p:graphicFrame>
        <p:nvGraphicFramePr>
          <p:cNvPr id="3" name="Object 4"/>
          <p:cNvGraphicFramePr>
            <a:graphicFrameLocks noChangeAspect="1"/>
          </p:cNvGraphicFramePr>
          <p:nvPr>
            <p:extLst>
              <p:ext uri="{D42A27DB-BD31-4B8C-83A1-F6EECF244321}">
                <p14:modId xmlns:p14="http://schemas.microsoft.com/office/powerpoint/2010/main" val="3359548093"/>
              </p:ext>
            </p:extLst>
          </p:nvPr>
        </p:nvGraphicFramePr>
        <p:xfrm>
          <a:off x="2010697" y="1440990"/>
          <a:ext cx="7848600" cy="4259262"/>
        </p:xfrm>
        <a:graphic>
          <a:graphicData uri="http://schemas.openxmlformats.org/presentationml/2006/ole">
            <mc:AlternateContent xmlns:mc="http://schemas.openxmlformats.org/markup-compatibility/2006">
              <mc:Choice xmlns:v="urn:schemas-microsoft-com:vml" Requires="v">
                <p:oleObj spid="_x0000_s3076" name="Visio" r:id="rId3" imgW="10266120" imgH="5289120" progId="Visio.Drawing.6">
                  <p:embed/>
                </p:oleObj>
              </mc:Choice>
              <mc:Fallback>
                <p:oleObj name="Visio" r:id="rId3" imgW="10266120" imgH="5289120" progId="Visio.Drawing.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0697" y="1440990"/>
                        <a:ext cx="7848600" cy="4259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000000"/>
                            </a:solidFill>
                            <a:miter lim="800000"/>
                            <a:headEnd/>
                            <a:tailEnd type="none" w="lg"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1217174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00216" y="2156569"/>
            <a:ext cx="7488832" cy="3312368"/>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smtClean="0"/>
              <a:t>运营服务协议模板</a:t>
            </a:r>
            <a:endParaRPr lang="zh-CN" altLang="en-US" dirty="0"/>
          </a:p>
        </p:txBody>
      </p:sp>
      <p:sp>
        <p:nvSpPr>
          <p:cNvPr id="5" name="矩形 4"/>
          <p:cNvSpPr/>
          <p:nvPr/>
        </p:nvSpPr>
        <p:spPr>
          <a:xfrm rot="20029948">
            <a:off x="4956500" y="2743491"/>
            <a:ext cx="2376264" cy="93610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6000" b="1" dirty="0">
                <a:solidFill>
                  <a:srgbClr val="FF0000"/>
                </a:solidFill>
                <a:latin typeface="华文中宋" pitchFamily="2" charset="-122"/>
                <a:ea typeface="华文中宋" pitchFamily="2" charset="-122"/>
              </a:rPr>
              <a:t>样例</a:t>
            </a:r>
            <a:endParaRPr lang="zh-CN" altLang="en-US" sz="6000" b="1" dirty="0">
              <a:solidFill>
                <a:srgbClr val="FF0000"/>
              </a:solidFill>
              <a:latin typeface="华文中宋" pitchFamily="2" charset="-122"/>
              <a:ea typeface="华文中宋" pitchFamily="2" charset="-122"/>
            </a:endParaRPr>
          </a:p>
        </p:txBody>
      </p: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64907" y="1618516"/>
            <a:ext cx="5759450" cy="3563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9066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服务级别协议模板</a:t>
            </a:r>
            <a:endParaRPr lang="zh-CN" altLang="en-US" dirty="0"/>
          </a:p>
        </p:txBody>
      </p:sp>
      <p:sp>
        <p:nvSpPr>
          <p:cNvPr id="5" name="内容占位符 4"/>
          <p:cNvSpPr>
            <a:spLocks noGrp="1"/>
          </p:cNvSpPr>
          <p:nvPr>
            <p:ph idx="1"/>
          </p:nvPr>
        </p:nvSpPr>
        <p:spPr/>
        <p:txBody>
          <a:bodyPr/>
          <a:lstStyle/>
          <a:p>
            <a:endParaRPr lang="zh-CN" altLang="en-US"/>
          </a:p>
        </p:txBody>
      </p:sp>
      <p:sp>
        <p:nvSpPr>
          <p:cNvPr id="3" name="矩形 2"/>
          <p:cNvSpPr/>
          <p:nvPr/>
        </p:nvSpPr>
        <p:spPr>
          <a:xfrm>
            <a:off x="2207568" y="1484784"/>
            <a:ext cx="7488832" cy="3312368"/>
          </a:xfrm>
          <a:prstGeom prst="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a:p>
        </p:txBody>
      </p:sp>
      <p:sp>
        <p:nvSpPr>
          <p:cNvPr id="4" name="矩形 3"/>
          <p:cNvSpPr/>
          <p:nvPr/>
        </p:nvSpPr>
        <p:spPr>
          <a:xfrm rot="20029948">
            <a:off x="4956500" y="2743491"/>
            <a:ext cx="2376264" cy="93610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6000" b="1" dirty="0">
                <a:solidFill>
                  <a:srgbClr val="FF0000"/>
                </a:solidFill>
                <a:latin typeface="华文中宋" pitchFamily="2" charset="-122"/>
                <a:ea typeface="华文中宋" pitchFamily="2" charset="-122"/>
              </a:rPr>
              <a:t>样例</a:t>
            </a:r>
            <a:endParaRPr lang="zh-CN" altLang="en-US" sz="6000" b="1" dirty="0">
              <a:solidFill>
                <a:srgbClr val="FF0000"/>
              </a:solidFill>
              <a:latin typeface="华文中宋" pitchFamily="2" charset="-122"/>
              <a:ea typeface="华文中宋" pitchFamily="2" charset="-122"/>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5147" y="1484784"/>
            <a:ext cx="5273675" cy="3168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9051179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服务级别概念</a:t>
            </a:r>
            <a:endParaRPr lang="zh-CN" altLang="en-US" dirty="0"/>
          </a:p>
        </p:txBody>
      </p:sp>
      <p:sp>
        <p:nvSpPr>
          <p:cNvPr id="3" name="内容占位符 2"/>
          <p:cNvSpPr>
            <a:spLocks noGrp="1"/>
          </p:cNvSpPr>
          <p:nvPr>
            <p:ph idx="1"/>
          </p:nvPr>
        </p:nvSpPr>
        <p:spPr/>
        <p:txBody>
          <a:bodyPr/>
          <a:lstStyle/>
          <a:p>
            <a:endParaRPr lang="zh-CN" altLang="en-US"/>
          </a:p>
        </p:txBody>
      </p:sp>
      <p:sp>
        <p:nvSpPr>
          <p:cNvPr id="6" name="矩形 5"/>
          <p:cNvSpPr/>
          <p:nvPr/>
        </p:nvSpPr>
        <p:spPr>
          <a:xfrm>
            <a:off x="2282129" y="1905000"/>
            <a:ext cx="7416824" cy="3384376"/>
          </a:xfrm>
          <a:prstGeom prst="rect">
            <a:avLst/>
          </a:prstGeom>
          <a:gradFill rotWithShape="1">
            <a:gsLst>
              <a:gs pos="0">
                <a:srgbClr val="F79646">
                  <a:tint val="100000"/>
                  <a:shade val="100000"/>
                  <a:satMod val="130000"/>
                </a:srgbClr>
              </a:gs>
              <a:gs pos="100000">
                <a:srgbClr val="F79646">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2000" b="0" i="0" u="none" strike="noStrike" kern="0" cap="none" spc="0" normalizeH="0" baseline="0" noProof="0" dirty="0" smtClean="0">
                <a:ln>
                  <a:noFill/>
                </a:ln>
                <a:solidFill>
                  <a:prstClr val="black"/>
                </a:solidFill>
                <a:effectLst/>
                <a:uLnTx/>
                <a:uFillTx/>
                <a:latin typeface="HP Simplified"/>
              </a:rPr>
              <a:t>服务级别管理将实现由定性服务转变为定量服务，紧密结合客户需求，规范与外部资源协作的方法，利用前一阶段所获得的丰富的事件处理数量数据、设备故障发生频率数据、平均解决时长数据、服务目录（事件分类）数据等，利用这些数据可以对外同用户签订服务级别协议（</a:t>
            </a:r>
            <a:r>
              <a:rPr kumimoji="0" lang="en-US" altLang="zh-CN" sz="2000" b="0" i="0" u="none" strike="noStrike" kern="0" cap="none" spc="0" normalizeH="0" baseline="0" noProof="0" dirty="0" smtClean="0">
                <a:ln>
                  <a:noFill/>
                </a:ln>
                <a:solidFill>
                  <a:prstClr val="black"/>
                </a:solidFill>
                <a:effectLst/>
                <a:uLnTx/>
                <a:uFillTx/>
                <a:latin typeface="HP Simplified"/>
              </a:rPr>
              <a:t>SLA</a:t>
            </a:r>
            <a:r>
              <a:rPr kumimoji="0" lang="zh-CN" altLang="zh-CN" sz="2000" b="0" i="0" u="none" strike="noStrike" kern="0" cap="none" spc="0" normalizeH="0" baseline="0" noProof="0" dirty="0" smtClean="0">
                <a:ln>
                  <a:noFill/>
                </a:ln>
                <a:solidFill>
                  <a:prstClr val="black"/>
                </a:solidFill>
                <a:effectLst/>
                <a:uLnTx/>
                <a:uFillTx/>
                <a:latin typeface="HP Simplified"/>
              </a:rPr>
              <a:t>）和支持合同（</a:t>
            </a:r>
            <a:r>
              <a:rPr kumimoji="0" lang="en-US" altLang="zh-CN" sz="2000" b="0" i="0" u="none" strike="noStrike" kern="0" cap="none" spc="0" normalizeH="0" baseline="0" noProof="0" dirty="0" smtClean="0">
                <a:ln>
                  <a:noFill/>
                </a:ln>
                <a:solidFill>
                  <a:prstClr val="black"/>
                </a:solidFill>
                <a:effectLst/>
                <a:uLnTx/>
                <a:uFillTx/>
                <a:latin typeface="HP Simplified"/>
              </a:rPr>
              <a:t>UC</a:t>
            </a:r>
            <a:r>
              <a:rPr kumimoji="0" lang="zh-CN" altLang="zh-CN" sz="2000" b="0" i="0" u="none" strike="noStrike" kern="0" cap="none" spc="0" normalizeH="0" baseline="0" noProof="0" dirty="0" smtClean="0">
                <a:ln>
                  <a:noFill/>
                </a:ln>
                <a:solidFill>
                  <a:prstClr val="black"/>
                </a:solidFill>
                <a:effectLst/>
                <a:uLnTx/>
                <a:uFillTx/>
                <a:latin typeface="HP Simplified"/>
              </a:rPr>
              <a:t>），内部之间可以协商签订运营级别协议（</a:t>
            </a:r>
            <a:r>
              <a:rPr kumimoji="0" lang="en-US" altLang="zh-CN" sz="2000" b="0" i="0" u="none" strike="noStrike" kern="0" cap="none" spc="0" normalizeH="0" baseline="0" noProof="0" dirty="0" smtClean="0">
                <a:ln>
                  <a:noFill/>
                </a:ln>
                <a:solidFill>
                  <a:prstClr val="black"/>
                </a:solidFill>
                <a:effectLst/>
                <a:uLnTx/>
                <a:uFillTx/>
                <a:latin typeface="HP Simplified"/>
              </a:rPr>
              <a:t>OLA</a:t>
            </a:r>
            <a:r>
              <a:rPr kumimoji="0" lang="zh-CN" altLang="zh-CN" sz="2000" b="0" i="0" u="none" strike="noStrike" kern="0" cap="none" spc="0" normalizeH="0" baseline="0" noProof="0" dirty="0" smtClean="0">
                <a:ln>
                  <a:noFill/>
                </a:ln>
                <a:solidFill>
                  <a:prstClr val="black"/>
                </a:solidFill>
                <a:effectLst/>
                <a:uLnTx/>
                <a:uFillTx/>
                <a:latin typeface="HP Simplified"/>
              </a:rPr>
              <a:t>）和提供服务报告。</a:t>
            </a:r>
          </a:p>
        </p:txBody>
      </p:sp>
    </p:spTree>
    <p:extLst>
      <p:ext uri="{BB962C8B-B14F-4D97-AF65-F5344CB8AC3E}">
        <p14:creationId xmlns:p14="http://schemas.microsoft.com/office/powerpoint/2010/main" val="11761267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服务说明书</a:t>
            </a:r>
            <a:endParaRPr lang="zh-CN" altLang="en-US" dirty="0"/>
          </a:p>
        </p:txBody>
      </p:sp>
      <p:pic>
        <p:nvPicPr>
          <p:cNvPr id="15" name="Picture 3" descr="targ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5826" y="2470355"/>
            <a:ext cx="4287837" cy="32004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4"/>
          <p:cNvSpPr txBox="1">
            <a:spLocks noChangeArrowheads="1"/>
          </p:cNvSpPr>
          <p:nvPr/>
        </p:nvSpPr>
        <p:spPr bwMode="gray">
          <a:xfrm>
            <a:off x="3263388" y="1220993"/>
            <a:ext cx="762000" cy="396875"/>
          </a:xfrm>
          <a:prstGeom prst="rect">
            <a:avLst/>
          </a:prstGeom>
          <a:noFill/>
          <a:ln>
            <a:noFill/>
          </a:ln>
          <a:effectLst/>
          <a:extLst>
            <a:ext uri="{909E8E84-426E-40DD-AFC4-6F175D3DCCD1}">
              <a14:hiddenFill xmlns:a14="http://schemas.microsoft.com/office/drawing/2010/main">
                <a:solidFill>
                  <a:srgbClr val="D1ECA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eaLnBrk="0" fontAlgn="base" hangingPunct="0">
              <a:spcBef>
                <a:spcPct val="0"/>
              </a:spcBef>
              <a:spcAft>
                <a:spcPct val="0"/>
              </a:spcAft>
            </a:pPr>
            <a:r>
              <a:rPr lang="zh-CN" altLang="en-US" sz="2000" smtClean="0">
                <a:latin typeface="Arial" panose="020B0604020202020204" pitchFamily="34" charset="0"/>
              </a:rPr>
              <a:t>简介:</a:t>
            </a:r>
          </a:p>
        </p:txBody>
      </p:sp>
      <p:sp>
        <p:nvSpPr>
          <p:cNvPr id="17" name="Text Box 5"/>
          <p:cNvSpPr txBox="1">
            <a:spLocks noChangeArrowheads="1"/>
          </p:cNvSpPr>
          <p:nvPr/>
        </p:nvSpPr>
        <p:spPr bwMode="gray">
          <a:xfrm>
            <a:off x="3491988" y="1541668"/>
            <a:ext cx="1531938" cy="825500"/>
          </a:xfrm>
          <a:prstGeom prst="rect">
            <a:avLst/>
          </a:prstGeom>
          <a:noFill/>
          <a:ln>
            <a:noFill/>
          </a:ln>
          <a:effectLst/>
          <a:extLst>
            <a:ext uri="{909E8E84-426E-40DD-AFC4-6F175D3DCCD1}">
              <a14:hiddenFill xmlns:a14="http://schemas.microsoft.com/office/drawing/2010/main">
                <a:solidFill>
                  <a:srgbClr val="D1ECA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eaLnBrk="0" fontAlgn="base" hangingPunct="0">
              <a:spcBef>
                <a:spcPct val="0"/>
              </a:spcBef>
              <a:spcAft>
                <a:spcPct val="0"/>
              </a:spcAft>
              <a:buFontTx/>
              <a:buChar char="•"/>
            </a:pPr>
            <a:r>
              <a:rPr lang="zh-CN" altLang="en-US" sz="1600" smtClean="0">
                <a:latin typeface="Arial" panose="020B0604020202020204" pitchFamily="34" charset="0"/>
              </a:rPr>
              <a:t> 文档目的</a:t>
            </a:r>
          </a:p>
          <a:p>
            <a:pPr defTabSz="914400" eaLnBrk="0" fontAlgn="base" hangingPunct="0">
              <a:spcBef>
                <a:spcPct val="0"/>
              </a:spcBef>
              <a:spcAft>
                <a:spcPct val="0"/>
              </a:spcAft>
              <a:buFontTx/>
              <a:buChar char="•"/>
            </a:pPr>
            <a:r>
              <a:rPr lang="zh-CN" altLang="en-US" sz="1600" smtClean="0">
                <a:latin typeface="Arial" panose="020B0604020202020204" pitchFamily="34" charset="0"/>
              </a:rPr>
              <a:t> 文档用途</a:t>
            </a:r>
          </a:p>
          <a:p>
            <a:pPr defTabSz="914400" eaLnBrk="0" fontAlgn="base" hangingPunct="0">
              <a:spcBef>
                <a:spcPct val="0"/>
              </a:spcBef>
              <a:spcAft>
                <a:spcPct val="0"/>
              </a:spcAft>
              <a:buFontTx/>
              <a:buChar char="•"/>
            </a:pPr>
            <a:r>
              <a:rPr lang="zh-CN" altLang="en-US" sz="1600" smtClean="0">
                <a:latin typeface="Arial" panose="020B0604020202020204" pitchFamily="34" charset="0"/>
              </a:rPr>
              <a:t> 服务说明概览</a:t>
            </a:r>
          </a:p>
        </p:txBody>
      </p:sp>
      <p:sp>
        <p:nvSpPr>
          <p:cNvPr id="18" name="Text Box 6"/>
          <p:cNvSpPr txBox="1">
            <a:spLocks noChangeArrowheads="1"/>
          </p:cNvSpPr>
          <p:nvPr/>
        </p:nvSpPr>
        <p:spPr bwMode="gray">
          <a:xfrm>
            <a:off x="7294051" y="1914730"/>
            <a:ext cx="1270000" cy="396875"/>
          </a:xfrm>
          <a:prstGeom prst="rect">
            <a:avLst/>
          </a:prstGeom>
          <a:noFill/>
          <a:ln>
            <a:noFill/>
          </a:ln>
          <a:effectLst/>
          <a:extLst>
            <a:ext uri="{909E8E84-426E-40DD-AFC4-6F175D3DCCD1}">
              <a14:hiddenFill xmlns:a14="http://schemas.microsoft.com/office/drawing/2010/main">
                <a:solidFill>
                  <a:srgbClr val="D1ECA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eaLnBrk="0" fontAlgn="base" hangingPunct="0">
              <a:spcBef>
                <a:spcPct val="0"/>
              </a:spcBef>
              <a:spcAft>
                <a:spcPct val="0"/>
              </a:spcAft>
            </a:pPr>
            <a:r>
              <a:rPr lang="zh-CN" altLang="en-US" sz="2000" smtClean="0">
                <a:latin typeface="Arial" panose="020B0604020202020204" pitchFamily="34" charset="0"/>
              </a:rPr>
              <a:t>外部说明:</a:t>
            </a:r>
          </a:p>
        </p:txBody>
      </p:sp>
      <p:sp>
        <p:nvSpPr>
          <p:cNvPr id="19" name="Text Box 7"/>
          <p:cNvSpPr txBox="1">
            <a:spLocks noChangeArrowheads="1"/>
          </p:cNvSpPr>
          <p:nvPr/>
        </p:nvSpPr>
        <p:spPr bwMode="gray">
          <a:xfrm>
            <a:off x="7522651" y="2397330"/>
            <a:ext cx="1439818" cy="1384995"/>
          </a:xfrm>
          <a:prstGeom prst="rect">
            <a:avLst/>
          </a:prstGeom>
          <a:noFill/>
          <a:ln>
            <a:noFill/>
          </a:ln>
          <a:effectLst/>
          <a:extLst>
            <a:ext uri="{909E8E84-426E-40DD-AFC4-6F175D3DCCD1}">
              <a14:hiddenFill xmlns:a14="http://schemas.microsoft.com/office/drawing/2010/main">
                <a:solidFill>
                  <a:srgbClr val="D1ECA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114300">
              <a:spcBef>
                <a:spcPct val="0"/>
              </a:spcBef>
              <a:defRPr sz="2400">
                <a:solidFill>
                  <a:schemeClr val="tx1"/>
                </a:solidFill>
                <a:latin typeface="Futura Bk" panose="020B0502020204020303" pitchFamily="34" charset="0"/>
              </a:defRPr>
            </a:lvl1pPr>
            <a:lvl2pPr>
              <a:spcBef>
                <a:spcPct val="0"/>
              </a:spcBef>
              <a:defRPr sz="2400">
                <a:solidFill>
                  <a:schemeClr val="tx1"/>
                </a:solidFill>
                <a:latin typeface="Futura Bk" panose="020B0502020204020303" pitchFamily="34" charset="0"/>
              </a:defRPr>
            </a:lvl2pPr>
            <a:lvl3pPr>
              <a:spcBef>
                <a:spcPct val="0"/>
              </a:spcBef>
              <a:defRPr sz="2400">
                <a:solidFill>
                  <a:schemeClr val="tx1"/>
                </a:solidFill>
                <a:latin typeface="Futura Bk" panose="020B0502020204020303" pitchFamily="34" charset="0"/>
              </a:defRPr>
            </a:lvl3pPr>
            <a:lvl4pPr>
              <a:spcBef>
                <a:spcPct val="0"/>
              </a:spcBef>
              <a:defRPr sz="2400">
                <a:solidFill>
                  <a:schemeClr val="tx1"/>
                </a:solidFill>
                <a:latin typeface="Futura Bk" panose="020B0502020204020303" pitchFamily="34" charset="0"/>
              </a:defRPr>
            </a:lvl4pPr>
            <a:lvl5pPr>
              <a:spcBef>
                <a:spcPct val="0"/>
              </a:spcBef>
              <a:defRPr sz="2400">
                <a:solidFill>
                  <a:schemeClr val="tx1"/>
                </a:solidFill>
                <a:latin typeface="Futura Bk" panose="020B0502020204020303" pitchFamily="34" charset="0"/>
              </a:defRPr>
            </a:lvl5pPr>
            <a:lvl6pPr fontAlgn="base">
              <a:spcBef>
                <a:spcPct val="0"/>
              </a:spcBef>
              <a:spcAft>
                <a:spcPct val="0"/>
              </a:spcAft>
              <a:defRPr sz="2400">
                <a:solidFill>
                  <a:schemeClr val="tx1"/>
                </a:solidFill>
                <a:latin typeface="Futura Bk" panose="020B0502020204020303" pitchFamily="34" charset="0"/>
              </a:defRPr>
            </a:lvl6pPr>
            <a:lvl7pPr fontAlgn="base">
              <a:spcBef>
                <a:spcPct val="0"/>
              </a:spcBef>
              <a:spcAft>
                <a:spcPct val="0"/>
              </a:spcAft>
              <a:defRPr sz="2400">
                <a:solidFill>
                  <a:schemeClr val="tx1"/>
                </a:solidFill>
                <a:latin typeface="Futura Bk" panose="020B0502020204020303" pitchFamily="34" charset="0"/>
              </a:defRPr>
            </a:lvl7pPr>
            <a:lvl8pPr fontAlgn="base">
              <a:spcBef>
                <a:spcPct val="0"/>
              </a:spcBef>
              <a:spcAft>
                <a:spcPct val="0"/>
              </a:spcAft>
              <a:defRPr sz="2400">
                <a:solidFill>
                  <a:schemeClr val="tx1"/>
                </a:solidFill>
                <a:latin typeface="Futura Bk" panose="020B0502020204020303" pitchFamily="34" charset="0"/>
              </a:defRPr>
            </a:lvl8pPr>
            <a:lvl9pPr fontAlgn="base">
              <a:spcBef>
                <a:spcPct val="0"/>
              </a:spcBef>
              <a:spcAft>
                <a:spcPct val="0"/>
              </a:spcAft>
              <a:defRPr sz="2400">
                <a:solidFill>
                  <a:schemeClr val="tx1"/>
                </a:solidFill>
                <a:latin typeface="Futura Bk" panose="020B0502020204020303" pitchFamily="34" charset="0"/>
              </a:defRPr>
            </a:lvl9pPr>
          </a:lstStyle>
          <a:p>
            <a:pPr defTabSz="914400" eaLnBrk="0" fontAlgn="base" hangingPunct="0">
              <a:spcAft>
                <a:spcPct val="0"/>
              </a:spcAft>
              <a:buFontTx/>
              <a:buChar char="•"/>
            </a:pPr>
            <a:r>
              <a:rPr lang="zh-CN" altLang="en-US" sz="1400" smtClean="0">
                <a:latin typeface="Arial" panose="020B0604020202020204" pitchFamily="34" charset="0"/>
              </a:rPr>
              <a:t>客户业务概述</a:t>
            </a:r>
          </a:p>
          <a:p>
            <a:pPr defTabSz="914400" eaLnBrk="0" fontAlgn="base" hangingPunct="0">
              <a:spcAft>
                <a:spcPct val="0"/>
              </a:spcAft>
              <a:buFontTx/>
              <a:buChar char="•"/>
            </a:pPr>
            <a:r>
              <a:rPr lang="zh-CN" altLang="en-US" sz="1400" smtClean="0">
                <a:latin typeface="Arial" panose="020B0604020202020204" pitchFamily="34" charset="0"/>
              </a:rPr>
              <a:t>客户需求</a:t>
            </a:r>
          </a:p>
          <a:p>
            <a:pPr defTabSz="914400" eaLnBrk="0" fontAlgn="base" hangingPunct="0">
              <a:spcAft>
                <a:spcPct val="0"/>
              </a:spcAft>
              <a:buFontTx/>
              <a:buChar char="•"/>
            </a:pPr>
            <a:r>
              <a:rPr lang="zh-CN" altLang="en-US" sz="1400" smtClean="0">
                <a:latin typeface="Arial" panose="020B0604020202020204" pitchFamily="34" charset="0"/>
              </a:rPr>
              <a:t>服务支持时间</a:t>
            </a:r>
          </a:p>
          <a:p>
            <a:pPr defTabSz="914400" eaLnBrk="0" fontAlgn="base" hangingPunct="0">
              <a:spcAft>
                <a:spcPct val="0"/>
              </a:spcAft>
              <a:buFontTx/>
              <a:buChar char="•"/>
            </a:pPr>
            <a:r>
              <a:rPr lang="zh-CN" altLang="en-US" sz="1400" smtClean="0">
                <a:latin typeface="Arial" panose="020B0604020202020204" pitchFamily="34" charset="0"/>
              </a:rPr>
              <a:t>客户假设</a:t>
            </a:r>
          </a:p>
          <a:p>
            <a:pPr defTabSz="914400" eaLnBrk="0" fontAlgn="base" hangingPunct="0">
              <a:spcAft>
                <a:spcPct val="0"/>
              </a:spcAft>
              <a:buFontTx/>
              <a:buChar char="•"/>
            </a:pPr>
            <a:r>
              <a:rPr lang="zh-CN" altLang="en-US" sz="1400" smtClean="0">
                <a:latin typeface="Arial" panose="020B0604020202020204" pitchFamily="34" charset="0"/>
              </a:rPr>
              <a:t>服务交付时间</a:t>
            </a:r>
          </a:p>
          <a:p>
            <a:pPr defTabSz="914400" eaLnBrk="0" fontAlgn="base" hangingPunct="0">
              <a:spcAft>
                <a:spcPct val="0"/>
              </a:spcAft>
              <a:buFontTx/>
              <a:buChar char="•"/>
            </a:pPr>
            <a:r>
              <a:rPr lang="zh-CN" altLang="en-US" sz="1400" smtClean="0">
                <a:latin typeface="Arial" panose="020B0604020202020204" pitchFamily="34" charset="0"/>
              </a:rPr>
              <a:t>服务级别目标</a:t>
            </a:r>
          </a:p>
        </p:txBody>
      </p:sp>
      <p:sp>
        <p:nvSpPr>
          <p:cNvPr id="20" name="Text Box 8"/>
          <p:cNvSpPr txBox="1">
            <a:spLocks noChangeArrowheads="1"/>
          </p:cNvSpPr>
          <p:nvPr/>
        </p:nvSpPr>
        <p:spPr bwMode="gray">
          <a:xfrm>
            <a:off x="7121013" y="4299155"/>
            <a:ext cx="1270000" cy="396875"/>
          </a:xfrm>
          <a:prstGeom prst="rect">
            <a:avLst/>
          </a:prstGeom>
          <a:noFill/>
          <a:ln>
            <a:noFill/>
          </a:ln>
          <a:effectLst/>
          <a:extLst>
            <a:ext uri="{909E8E84-426E-40DD-AFC4-6F175D3DCCD1}">
              <a14:hiddenFill xmlns:a14="http://schemas.microsoft.com/office/drawing/2010/main">
                <a:solidFill>
                  <a:srgbClr val="D1ECA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eaLnBrk="0" fontAlgn="base" hangingPunct="0">
              <a:spcBef>
                <a:spcPct val="0"/>
              </a:spcBef>
              <a:spcAft>
                <a:spcPct val="0"/>
              </a:spcAft>
            </a:pPr>
            <a:r>
              <a:rPr lang="zh-CN" altLang="en-US" sz="2000" smtClean="0">
                <a:latin typeface="Arial" panose="020B0604020202020204" pitchFamily="34" charset="0"/>
              </a:rPr>
              <a:t>内部说明:</a:t>
            </a:r>
          </a:p>
        </p:txBody>
      </p:sp>
      <p:sp>
        <p:nvSpPr>
          <p:cNvPr id="21" name="Rectangle 9"/>
          <p:cNvSpPr>
            <a:spLocks noChangeArrowheads="1"/>
          </p:cNvSpPr>
          <p:nvPr/>
        </p:nvSpPr>
        <p:spPr bwMode="auto">
          <a:xfrm>
            <a:off x="6968613" y="4832555"/>
            <a:ext cx="3276600" cy="1508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000000"/>
                </a:solidFill>
                <a:miter lim="800000"/>
                <a:headEnd/>
                <a:tailEnd type="none" w="lg"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lvl="1" defTabSz="914400" eaLnBrk="0" fontAlgn="base" hangingPunct="0">
              <a:spcBef>
                <a:spcPct val="50000"/>
              </a:spcBef>
              <a:spcAft>
                <a:spcPct val="0"/>
              </a:spcAft>
              <a:buFontTx/>
              <a:buChar char="•"/>
            </a:pPr>
            <a:r>
              <a:rPr lang="zh-CN" altLang="en-US" sz="1400" smtClean="0">
                <a:latin typeface="Arial" panose="020B0604020202020204" pitchFamily="34" charset="0"/>
              </a:rPr>
              <a:t>服务级别目标分析</a:t>
            </a:r>
          </a:p>
          <a:p>
            <a:pPr lvl="1" defTabSz="914400" eaLnBrk="0" fontAlgn="base" hangingPunct="0">
              <a:spcBef>
                <a:spcPct val="50000"/>
              </a:spcBef>
              <a:spcAft>
                <a:spcPct val="0"/>
              </a:spcAft>
              <a:buFontTx/>
              <a:buChar char="•"/>
            </a:pPr>
            <a:r>
              <a:rPr lang="zh-CN" altLang="en-US" sz="1400" smtClean="0">
                <a:latin typeface="Arial" panose="020B0604020202020204" pitchFamily="34" charset="0"/>
              </a:rPr>
              <a:t>服务元素确认</a:t>
            </a:r>
          </a:p>
          <a:p>
            <a:pPr lvl="1" defTabSz="914400" eaLnBrk="0" fontAlgn="base" hangingPunct="0">
              <a:spcBef>
                <a:spcPct val="50000"/>
              </a:spcBef>
              <a:spcAft>
                <a:spcPct val="0"/>
              </a:spcAft>
              <a:buFontTx/>
              <a:buChar char="•"/>
            </a:pPr>
            <a:r>
              <a:rPr lang="en-US" altLang="zh-CN" sz="1400" smtClean="0">
                <a:latin typeface="Arial" panose="020B0604020202020204" pitchFamily="34" charset="0"/>
              </a:rPr>
              <a:t>IT</a:t>
            </a:r>
            <a:r>
              <a:rPr lang="zh-CN" altLang="en-US" sz="1400" smtClean="0">
                <a:latin typeface="Arial" panose="020B0604020202020204" pitchFamily="34" charset="0"/>
              </a:rPr>
              <a:t>支持流程</a:t>
            </a:r>
          </a:p>
          <a:p>
            <a:pPr lvl="1" defTabSz="914400" eaLnBrk="0" fontAlgn="base" hangingPunct="0">
              <a:spcBef>
                <a:spcPct val="50000"/>
              </a:spcBef>
              <a:spcAft>
                <a:spcPct val="0"/>
              </a:spcAft>
              <a:buFontTx/>
              <a:buChar char="•"/>
            </a:pPr>
            <a:r>
              <a:rPr lang="zh-CN" altLang="en-US" sz="1400" smtClean="0">
                <a:latin typeface="Arial" panose="020B0604020202020204" pitchFamily="34" charset="0"/>
              </a:rPr>
              <a:t>服务影响</a:t>
            </a:r>
          </a:p>
          <a:p>
            <a:pPr lvl="1" defTabSz="914400" eaLnBrk="0" fontAlgn="base" hangingPunct="0">
              <a:spcBef>
                <a:spcPct val="50000"/>
              </a:spcBef>
              <a:spcAft>
                <a:spcPct val="0"/>
              </a:spcAft>
            </a:pPr>
            <a:r>
              <a:rPr lang="zh-CN" altLang="en-US" sz="1400" smtClean="0">
                <a:latin typeface="Arial" panose="020B0604020202020204" pitchFamily="34" charset="0"/>
              </a:rPr>
              <a:t>……..</a:t>
            </a:r>
          </a:p>
        </p:txBody>
      </p:sp>
    </p:spTree>
    <p:extLst>
      <p:ext uri="{BB962C8B-B14F-4D97-AF65-F5344CB8AC3E}">
        <p14:creationId xmlns:p14="http://schemas.microsoft.com/office/powerpoint/2010/main" val="19737204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服务级别管理流程的整合</a:t>
            </a:r>
            <a:endParaRPr lang="zh-CN" altLang="en-US" dirty="0"/>
          </a:p>
        </p:txBody>
      </p:sp>
      <p:sp>
        <p:nvSpPr>
          <p:cNvPr id="14" name="内容占位符 13"/>
          <p:cNvSpPr>
            <a:spLocks noGrp="1"/>
          </p:cNvSpPr>
          <p:nvPr>
            <p:ph idx="1"/>
          </p:nvPr>
        </p:nvSpPr>
        <p:spPr/>
        <p:txBody>
          <a:bodyPr/>
          <a:lstStyle/>
          <a:p>
            <a:endParaRPr lang="zh-CN" altLang="en-US"/>
          </a:p>
        </p:txBody>
      </p:sp>
      <p:sp>
        <p:nvSpPr>
          <p:cNvPr id="3" name="Text Box 3"/>
          <p:cNvSpPr txBox="1">
            <a:spLocks noChangeArrowheads="1"/>
          </p:cNvSpPr>
          <p:nvPr/>
        </p:nvSpPr>
        <p:spPr bwMode="auto">
          <a:xfrm>
            <a:off x="1993490" y="1582993"/>
            <a:ext cx="2397125" cy="346075"/>
          </a:xfrm>
          <a:prstGeom prst="rect">
            <a:avLst/>
          </a:prstGeom>
          <a:solidFill>
            <a:srgbClr val="00CC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4" rIns="91429" bIns="45714">
            <a:spAutoFit/>
          </a:bodyPr>
          <a:lstStyle/>
          <a:p>
            <a:pPr algn="ctr" defTabSz="914400" eaLnBrk="0" fontAlgn="base" hangingPunct="0">
              <a:spcBef>
                <a:spcPts val="600"/>
              </a:spcBef>
              <a:spcAft>
                <a:spcPct val="0"/>
              </a:spcAft>
            </a:pPr>
            <a:r>
              <a:rPr lang="zh-CN" altLang="en-US" sz="1600" b="1" smtClean="0">
                <a:solidFill>
                  <a:srgbClr val="003300"/>
                </a:solidFill>
                <a:latin typeface="Futura Bk" panose="020B0502020204020303" pitchFamily="34" charset="0"/>
              </a:rPr>
              <a:t>服务级别管理目标定义</a:t>
            </a:r>
            <a:endParaRPr lang="en-US" altLang="zh-CN" sz="1600" b="1" smtClean="0">
              <a:solidFill>
                <a:srgbClr val="003300"/>
              </a:solidFill>
              <a:latin typeface="Futura Bk" panose="020B0502020204020303" pitchFamily="34" charset="0"/>
            </a:endParaRPr>
          </a:p>
        </p:txBody>
      </p:sp>
      <p:sp>
        <p:nvSpPr>
          <p:cNvPr id="4" name="Text Box 4"/>
          <p:cNvSpPr txBox="1">
            <a:spLocks noChangeArrowheads="1"/>
          </p:cNvSpPr>
          <p:nvPr/>
        </p:nvSpPr>
        <p:spPr bwMode="auto">
          <a:xfrm>
            <a:off x="4765265" y="1590931"/>
            <a:ext cx="2398713" cy="346075"/>
          </a:xfrm>
          <a:prstGeom prst="rect">
            <a:avLst/>
          </a:prstGeom>
          <a:solidFill>
            <a:srgbClr val="00CC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4" rIns="91429" bIns="45714">
            <a:spAutoFit/>
          </a:bodyPr>
          <a:lstStyle/>
          <a:p>
            <a:pPr algn="ctr" defTabSz="914400" eaLnBrk="0" fontAlgn="base" hangingPunct="0">
              <a:spcBef>
                <a:spcPts val="600"/>
              </a:spcBef>
              <a:spcAft>
                <a:spcPct val="0"/>
              </a:spcAft>
            </a:pPr>
            <a:r>
              <a:rPr lang="zh-CN" altLang="en-US" sz="1600" b="1" smtClean="0">
                <a:solidFill>
                  <a:srgbClr val="003300"/>
                </a:solidFill>
                <a:latin typeface="Futura Bk" panose="020B0502020204020303" pitchFamily="34" charset="0"/>
              </a:rPr>
              <a:t>服务级别监控的内容</a:t>
            </a:r>
          </a:p>
        </p:txBody>
      </p:sp>
      <p:sp>
        <p:nvSpPr>
          <p:cNvPr id="5" name="Text Box 5"/>
          <p:cNvSpPr txBox="1">
            <a:spLocks noChangeArrowheads="1"/>
          </p:cNvSpPr>
          <p:nvPr/>
        </p:nvSpPr>
        <p:spPr bwMode="auto">
          <a:xfrm>
            <a:off x="7738653" y="1603631"/>
            <a:ext cx="2397125" cy="346075"/>
          </a:xfrm>
          <a:prstGeom prst="rect">
            <a:avLst/>
          </a:prstGeom>
          <a:solidFill>
            <a:srgbClr val="00CC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4" rIns="91429" bIns="45714">
            <a:spAutoFit/>
          </a:bodyPr>
          <a:lstStyle/>
          <a:p>
            <a:pPr algn="ctr" defTabSz="914400" eaLnBrk="0" fontAlgn="base" hangingPunct="0">
              <a:spcBef>
                <a:spcPts val="600"/>
              </a:spcBef>
              <a:spcAft>
                <a:spcPct val="0"/>
              </a:spcAft>
            </a:pPr>
            <a:r>
              <a:rPr lang="zh-CN" altLang="en-US" sz="1600" b="1" smtClean="0">
                <a:solidFill>
                  <a:srgbClr val="003300"/>
                </a:solidFill>
                <a:latin typeface="Futura Bk" panose="020B0502020204020303" pitchFamily="34" charset="0"/>
              </a:rPr>
              <a:t>报告</a:t>
            </a:r>
          </a:p>
        </p:txBody>
      </p:sp>
      <p:sp>
        <p:nvSpPr>
          <p:cNvPr id="6" name="Text Box 6"/>
          <p:cNvSpPr txBox="1">
            <a:spLocks noChangeArrowheads="1"/>
          </p:cNvSpPr>
          <p:nvPr/>
        </p:nvSpPr>
        <p:spPr bwMode="auto">
          <a:xfrm>
            <a:off x="2628490" y="2095756"/>
            <a:ext cx="1789114" cy="3524030"/>
          </a:xfrm>
          <a:prstGeom prst="rect">
            <a:avLst/>
          </a:prstGeom>
          <a:solidFill>
            <a:srgbClr val="00CC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9" tIns="45714" rIns="91429" bIns="45714">
            <a:spAutoFit/>
          </a:bodyPr>
          <a:lstStyle/>
          <a:p>
            <a:pPr defTabSz="914400" eaLnBrk="0" fontAlgn="base" hangingPunct="0">
              <a:spcBef>
                <a:spcPts val="600"/>
              </a:spcBef>
              <a:spcAft>
                <a:spcPct val="0"/>
              </a:spcAft>
              <a:buFontTx/>
              <a:buChar char="•"/>
            </a:pPr>
            <a:r>
              <a:rPr lang="en-US" altLang="zh-CN" sz="1400" b="1" dirty="0" smtClean="0">
                <a:solidFill>
                  <a:srgbClr val="003300"/>
                </a:solidFill>
                <a:latin typeface="Futura Bk" panose="020B0502020204020303" pitchFamily="34" charset="0"/>
              </a:rPr>
              <a:t>PC</a:t>
            </a:r>
            <a:r>
              <a:rPr lang="zh-CN" altLang="en-US" sz="1400" b="1" dirty="0" smtClean="0">
                <a:solidFill>
                  <a:srgbClr val="003300"/>
                </a:solidFill>
                <a:latin typeface="Futura Bk" panose="020B0502020204020303" pitchFamily="34" charset="0"/>
              </a:rPr>
              <a:t>服务支持:</a:t>
            </a:r>
          </a:p>
          <a:p>
            <a:pPr defTabSz="914400" eaLnBrk="0" fontAlgn="base" hangingPunct="0">
              <a:spcBef>
                <a:spcPts val="600"/>
              </a:spcBef>
              <a:spcAft>
                <a:spcPct val="0"/>
              </a:spcAft>
            </a:pPr>
            <a:r>
              <a:rPr lang="en-US" altLang="zh-CN" sz="1400" b="1" dirty="0" smtClean="0">
                <a:solidFill>
                  <a:srgbClr val="003300"/>
                </a:solidFill>
                <a:latin typeface="Futura Bk" panose="020B0502020204020303" pitchFamily="34" charset="0"/>
              </a:rPr>
              <a:t>1</a:t>
            </a:r>
            <a:r>
              <a:rPr lang="zh-CN" altLang="en-US" sz="1400" b="1" dirty="0" smtClean="0">
                <a:solidFill>
                  <a:srgbClr val="003300"/>
                </a:solidFill>
                <a:latin typeface="Futura Bk" panose="020B0502020204020303" pitchFamily="34" charset="0"/>
              </a:rPr>
              <a:t>级要求 </a:t>
            </a:r>
            <a:endParaRPr lang="en-US" altLang="zh-CN" sz="1400" b="1" dirty="0" smtClean="0">
              <a:solidFill>
                <a:srgbClr val="003300"/>
              </a:solidFill>
              <a:latin typeface="Futura Bk" panose="020B0502020204020303" pitchFamily="34" charset="0"/>
            </a:endParaRPr>
          </a:p>
          <a:p>
            <a:pPr defTabSz="914400" eaLnBrk="0" fontAlgn="base" hangingPunct="0">
              <a:spcBef>
                <a:spcPts val="600"/>
              </a:spcBef>
              <a:spcAft>
                <a:spcPct val="0"/>
              </a:spcAft>
            </a:pPr>
            <a:r>
              <a:rPr lang="en-US" altLang="zh-CN" sz="1400" b="1" dirty="0" smtClean="0">
                <a:solidFill>
                  <a:srgbClr val="003300"/>
                </a:solidFill>
                <a:latin typeface="Futura Bk" panose="020B0502020204020303" pitchFamily="34" charset="0"/>
              </a:rPr>
              <a:t>2</a:t>
            </a:r>
            <a:r>
              <a:rPr lang="zh-CN" altLang="en-US" sz="1400" b="1" dirty="0" smtClean="0">
                <a:solidFill>
                  <a:srgbClr val="003300"/>
                </a:solidFill>
                <a:latin typeface="Futura Bk" panose="020B0502020204020303" pitchFamily="34" charset="0"/>
              </a:rPr>
              <a:t>级要求</a:t>
            </a:r>
            <a:endParaRPr lang="en-US" altLang="zh-CN" sz="1400" b="1" dirty="0" smtClean="0">
              <a:solidFill>
                <a:srgbClr val="003300"/>
              </a:solidFill>
              <a:latin typeface="Futura Bk" panose="020B0502020204020303" pitchFamily="34" charset="0"/>
            </a:endParaRPr>
          </a:p>
          <a:p>
            <a:pPr defTabSz="914400" eaLnBrk="0" fontAlgn="base" hangingPunct="0">
              <a:spcBef>
                <a:spcPts val="600"/>
              </a:spcBef>
              <a:spcAft>
                <a:spcPct val="0"/>
              </a:spcAft>
            </a:pPr>
            <a:r>
              <a:rPr lang="en-US" altLang="zh-CN" sz="1400" b="1" dirty="0" smtClean="0">
                <a:solidFill>
                  <a:srgbClr val="003300"/>
                </a:solidFill>
                <a:latin typeface="Futura Bk" panose="020B0502020204020303" pitchFamily="34" charset="0"/>
              </a:rPr>
              <a:t>3</a:t>
            </a:r>
            <a:r>
              <a:rPr lang="zh-CN" altLang="en-US" sz="1400" b="1" dirty="0" smtClean="0">
                <a:solidFill>
                  <a:srgbClr val="003300"/>
                </a:solidFill>
                <a:latin typeface="Futura Bk" panose="020B0502020204020303" pitchFamily="34" charset="0"/>
              </a:rPr>
              <a:t>级要求</a:t>
            </a:r>
            <a:endParaRPr lang="en-US" altLang="zh-CN" sz="1400" b="1" dirty="0" smtClean="0">
              <a:solidFill>
                <a:srgbClr val="003300"/>
              </a:solidFill>
              <a:latin typeface="Futura Bk" panose="020B0502020204020303" pitchFamily="34" charset="0"/>
            </a:endParaRPr>
          </a:p>
          <a:p>
            <a:pPr defTabSz="914400" eaLnBrk="0" fontAlgn="base" hangingPunct="0">
              <a:spcBef>
                <a:spcPts val="600"/>
              </a:spcBef>
              <a:spcAft>
                <a:spcPct val="0"/>
              </a:spcAft>
              <a:buFontTx/>
              <a:buChar char="•"/>
            </a:pPr>
            <a:r>
              <a:rPr lang="en-US" altLang="zh-CN" sz="1400" b="1" dirty="0" smtClean="0">
                <a:solidFill>
                  <a:srgbClr val="003300"/>
                </a:solidFill>
                <a:latin typeface="Futura Bk" panose="020B0502020204020303" pitchFamily="34" charset="0"/>
              </a:rPr>
              <a:t>Printer:</a:t>
            </a:r>
          </a:p>
          <a:p>
            <a:pPr defTabSz="914400" eaLnBrk="0" fontAlgn="base" hangingPunct="0">
              <a:spcBef>
                <a:spcPts val="600"/>
              </a:spcBef>
              <a:spcAft>
                <a:spcPct val="0"/>
              </a:spcAft>
            </a:pPr>
            <a:r>
              <a:rPr lang="en-US" altLang="zh-CN" sz="1400" b="1" dirty="0">
                <a:solidFill>
                  <a:srgbClr val="003300"/>
                </a:solidFill>
                <a:latin typeface="Futura Bk" panose="020B0502020204020303" pitchFamily="34" charset="0"/>
              </a:rPr>
              <a:t>1</a:t>
            </a:r>
            <a:r>
              <a:rPr lang="zh-CN" altLang="en-US" sz="1400" b="1" dirty="0">
                <a:solidFill>
                  <a:srgbClr val="003300"/>
                </a:solidFill>
                <a:latin typeface="Futura Bk" panose="020B0502020204020303" pitchFamily="34" charset="0"/>
              </a:rPr>
              <a:t>级要求 </a:t>
            </a:r>
            <a:endParaRPr lang="en-US" altLang="zh-CN" sz="1400" b="1" dirty="0">
              <a:solidFill>
                <a:srgbClr val="003300"/>
              </a:solidFill>
              <a:latin typeface="Futura Bk" panose="020B0502020204020303" pitchFamily="34" charset="0"/>
            </a:endParaRPr>
          </a:p>
          <a:p>
            <a:pPr defTabSz="914400" eaLnBrk="0" fontAlgn="base" hangingPunct="0">
              <a:spcBef>
                <a:spcPts val="600"/>
              </a:spcBef>
              <a:spcAft>
                <a:spcPct val="0"/>
              </a:spcAft>
            </a:pPr>
            <a:r>
              <a:rPr lang="en-US" altLang="zh-CN" sz="1400" b="1" dirty="0">
                <a:solidFill>
                  <a:srgbClr val="003300"/>
                </a:solidFill>
                <a:latin typeface="Futura Bk" panose="020B0502020204020303" pitchFamily="34" charset="0"/>
              </a:rPr>
              <a:t>2</a:t>
            </a:r>
            <a:r>
              <a:rPr lang="zh-CN" altLang="en-US" sz="1400" b="1" dirty="0">
                <a:solidFill>
                  <a:srgbClr val="003300"/>
                </a:solidFill>
                <a:latin typeface="Futura Bk" panose="020B0502020204020303" pitchFamily="34" charset="0"/>
              </a:rPr>
              <a:t>级要求</a:t>
            </a:r>
            <a:endParaRPr lang="en-US" altLang="zh-CN" sz="1400" b="1" dirty="0">
              <a:solidFill>
                <a:srgbClr val="003300"/>
              </a:solidFill>
              <a:latin typeface="Futura Bk" panose="020B0502020204020303" pitchFamily="34" charset="0"/>
            </a:endParaRPr>
          </a:p>
          <a:p>
            <a:pPr defTabSz="914400" eaLnBrk="0" fontAlgn="base" hangingPunct="0">
              <a:spcBef>
                <a:spcPts val="600"/>
              </a:spcBef>
              <a:spcAft>
                <a:spcPct val="0"/>
              </a:spcAft>
            </a:pPr>
            <a:r>
              <a:rPr lang="en-US" altLang="zh-CN" sz="1400" b="1" dirty="0">
                <a:solidFill>
                  <a:srgbClr val="003300"/>
                </a:solidFill>
                <a:latin typeface="Futura Bk" panose="020B0502020204020303" pitchFamily="34" charset="0"/>
              </a:rPr>
              <a:t>3</a:t>
            </a:r>
            <a:r>
              <a:rPr lang="zh-CN" altLang="en-US" sz="1400" b="1" dirty="0">
                <a:solidFill>
                  <a:srgbClr val="003300"/>
                </a:solidFill>
                <a:latin typeface="Futura Bk" panose="020B0502020204020303" pitchFamily="34" charset="0"/>
              </a:rPr>
              <a:t>级要求</a:t>
            </a:r>
            <a:endParaRPr lang="en-US" altLang="zh-CN" sz="1400" b="1" dirty="0">
              <a:solidFill>
                <a:srgbClr val="003300"/>
              </a:solidFill>
              <a:latin typeface="Futura Bk" panose="020B0502020204020303" pitchFamily="34" charset="0"/>
            </a:endParaRPr>
          </a:p>
          <a:p>
            <a:pPr defTabSz="914400" eaLnBrk="0" fontAlgn="base" hangingPunct="0">
              <a:spcBef>
                <a:spcPts val="600"/>
              </a:spcBef>
              <a:spcAft>
                <a:spcPct val="0"/>
              </a:spcAft>
              <a:buFontTx/>
              <a:buChar char="•"/>
            </a:pPr>
            <a:r>
              <a:rPr lang="zh-CN" altLang="en-US" sz="1400" b="1" dirty="0" smtClean="0">
                <a:solidFill>
                  <a:srgbClr val="003300"/>
                </a:solidFill>
                <a:latin typeface="Futura Bk" panose="020B0502020204020303" pitchFamily="34" charset="0"/>
              </a:rPr>
              <a:t> </a:t>
            </a:r>
            <a:r>
              <a:rPr lang="zh-CN" altLang="en-US" sz="1400" b="1" dirty="0" smtClean="0">
                <a:solidFill>
                  <a:srgbClr val="003300"/>
                </a:solidFill>
                <a:latin typeface="Futura Bk" panose="020B0502020204020303" pitchFamily="34" charset="0"/>
              </a:rPr>
              <a:t>用户管理:</a:t>
            </a:r>
          </a:p>
          <a:p>
            <a:pPr defTabSz="914400" eaLnBrk="0" fontAlgn="base" hangingPunct="0">
              <a:spcBef>
                <a:spcPts val="600"/>
              </a:spcBef>
              <a:spcAft>
                <a:spcPct val="0"/>
              </a:spcAft>
            </a:pPr>
            <a:r>
              <a:rPr lang="en-US" altLang="zh-CN" sz="1400" b="1" dirty="0">
                <a:solidFill>
                  <a:srgbClr val="003300"/>
                </a:solidFill>
                <a:latin typeface="Futura Bk" panose="020B0502020204020303" pitchFamily="34" charset="0"/>
              </a:rPr>
              <a:t>1</a:t>
            </a:r>
            <a:r>
              <a:rPr lang="zh-CN" altLang="en-US" sz="1400" b="1" dirty="0">
                <a:solidFill>
                  <a:srgbClr val="003300"/>
                </a:solidFill>
                <a:latin typeface="Futura Bk" panose="020B0502020204020303" pitchFamily="34" charset="0"/>
              </a:rPr>
              <a:t>级要求 </a:t>
            </a:r>
            <a:endParaRPr lang="en-US" altLang="zh-CN" sz="1400" b="1" dirty="0">
              <a:solidFill>
                <a:srgbClr val="003300"/>
              </a:solidFill>
              <a:latin typeface="Futura Bk" panose="020B0502020204020303" pitchFamily="34" charset="0"/>
            </a:endParaRPr>
          </a:p>
          <a:p>
            <a:pPr defTabSz="914400" eaLnBrk="0" fontAlgn="base" hangingPunct="0">
              <a:spcBef>
                <a:spcPts val="600"/>
              </a:spcBef>
              <a:spcAft>
                <a:spcPct val="0"/>
              </a:spcAft>
            </a:pPr>
            <a:r>
              <a:rPr lang="en-US" altLang="zh-CN" sz="1400" b="1" dirty="0">
                <a:solidFill>
                  <a:srgbClr val="003300"/>
                </a:solidFill>
                <a:latin typeface="Futura Bk" panose="020B0502020204020303" pitchFamily="34" charset="0"/>
              </a:rPr>
              <a:t>2</a:t>
            </a:r>
            <a:r>
              <a:rPr lang="zh-CN" altLang="en-US" sz="1400" b="1" dirty="0">
                <a:solidFill>
                  <a:srgbClr val="003300"/>
                </a:solidFill>
                <a:latin typeface="Futura Bk" panose="020B0502020204020303" pitchFamily="34" charset="0"/>
              </a:rPr>
              <a:t>级要求</a:t>
            </a:r>
            <a:endParaRPr lang="en-US" altLang="zh-CN" sz="1400" b="1" dirty="0">
              <a:solidFill>
                <a:srgbClr val="003300"/>
              </a:solidFill>
              <a:latin typeface="Futura Bk" panose="020B0502020204020303" pitchFamily="34" charset="0"/>
            </a:endParaRPr>
          </a:p>
          <a:p>
            <a:pPr defTabSz="914400" eaLnBrk="0" fontAlgn="base" hangingPunct="0">
              <a:spcBef>
                <a:spcPts val="600"/>
              </a:spcBef>
              <a:spcAft>
                <a:spcPct val="0"/>
              </a:spcAft>
            </a:pPr>
            <a:r>
              <a:rPr lang="en-US" altLang="zh-CN" sz="1400" b="1" dirty="0">
                <a:solidFill>
                  <a:srgbClr val="003300"/>
                </a:solidFill>
                <a:latin typeface="Futura Bk" panose="020B0502020204020303" pitchFamily="34" charset="0"/>
              </a:rPr>
              <a:t>3</a:t>
            </a:r>
            <a:r>
              <a:rPr lang="zh-CN" altLang="en-US" sz="1400" b="1" dirty="0">
                <a:solidFill>
                  <a:srgbClr val="003300"/>
                </a:solidFill>
                <a:latin typeface="Futura Bk" panose="020B0502020204020303" pitchFamily="34" charset="0"/>
              </a:rPr>
              <a:t>级要求</a:t>
            </a:r>
            <a:endParaRPr lang="en-US" altLang="zh-CN" sz="1400" b="1" dirty="0">
              <a:solidFill>
                <a:srgbClr val="003300"/>
              </a:solidFill>
              <a:latin typeface="Futura Bk" panose="020B0502020204020303" pitchFamily="34" charset="0"/>
            </a:endParaRPr>
          </a:p>
        </p:txBody>
      </p:sp>
      <p:sp>
        <p:nvSpPr>
          <p:cNvPr id="7" name="Text Box 7"/>
          <p:cNvSpPr txBox="1">
            <a:spLocks noChangeArrowheads="1"/>
          </p:cNvSpPr>
          <p:nvPr/>
        </p:nvSpPr>
        <p:spPr bwMode="auto">
          <a:xfrm>
            <a:off x="4812890" y="2116393"/>
            <a:ext cx="2397125" cy="1477315"/>
          </a:xfrm>
          <a:prstGeom prst="rect">
            <a:avLst/>
          </a:prstGeom>
          <a:solidFill>
            <a:srgbClr val="00CC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4" rIns="91429" bIns="45714">
            <a:spAutoFit/>
          </a:bodyPr>
          <a:lstStyle/>
          <a:p>
            <a:pPr defTabSz="914400" eaLnBrk="0" fontAlgn="base" hangingPunct="0">
              <a:spcBef>
                <a:spcPts val="600"/>
              </a:spcBef>
              <a:spcAft>
                <a:spcPct val="0"/>
              </a:spcAft>
              <a:buFontTx/>
              <a:buChar char="•"/>
            </a:pPr>
            <a:r>
              <a:rPr lang="zh-CN" altLang="en-US" sz="1400" b="1" dirty="0" smtClean="0">
                <a:solidFill>
                  <a:srgbClr val="003300"/>
                </a:solidFill>
                <a:latin typeface="Futura Bk" panose="020B0502020204020303" pitchFamily="34" charset="0"/>
              </a:rPr>
              <a:t>每周业绩评估检查</a:t>
            </a:r>
            <a:endParaRPr lang="en-US" altLang="zh-CN" sz="1400" b="1" dirty="0" smtClean="0">
              <a:solidFill>
                <a:srgbClr val="003300"/>
              </a:solidFill>
              <a:latin typeface="Futura Bk" panose="020B0502020204020303" pitchFamily="34" charset="0"/>
            </a:endParaRPr>
          </a:p>
          <a:p>
            <a:pPr defTabSz="914400" eaLnBrk="0" fontAlgn="base" hangingPunct="0">
              <a:spcBef>
                <a:spcPts val="600"/>
              </a:spcBef>
              <a:spcAft>
                <a:spcPct val="0"/>
              </a:spcAft>
              <a:buFontTx/>
              <a:buChar char="•"/>
            </a:pPr>
            <a:endParaRPr lang="en-US" altLang="zh-CN" sz="1400" b="1" dirty="0" smtClean="0">
              <a:solidFill>
                <a:srgbClr val="003300"/>
              </a:solidFill>
              <a:latin typeface="Futura Bk" panose="020B0502020204020303" pitchFamily="34" charset="0"/>
            </a:endParaRPr>
          </a:p>
          <a:p>
            <a:pPr defTabSz="914400" eaLnBrk="0" fontAlgn="base" hangingPunct="0">
              <a:spcBef>
                <a:spcPts val="600"/>
              </a:spcBef>
              <a:spcAft>
                <a:spcPct val="0"/>
              </a:spcAft>
              <a:buFontTx/>
              <a:buChar char="•"/>
            </a:pPr>
            <a:r>
              <a:rPr lang="en-US" altLang="zh-CN" sz="1400" b="1" dirty="0" smtClean="0">
                <a:solidFill>
                  <a:srgbClr val="003300"/>
                </a:solidFill>
                <a:latin typeface="Futura Bk" panose="020B0502020204020303" pitchFamily="34" charset="0"/>
              </a:rPr>
              <a:t> </a:t>
            </a:r>
            <a:r>
              <a:rPr lang="zh-CN" altLang="en-US" sz="1400" b="1" dirty="0" smtClean="0">
                <a:solidFill>
                  <a:srgbClr val="003300"/>
                </a:solidFill>
                <a:latin typeface="Futura Bk" panose="020B0502020204020303" pitchFamily="34" charset="0"/>
              </a:rPr>
              <a:t>每月关键服务跟踪检查</a:t>
            </a:r>
            <a:endParaRPr lang="en-US" altLang="zh-CN" sz="1400" b="1" dirty="0" smtClean="0">
              <a:solidFill>
                <a:srgbClr val="003300"/>
              </a:solidFill>
              <a:latin typeface="Futura Bk" panose="020B0502020204020303" pitchFamily="34" charset="0"/>
            </a:endParaRPr>
          </a:p>
          <a:p>
            <a:pPr defTabSz="914400" eaLnBrk="0" fontAlgn="base" hangingPunct="0">
              <a:spcBef>
                <a:spcPts val="600"/>
              </a:spcBef>
              <a:spcAft>
                <a:spcPct val="0"/>
              </a:spcAft>
              <a:buFontTx/>
              <a:buChar char="•"/>
            </a:pPr>
            <a:endParaRPr lang="en-US" altLang="zh-CN" sz="1400" b="1" dirty="0" smtClean="0">
              <a:solidFill>
                <a:srgbClr val="003300"/>
              </a:solidFill>
              <a:latin typeface="Futura Bk" panose="020B0502020204020303" pitchFamily="34" charset="0"/>
            </a:endParaRPr>
          </a:p>
          <a:p>
            <a:pPr defTabSz="914400" eaLnBrk="0" fontAlgn="base" hangingPunct="0">
              <a:spcBef>
                <a:spcPts val="600"/>
              </a:spcBef>
              <a:spcAft>
                <a:spcPct val="0"/>
              </a:spcAft>
              <a:buFontTx/>
              <a:buChar char="•"/>
            </a:pPr>
            <a:r>
              <a:rPr lang="en-US" altLang="zh-CN" sz="1400" b="1" dirty="0" smtClean="0">
                <a:solidFill>
                  <a:srgbClr val="003300"/>
                </a:solidFill>
                <a:latin typeface="Futura Bk" panose="020B0502020204020303" pitchFamily="34" charset="0"/>
              </a:rPr>
              <a:t> </a:t>
            </a:r>
            <a:r>
              <a:rPr lang="zh-CN" altLang="en-US" sz="1400" b="1" dirty="0" smtClean="0">
                <a:solidFill>
                  <a:srgbClr val="003300"/>
                </a:solidFill>
                <a:latin typeface="Futura Bk" panose="020B0502020204020303" pitchFamily="34" charset="0"/>
              </a:rPr>
              <a:t>全面质量管理</a:t>
            </a:r>
            <a:endParaRPr lang="zh-CN" altLang="en-US" sz="1400" b="1" dirty="0" smtClean="0">
              <a:solidFill>
                <a:srgbClr val="003300"/>
              </a:solidFill>
              <a:latin typeface="Futura Bk" panose="020B0502020204020303" pitchFamily="34" charset="0"/>
            </a:endParaRPr>
          </a:p>
        </p:txBody>
      </p:sp>
      <p:sp>
        <p:nvSpPr>
          <p:cNvPr id="8" name="Text Box 8"/>
          <p:cNvSpPr txBox="1">
            <a:spLocks noChangeArrowheads="1"/>
          </p:cNvSpPr>
          <p:nvPr/>
        </p:nvSpPr>
        <p:spPr bwMode="auto">
          <a:xfrm>
            <a:off x="7749765" y="2140206"/>
            <a:ext cx="2397125" cy="1895475"/>
          </a:xfrm>
          <a:prstGeom prst="rect">
            <a:avLst/>
          </a:prstGeom>
          <a:solidFill>
            <a:srgbClr val="00CC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4" rIns="91429" bIns="45714">
            <a:spAutoFit/>
          </a:bodyPr>
          <a:lstStyle/>
          <a:p>
            <a:pPr defTabSz="914400" eaLnBrk="0" fontAlgn="base" hangingPunct="0">
              <a:spcBef>
                <a:spcPts val="600"/>
              </a:spcBef>
              <a:spcAft>
                <a:spcPct val="0"/>
              </a:spcAft>
              <a:buFontTx/>
              <a:buChar char="•"/>
            </a:pPr>
            <a:r>
              <a:rPr lang="en-US" altLang="zh-CN" sz="1400" b="1" smtClean="0">
                <a:solidFill>
                  <a:srgbClr val="003300"/>
                </a:solidFill>
                <a:latin typeface="Futura Bk" panose="020B0502020204020303" pitchFamily="34" charset="0"/>
              </a:rPr>
              <a:t> </a:t>
            </a:r>
            <a:r>
              <a:rPr lang="zh-CN" altLang="en-US" sz="1400" b="1" smtClean="0">
                <a:solidFill>
                  <a:srgbClr val="003300"/>
                </a:solidFill>
                <a:latin typeface="Futura Bk" panose="020B0502020204020303" pitchFamily="34" charset="0"/>
              </a:rPr>
              <a:t>月度服务报告</a:t>
            </a:r>
            <a:endParaRPr lang="en-US" altLang="zh-CN" sz="1400" b="1" smtClean="0">
              <a:solidFill>
                <a:srgbClr val="003300"/>
              </a:solidFill>
              <a:latin typeface="Futura Bk" panose="020B0502020204020303" pitchFamily="34" charset="0"/>
            </a:endParaRPr>
          </a:p>
          <a:p>
            <a:pPr defTabSz="914400" eaLnBrk="0" fontAlgn="base" hangingPunct="0">
              <a:spcBef>
                <a:spcPts val="600"/>
              </a:spcBef>
              <a:spcAft>
                <a:spcPct val="0"/>
              </a:spcAft>
              <a:buFontTx/>
              <a:buChar char="•"/>
            </a:pPr>
            <a:endParaRPr lang="en-US" altLang="zh-CN" sz="1400" b="1" smtClean="0">
              <a:solidFill>
                <a:srgbClr val="003300"/>
              </a:solidFill>
              <a:latin typeface="Futura Bk" panose="020B0502020204020303" pitchFamily="34" charset="0"/>
            </a:endParaRPr>
          </a:p>
          <a:p>
            <a:pPr defTabSz="914400" eaLnBrk="0" fontAlgn="base" hangingPunct="0">
              <a:spcBef>
                <a:spcPts val="600"/>
              </a:spcBef>
              <a:spcAft>
                <a:spcPct val="0"/>
              </a:spcAft>
              <a:buFontTx/>
              <a:buChar char="•"/>
            </a:pPr>
            <a:r>
              <a:rPr lang="en-US" altLang="zh-CN" sz="1400" b="1" smtClean="0">
                <a:solidFill>
                  <a:srgbClr val="003300"/>
                </a:solidFill>
                <a:latin typeface="Futura Bk" panose="020B0502020204020303" pitchFamily="34" charset="0"/>
              </a:rPr>
              <a:t> </a:t>
            </a:r>
            <a:r>
              <a:rPr lang="zh-CN" altLang="en-US" sz="1400" b="1" smtClean="0">
                <a:solidFill>
                  <a:srgbClr val="003300"/>
                </a:solidFill>
                <a:latin typeface="Futura Bk" panose="020B0502020204020303" pitchFamily="34" charset="0"/>
              </a:rPr>
              <a:t>月度呼叫中心业绩报告</a:t>
            </a:r>
            <a:endParaRPr lang="en-US" altLang="zh-CN" sz="1400" b="1" smtClean="0">
              <a:solidFill>
                <a:srgbClr val="003300"/>
              </a:solidFill>
              <a:latin typeface="Futura Bk" panose="020B0502020204020303" pitchFamily="34" charset="0"/>
            </a:endParaRPr>
          </a:p>
          <a:p>
            <a:pPr defTabSz="914400" eaLnBrk="0" fontAlgn="base" hangingPunct="0">
              <a:spcBef>
                <a:spcPts val="600"/>
              </a:spcBef>
              <a:spcAft>
                <a:spcPct val="0"/>
              </a:spcAft>
              <a:buFontTx/>
              <a:buChar char="•"/>
            </a:pPr>
            <a:endParaRPr lang="en-US" altLang="zh-CN" sz="1400" b="1" smtClean="0">
              <a:solidFill>
                <a:srgbClr val="003300"/>
              </a:solidFill>
              <a:latin typeface="Futura Bk" panose="020B0502020204020303" pitchFamily="34" charset="0"/>
            </a:endParaRPr>
          </a:p>
          <a:p>
            <a:pPr defTabSz="914400" eaLnBrk="0" fontAlgn="base" hangingPunct="0">
              <a:spcBef>
                <a:spcPts val="600"/>
              </a:spcBef>
              <a:spcAft>
                <a:spcPct val="0"/>
              </a:spcAft>
              <a:buFontTx/>
              <a:buChar char="•"/>
            </a:pPr>
            <a:r>
              <a:rPr lang="en-US" altLang="zh-CN" sz="1400" b="1" smtClean="0">
                <a:solidFill>
                  <a:srgbClr val="003300"/>
                </a:solidFill>
                <a:latin typeface="Futura Bk" panose="020B0502020204020303" pitchFamily="34" charset="0"/>
              </a:rPr>
              <a:t> </a:t>
            </a:r>
            <a:r>
              <a:rPr lang="zh-CN" altLang="en-US" sz="1400" b="1" smtClean="0">
                <a:solidFill>
                  <a:srgbClr val="003300"/>
                </a:solidFill>
                <a:latin typeface="Futura Bk" panose="020B0502020204020303" pitchFamily="34" charset="0"/>
              </a:rPr>
              <a:t>季度</a:t>
            </a:r>
            <a:r>
              <a:rPr lang="en-US" altLang="zh-CN" sz="1400" b="1" smtClean="0">
                <a:solidFill>
                  <a:srgbClr val="003300"/>
                </a:solidFill>
                <a:latin typeface="Futura Bk" panose="020B0502020204020303" pitchFamily="34" charset="0"/>
              </a:rPr>
              <a:t>IT</a:t>
            </a:r>
            <a:r>
              <a:rPr lang="zh-CN" altLang="en-US" sz="1400" b="1" smtClean="0">
                <a:solidFill>
                  <a:srgbClr val="003300"/>
                </a:solidFill>
                <a:latin typeface="Futura Bk" panose="020B0502020204020303" pitchFamily="34" charset="0"/>
              </a:rPr>
              <a:t>人员联络会议 – 收集用户在服务级别方面的新需求</a:t>
            </a:r>
            <a:r>
              <a:rPr lang="en-US" altLang="zh-CN" sz="1200" b="1" smtClean="0">
                <a:solidFill>
                  <a:srgbClr val="003300"/>
                </a:solidFill>
                <a:latin typeface="Futura Bk" panose="020B0502020204020303" pitchFamily="34" charset="0"/>
              </a:rPr>
              <a:t> </a:t>
            </a:r>
          </a:p>
        </p:txBody>
      </p:sp>
      <p:sp>
        <p:nvSpPr>
          <p:cNvPr id="9" name="Text Box 9"/>
          <p:cNvSpPr txBox="1">
            <a:spLocks noChangeArrowheads="1"/>
          </p:cNvSpPr>
          <p:nvPr/>
        </p:nvSpPr>
        <p:spPr bwMode="auto">
          <a:xfrm>
            <a:off x="3022190" y="5181856"/>
            <a:ext cx="6584950" cy="1123372"/>
          </a:xfrm>
          <a:prstGeom prst="rect">
            <a:avLst/>
          </a:prstGeom>
          <a:solidFill>
            <a:srgbClr val="00CC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4" rIns="91429" bIns="45714">
            <a:spAutoFit/>
          </a:bodyPr>
          <a:lstStyle/>
          <a:p>
            <a:pPr defTabSz="914400" eaLnBrk="0" fontAlgn="base" hangingPunct="0">
              <a:spcBef>
                <a:spcPts val="600"/>
              </a:spcBef>
              <a:spcAft>
                <a:spcPct val="0"/>
              </a:spcAft>
            </a:pPr>
            <a:r>
              <a:rPr lang="zh-CN" altLang="en-US" sz="1300" b="1" dirty="0" smtClean="0">
                <a:solidFill>
                  <a:srgbClr val="003300"/>
                </a:solidFill>
                <a:latin typeface="Futura Bk" panose="020B0502020204020303" pitchFamily="34" charset="0"/>
              </a:rPr>
              <a:t>目标: </a:t>
            </a:r>
          </a:p>
          <a:p>
            <a:pPr defTabSz="914400" eaLnBrk="0" fontAlgn="base" hangingPunct="0">
              <a:spcBef>
                <a:spcPts val="600"/>
              </a:spcBef>
              <a:spcAft>
                <a:spcPct val="0"/>
              </a:spcAft>
              <a:buFontTx/>
              <a:buChar char="•"/>
            </a:pPr>
            <a:r>
              <a:rPr lang="en-US" altLang="zh-CN" sz="1300" b="1" dirty="0" smtClean="0">
                <a:solidFill>
                  <a:srgbClr val="003300"/>
                </a:solidFill>
                <a:latin typeface="Futura Bk" panose="020B0502020204020303" pitchFamily="34" charset="0"/>
              </a:rPr>
              <a:t> </a:t>
            </a:r>
            <a:r>
              <a:rPr lang="zh-CN" altLang="en-US" sz="1300" b="1" dirty="0" smtClean="0">
                <a:solidFill>
                  <a:srgbClr val="003300"/>
                </a:solidFill>
                <a:latin typeface="Futura Bk" panose="020B0502020204020303" pitchFamily="34" charset="0"/>
              </a:rPr>
              <a:t>确保服务等级反映业务</a:t>
            </a:r>
            <a:r>
              <a:rPr lang="zh-CN" altLang="en-US" sz="1300" b="1" dirty="0" smtClean="0">
                <a:solidFill>
                  <a:srgbClr val="003300"/>
                </a:solidFill>
                <a:latin typeface="Futura Bk" panose="020B0502020204020303" pitchFamily="34" charset="0"/>
              </a:rPr>
              <a:t>需求</a:t>
            </a:r>
            <a:endParaRPr lang="en-US" altLang="zh-CN" sz="1300" b="1" dirty="0" smtClean="0">
              <a:solidFill>
                <a:srgbClr val="003300"/>
              </a:solidFill>
              <a:latin typeface="Futura Bk" panose="020B0502020204020303" pitchFamily="34" charset="0"/>
            </a:endParaRPr>
          </a:p>
          <a:p>
            <a:pPr defTabSz="914400" eaLnBrk="0" fontAlgn="base" hangingPunct="0">
              <a:spcBef>
                <a:spcPts val="600"/>
              </a:spcBef>
              <a:spcAft>
                <a:spcPct val="0"/>
              </a:spcAft>
              <a:buFontTx/>
              <a:buChar char="•"/>
            </a:pPr>
            <a:r>
              <a:rPr lang="zh-CN" altLang="en-US" sz="1300" b="1" dirty="0" smtClean="0">
                <a:solidFill>
                  <a:srgbClr val="003300"/>
                </a:solidFill>
                <a:latin typeface="Futura Bk" panose="020B0502020204020303" pitchFamily="34" charset="0"/>
              </a:rPr>
              <a:t>确保内部指标有效（</a:t>
            </a:r>
            <a:r>
              <a:rPr lang="en-US" altLang="zh-CN" sz="1300" b="1" dirty="0" smtClean="0">
                <a:solidFill>
                  <a:srgbClr val="003300"/>
                </a:solidFill>
                <a:latin typeface="Futura Bk" panose="020B0502020204020303" pitchFamily="34" charset="0"/>
              </a:rPr>
              <a:t>OLA</a:t>
            </a:r>
            <a:r>
              <a:rPr lang="zh-CN" altLang="en-US" sz="1300" b="1" dirty="0" smtClean="0">
                <a:solidFill>
                  <a:srgbClr val="003300"/>
                </a:solidFill>
                <a:latin typeface="Futura Bk" panose="020B0502020204020303" pitchFamily="34" charset="0"/>
              </a:rPr>
              <a:t>）</a:t>
            </a:r>
            <a:endParaRPr lang="en-US" altLang="zh-CN" sz="1300" b="1" dirty="0" smtClean="0">
              <a:solidFill>
                <a:srgbClr val="003300"/>
              </a:solidFill>
              <a:latin typeface="Futura Bk" panose="020B0502020204020303" pitchFamily="34" charset="0"/>
            </a:endParaRPr>
          </a:p>
          <a:p>
            <a:pPr defTabSz="914400" eaLnBrk="0" fontAlgn="base" hangingPunct="0">
              <a:spcBef>
                <a:spcPts val="600"/>
              </a:spcBef>
              <a:spcAft>
                <a:spcPct val="0"/>
              </a:spcAft>
              <a:buFontTx/>
              <a:buChar char="•"/>
            </a:pPr>
            <a:r>
              <a:rPr lang="en-US" altLang="zh-CN" sz="1300" b="1" dirty="0" smtClean="0">
                <a:solidFill>
                  <a:srgbClr val="003300"/>
                </a:solidFill>
                <a:latin typeface="Futura Bk" panose="020B0502020204020303" pitchFamily="34" charset="0"/>
              </a:rPr>
              <a:t> </a:t>
            </a:r>
            <a:r>
              <a:rPr lang="zh-CN" altLang="en-US" sz="1300" b="1" dirty="0" smtClean="0">
                <a:solidFill>
                  <a:srgbClr val="003300"/>
                </a:solidFill>
                <a:latin typeface="Futura Bk" panose="020B0502020204020303" pitchFamily="34" charset="0"/>
              </a:rPr>
              <a:t>监督服务的执行符合服务级别管理协议 (</a:t>
            </a:r>
            <a:r>
              <a:rPr lang="en-US" altLang="zh-CN" sz="1300" b="1" dirty="0" smtClean="0">
                <a:solidFill>
                  <a:srgbClr val="003300"/>
                </a:solidFill>
                <a:latin typeface="Futura Bk" panose="020B0502020204020303" pitchFamily="34" charset="0"/>
              </a:rPr>
              <a:t>SLA)</a:t>
            </a:r>
          </a:p>
        </p:txBody>
      </p:sp>
      <p:sp>
        <p:nvSpPr>
          <p:cNvPr id="10" name="Line 10"/>
          <p:cNvSpPr>
            <a:spLocks noChangeShapeType="1"/>
          </p:cNvSpPr>
          <p:nvPr/>
        </p:nvSpPr>
        <p:spPr bwMode="gray">
          <a:xfrm flipV="1">
            <a:off x="2628490" y="5610481"/>
            <a:ext cx="422275" cy="0"/>
          </a:xfrm>
          <a:prstGeom prst="line">
            <a:avLst/>
          </a:prstGeom>
          <a:noFill/>
          <a:ln w="9525">
            <a:solidFill>
              <a:srgbClr val="215E9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11" name="Line 11"/>
          <p:cNvSpPr>
            <a:spLocks noChangeShapeType="1"/>
          </p:cNvSpPr>
          <p:nvPr/>
        </p:nvSpPr>
        <p:spPr bwMode="gray">
          <a:xfrm flipH="1">
            <a:off x="6006690" y="4097593"/>
            <a:ext cx="25400" cy="1077913"/>
          </a:xfrm>
          <a:prstGeom prst="line">
            <a:avLst/>
          </a:prstGeom>
          <a:noFill/>
          <a:ln w="9525">
            <a:solidFill>
              <a:srgbClr val="215E9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12" name="Line 12"/>
          <p:cNvSpPr>
            <a:spLocks noChangeShapeType="1"/>
          </p:cNvSpPr>
          <p:nvPr/>
        </p:nvSpPr>
        <p:spPr bwMode="gray">
          <a:xfrm flipH="1">
            <a:off x="8921340" y="4097593"/>
            <a:ext cx="6350" cy="1076325"/>
          </a:xfrm>
          <a:prstGeom prst="line">
            <a:avLst/>
          </a:prstGeom>
          <a:noFill/>
          <a:ln w="9525">
            <a:solidFill>
              <a:srgbClr val="215E9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13" name="Line 13"/>
          <p:cNvSpPr>
            <a:spLocks noChangeShapeType="1"/>
          </p:cNvSpPr>
          <p:nvPr/>
        </p:nvSpPr>
        <p:spPr bwMode="gray">
          <a:xfrm flipH="1" flipV="1">
            <a:off x="2603090" y="4478593"/>
            <a:ext cx="25400" cy="1131888"/>
          </a:xfrm>
          <a:prstGeom prst="line">
            <a:avLst/>
          </a:prstGeom>
          <a:noFill/>
          <a:ln w="9525">
            <a:solidFill>
              <a:srgbClr val="215E9B"/>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Tree>
    <p:extLst>
      <p:ext uri="{BB962C8B-B14F-4D97-AF65-F5344CB8AC3E}">
        <p14:creationId xmlns:p14="http://schemas.microsoft.com/office/powerpoint/2010/main" val="26958201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sz="8000" b="1" dirty="0" smtClean="0"/>
              <a:t>谢谢！</a:t>
            </a:r>
            <a:endParaRPr lang="zh-CN" altLang="en-US" sz="8000" b="1" dirty="0"/>
          </a:p>
        </p:txBody>
      </p:sp>
    </p:spTree>
    <p:extLst>
      <p:ext uri="{BB962C8B-B14F-4D97-AF65-F5344CB8AC3E}">
        <p14:creationId xmlns:p14="http://schemas.microsoft.com/office/powerpoint/2010/main" val="25298010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服务级别目标</a:t>
            </a:r>
            <a:endParaRPr lang="zh-CN" altLang="en-US" dirty="0"/>
          </a:p>
        </p:txBody>
      </p:sp>
      <p:sp>
        <p:nvSpPr>
          <p:cNvPr id="3" name="内容占位符 2"/>
          <p:cNvSpPr>
            <a:spLocks noGrp="1"/>
          </p:cNvSpPr>
          <p:nvPr>
            <p:ph idx="1"/>
          </p:nvPr>
        </p:nvSpPr>
        <p:spPr/>
        <p:txBody>
          <a:bodyPr/>
          <a:lstStyle/>
          <a:p>
            <a:endParaRPr lang="zh-CN" altLang="en-US"/>
          </a:p>
        </p:txBody>
      </p:sp>
      <p:sp>
        <p:nvSpPr>
          <p:cNvPr id="4" name="矩形 3"/>
          <p:cNvSpPr/>
          <p:nvPr/>
        </p:nvSpPr>
        <p:spPr>
          <a:xfrm>
            <a:off x="2292400" y="1874416"/>
            <a:ext cx="6912768" cy="3240360"/>
          </a:xfrm>
          <a:prstGeom prst="rect">
            <a:avLst/>
          </a:prstGeom>
          <a:gradFill rotWithShape="1">
            <a:gsLst>
              <a:gs pos="0">
                <a:srgbClr val="4BACC6">
                  <a:tint val="100000"/>
                  <a:shade val="100000"/>
                  <a:satMod val="130000"/>
                </a:srgbClr>
              </a:gs>
              <a:gs pos="100000">
                <a:srgbClr val="4BACC6">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800" b="0" i="0" u="none" strike="noStrike" kern="0" cap="none" spc="0" normalizeH="0" baseline="0" noProof="0" dirty="0" smtClean="0">
                <a:ln>
                  <a:noFill/>
                </a:ln>
                <a:solidFill>
                  <a:prstClr val="black"/>
                </a:solidFill>
                <a:effectLst/>
                <a:uLnTx/>
                <a:uFillTx/>
                <a:latin typeface="HP Simplified"/>
              </a:rPr>
              <a:t>服务级别管理试图在服务质量的供应与需求、客户关系和</a:t>
            </a:r>
            <a:r>
              <a:rPr kumimoji="0" lang="en-US" altLang="zh-CN" sz="1800" b="0" i="0" u="none" strike="noStrike" kern="0" cap="none" spc="0" normalizeH="0" baseline="0" noProof="0" dirty="0" smtClean="0">
                <a:ln>
                  <a:noFill/>
                </a:ln>
                <a:solidFill>
                  <a:prstClr val="black"/>
                </a:solidFill>
                <a:effectLst/>
                <a:uLnTx/>
                <a:uFillTx/>
                <a:latin typeface="HP Simplified"/>
              </a:rPr>
              <a:t>IT</a:t>
            </a:r>
            <a:r>
              <a:rPr kumimoji="0" lang="zh-CN" altLang="zh-CN" sz="1800" b="0" i="0" u="none" strike="noStrike" kern="0" cap="none" spc="0" normalizeH="0" baseline="0" noProof="0" dirty="0" smtClean="0">
                <a:ln>
                  <a:noFill/>
                </a:ln>
                <a:solidFill>
                  <a:prstClr val="black"/>
                </a:solidFill>
                <a:effectLst/>
                <a:uLnTx/>
                <a:uFillTx/>
                <a:latin typeface="HP Simplified"/>
              </a:rPr>
              <a:t>服务成本之间找到某个合适的平衡点。</a:t>
            </a:r>
            <a:endParaRPr kumimoji="0" lang="en-US" altLang="zh-CN" sz="1800" b="0" i="0" u="none" strike="noStrike" kern="0" cap="none" spc="0" normalizeH="0" baseline="0" noProof="0" dirty="0" smtClean="0">
              <a:ln>
                <a:noFill/>
              </a:ln>
              <a:solidFill>
                <a:prstClr val="black"/>
              </a:solidFill>
              <a:effectLst/>
              <a:uLnTx/>
              <a:uFillTx/>
              <a:latin typeface="HP Simplified"/>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800" b="0" i="0" u="none" strike="noStrike" kern="0" cap="none" spc="0" normalizeH="0" baseline="0" noProof="0" dirty="0" smtClean="0">
                <a:ln>
                  <a:noFill/>
                </a:ln>
                <a:solidFill>
                  <a:prstClr val="black"/>
                </a:solidFill>
                <a:effectLst/>
                <a:uLnTx/>
                <a:uFillTx/>
                <a:latin typeface="HP Simplified"/>
              </a:rPr>
              <a:t>包括对下列文档的设计、协商和维护：</a:t>
            </a:r>
            <a:endParaRPr kumimoji="0" lang="en-US" altLang="zh-CN" sz="1800" b="0" i="0" u="none" strike="noStrike" kern="0" cap="none" spc="0" normalizeH="0" baseline="0" noProof="0" dirty="0" smtClean="0">
              <a:ln>
                <a:noFill/>
              </a:ln>
              <a:solidFill>
                <a:prstClr val="black"/>
              </a:solidFill>
              <a:effectLst/>
              <a:uLnTx/>
              <a:uFillTx/>
              <a:latin typeface="HP Simplified"/>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latin typeface="HP Simplified"/>
              </a:rPr>
              <a:t>服务目录（</a:t>
            </a:r>
            <a:r>
              <a:rPr kumimoji="0" lang="en-US" altLang="zh-CN" sz="1800" b="0" i="0" u="none" strike="noStrike" kern="0" cap="none" spc="0" normalizeH="0" baseline="0" noProof="0" dirty="0" smtClean="0">
                <a:ln>
                  <a:noFill/>
                </a:ln>
                <a:solidFill>
                  <a:prstClr val="black"/>
                </a:solidFill>
                <a:effectLst/>
                <a:uLnTx/>
                <a:uFillTx/>
                <a:latin typeface="HP Simplified"/>
              </a:rPr>
              <a:t>Services Catalog</a:t>
            </a:r>
            <a:r>
              <a:rPr kumimoji="0" lang="zh-CN" altLang="en-US" sz="1800" b="0" i="0" u="none" strike="noStrike" kern="0" cap="none" spc="0" normalizeH="0" baseline="0" noProof="0" dirty="0" smtClean="0">
                <a:ln>
                  <a:noFill/>
                </a:ln>
                <a:solidFill>
                  <a:prstClr val="black"/>
                </a:solidFill>
                <a:effectLst/>
                <a:uLnTx/>
                <a:uFillTx/>
                <a:latin typeface="HP Simplified"/>
              </a:rPr>
              <a:t>）</a:t>
            </a:r>
            <a:endParaRPr kumimoji="0" lang="zh-CN" altLang="zh-CN" sz="1800" b="0" i="0" u="none" strike="noStrike" kern="0" cap="none" spc="0" normalizeH="0" baseline="0" noProof="0" dirty="0" smtClean="0">
              <a:ln>
                <a:noFill/>
              </a:ln>
              <a:solidFill>
                <a:prstClr val="black"/>
              </a:solidFill>
              <a:effectLst/>
              <a:uLnTx/>
              <a:uFillTx/>
              <a:latin typeface="HP Simplified"/>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800" b="0" i="0" u="none" strike="noStrike" kern="0" cap="none" spc="0" normalizeH="0" baseline="0" noProof="0" dirty="0" smtClean="0">
                <a:ln>
                  <a:noFill/>
                </a:ln>
                <a:solidFill>
                  <a:prstClr val="black"/>
                </a:solidFill>
                <a:effectLst/>
                <a:uLnTx/>
                <a:uFillTx/>
                <a:latin typeface="HP Simplified"/>
              </a:rPr>
              <a:t>服务级别协议（</a:t>
            </a:r>
            <a:r>
              <a:rPr kumimoji="0" lang="en-GB" altLang="zh-CN" sz="1800" b="0" i="0" u="none" strike="noStrike" kern="0" cap="none" spc="0" normalizeH="0" baseline="0" noProof="0" dirty="0" smtClean="0">
                <a:ln>
                  <a:noFill/>
                </a:ln>
                <a:solidFill>
                  <a:prstClr val="black"/>
                </a:solidFill>
                <a:effectLst/>
                <a:uLnTx/>
                <a:uFillTx/>
                <a:latin typeface="HP Simplified"/>
              </a:rPr>
              <a:t>SLA</a:t>
            </a:r>
            <a:r>
              <a:rPr kumimoji="0" lang="zh-CN" altLang="zh-CN" sz="1800" b="0" i="0" u="none" strike="noStrike" kern="0" cap="none" spc="0" normalizeH="0" baseline="0" noProof="0" dirty="0" smtClean="0">
                <a:ln>
                  <a:noFill/>
                </a:ln>
                <a:solidFill>
                  <a:prstClr val="black"/>
                </a:solidFill>
                <a:effectLst/>
                <a:uLnTx/>
                <a:uFillTx/>
                <a:latin typeface="HP Simplified"/>
              </a:rPr>
              <a:t>，</a:t>
            </a:r>
            <a:r>
              <a:rPr kumimoji="0" lang="en-GB" altLang="zh-CN" sz="1800" b="0" i="0" u="none" strike="noStrike" kern="0" cap="none" spc="0" normalizeH="0" baseline="0" noProof="0" dirty="0" smtClean="0">
                <a:ln>
                  <a:noFill/>
                </a:ln>
                <a:solidFill>
                  <a:prstClr val="black"/>
                </a:solidFill>
                <a:effectLst/>
                <a:uLnTx/>
                <a:uFillTx/>
                <a:latin typeface="HP Simplified"/>
              </a:rPr>
              <a:t>Service Level Agreements</a:t>
            </a:r>
            <a:r>
              <a:rPr kumimoji="0" lang="zh-CN" altLang="zh-CN" sz="1800" b="0" i="0" u="none" strike="noStrike" kern="0" cap="none" spc="0" normalizeH="0" baseline="0" noProof="0" dirty="0" smtClean="0">
                <a:ln>
                  <a:noFill/>
                </a:ln>
                <a:solidFill>
                  <a:prstClr val="black"/>
                </a:solidFill>
                <a:effectLst/>
                <a:uLnTx/>
                <a:uFillTx/>
                <a:latin typeface="HP Simplified"/>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800" b="0" i="0" u="none" strike="noStrike" kern="0" cap="none" spc="0" normalizeH="0" baseline="0" noProof="0" dirty="0" smtClean="0">
                <a:ln>
                  <a:noFill/>
                </a:ln>
                <a:solidFill>
                  <a:prstClr val="black"/>
                </a:solidFill>
                <a:effectLst/>
                <a:uLnTx/>
                <a:uFillTx/>
                <a:latin typeface="HP Simplified"/>
              </a:rPr>
              <a:t>运营级别协议（</a:t>
            </a:r>
            <a:r>
              <a:rPr kumimoji="0" lang="en-GB" altLang="zh-CN" sz="1800" b="0" i="0" u="none" strike="noStrike" kern="0" cap="none" spc="0" normalizeH="0" baseline="0" noProof="0" dirty="0" smtClean="0">
                <a:ln>
                  <a:noFill/>
                </a:ln>
                <a:solidFill>
                  <a:prstClr val="black"/>
                </a:solidFill>
                <a:effectLst/>
                <a:uLnTx/>
                <a:uFillTx/>
                <a:latin typeface="HP Simplified"/>
              </a:rPr>
              <a:t>OLA</a:t>
            </a:r>
            <a:r>
              <a:rPr kumimoji="0" lang="zh-CN" altLang="zh-CN" sz="1800" b="0" i="0" u="none" strike="noStrike" kern="0" cap="none" spc="0" normalizeH="0" baseline="0" noProof="0" dirty="0" smtClean="0">
                <a:ln>
                  <a:noFill/>
                </a:ln>
                <a:solidFill>
                  <a:prstClr val="black"/>
                </a:solidFill>
                <a:effectLst/>
                <a:uLnTx/>
                <a:uFillTx/>
                <a:latin typeface="HP Simplified"/>
              </a:rPr>
              <a:t>，</a:t>
            </a:r>
            <a:r>
              <a:rPr kumimoji="0" lang="en-GB" altLang="zh-CN" sz="1800" b="0" i="0" u="none" strike="noStrike" kern="0" cap="none" spc="0" normalizeH="0" baseline="0" noProof="0" dirty="0" smtClean="0">
                <a:ln>
                  <a:noFill/>
                </a:ln>
                <a:solidFill>
                  <a:prstClr val="black"/>
                </a:solidFill>
                <a:effectLst/>
                <a:uLnTx/>
                <a:uFillTx/>
                <a:latin typeface="HP Simplified"/>
              </a:rPr>
              <a:t>Operational Level Agreements</a:t>
            </a:r>
            <a:r>
              <a:rPr kumimoji="0" lang="zh-CN" altLang="zh-CN" sz="1800" b="0" i="0" u="none" strike="noStrike" kern="0" cap="none" spc="0" normalizeH="0" baseline="0" noProof="0" dirty="0" smtClean="0">
                <a:ln>
                  <a:noFill/>
                </a:ln>
                <a:solidFill>
                  <a:prstClr val="black"/>
                </a:solidFill>
                <a:effectLst/>
                <a:uLnTx/>
                <a:uFillTx/>
                <a:latin typeface="HP Simplified"/>
              </a:rPr>
              <a:t>）</a:t>
            </a:r>
            <a:endParaRPr kumimoji="0" lang="en-US" altLang="zh-CN" sz="1800" b="0" i="0" u="none" strike="noStrike" kern="0" cap="none" spc="0" normalizeH="0" baseline="0" noProof="0" dirty="0" smtClean="0">
              <a:ln>
                <a:noFill/>
              </a:ln>
              <a:solidFill>
                <a:prstClr val="black"/>
              </a:solidFill>
              <a:effectLst/>
              <a:uLnTx/>
              <a:uFillTx/>
              <a:latin typeface="HP Simplified"/>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latin typeface="HP Simplified"/>
              </a:rPr>
              <a:t>服务级别需求（</a:t>
            </a:r>
            <a:r>
              <a:rPr kumimoji="0" lang="en-US" altLang="zh-CN" sz="1800" b="0" i="0" u="none" strike="noStrike" kern="0" cap="none" spc="0" normalizeH="0" baseline="0" noProof="0" dirty="0" smtClean="0">
                <a:ln>
                  <a:noFill/>
                </a:ln>
                <a:solidFill>
                  <a:prstClr val="black"/>
                </a:solidFill>
                <a:effectLst/>
                <a:uLnTx/>
                <a:uFillTx/>
                <a:latin typeface="HP Simplified"/>
              </a:rPr>
              <a:t>SLR</a:t>
            </a:r>
            <a:r>
              <a:rPr kumimoji="0" lang="zh-CN" altLang="en-US" sz="1800" b="0" i="0" u="none" strike="noStrike" kern="0" cap="none" spc="0" normalizeH="0" baseline="0" noProof="0" dirty="0" smtClean="0">
                <a:ln>
                  <a:noFill/>
                </a:ln>
                <a:solidFill>
                  <a:prstClr val="black"/>
                </a:solidFill>
                <a:effectLst/>
                <a:uLnTx/>
                <a:uFillTx/>
                <a:latin typeface="HP Simplified"/>
              </a:rPr>
              <a:t>，</a:t>
            </a:r>
            <a:r>
              <a:rPr kumimoji="0" lang="en-US" altLang="zh-CN" sz="1800" b="0" i="0" u="none" strike="noStrike" kern="0" cap="none" spc="0" normalizeH="0" baseline="0" noProof="0" dirty="0" smtClean="0">
                <a:ln>
                  <a:noFill/>
                </a:ln>
                <a:solidFill>
                  <a:prstClr val="black"/>
                </a:solidFill>
                <a:effectLst/>
                <a:uLnTx/>
                <a:uFillTx/>
                <a:latin typeface="HP Simplified"/>
              </a:rPr>
              <a:t>Services Level Require)</a:t>
            </a:r>
            <a:endParaRPr kumimoji="0" lang="zh-CN" altLang="zh-CN" sz="1800" b="0" i="0" u="none" strike="noStrike" kern="0" cap="none" spc="0" normalizeH="0" baseline="0" noProof="0" dirty="0" smtClean="0">
              <a:ln>
                <a:noFill/>
              </a:ln>
              <a:solidFill>
                <a:prstClr val="black"/>
              </a:solidFill>
              <a:effectLst/>
              <a:uLnTx/>
              <a:uFillTx/>
              <a:latin typeface="HP Simplified"/>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HP Simplified"/>
            </a:endParaRPr>
          </a:p>
        </p:txBody>
      </p:sp>
    </p:spTree>
    <p:extLst>
      <p:ext uri="{BB962C8B-B14F-4D97-AF65-F5344CB8AC3E}">
        <p14:creationId xmlns:p14="http://schemas.microsoft.com/office/powerpoint/2010/main" val="331566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协议和合同</a:t>
            </a:r>
            <a:endParaRPr lang="zh-CN" altLang="en-US" dirty="0"/>
          </a:p>
        </p:txBody>
      </p:sp>
      <p:sp>
        <p:nvSpPr>
          <p:cNvPr id="48" name="内容占位符 47"/>
          <p:cNvSpPr>
            <a:spLocks noGrp="1"/>
          </p:cNvSpPr>
          <p:nvPr>
            <p:ph idx="1"/>
          </p:nvPr>
        </p:nvSpPr>
        <p:spPr/>
        <p:txBody>
          <a:bodyPr/>
          <a:lstStyle/>
          <a:p>
            <a:endParaRPr lang="zh-CN" altLang="en-US"/>
          </a:p>
        </p:txBody>
      </p:sp>
      <p:sp>
        <p:nvSpPr>
          <p:cNvPr id="3" name="Rectangle 3"/>
          <p:cNvSpPr>
            <a:spLocks noChangeArrowheads="1"/>
          </p:cNvSpPr>
          <p:nvPr/>
        </p:nvSpPr>
        <p:spPr bwMode="auto">
          <a:xfrm>
            <a:off x="4146141" y="4441313"/>
            <a:ext cx="1068388" cy="296863"/>
          </a:xfrm>
          <a:prstGeom prst="rect">
            <a:avLst/>
          </a:prstGeom>
          <a:solidFill>
            <a:srgbClr val="215E9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zh-CN" altLang="en-US" sz="1800" b="1" i="1" u="none" strike="noStrike" kern="0" cap="none" spc="0" normalizeH="0" baseline="0" noProof="0" smtClean="0">
                <a:ln>
                  <a:noFill/>
                </a:ln>
                <a:solidFill>
                  <a:srgbClr val="FFFFFF"/>
                </a:solidFill>
                <a:effectLst/>
                <a:uLnTx/>
                <a:uFillTx/>
                <a:latin typeface="Times New Roman" panose="02020603050405020304" pitchFamily="18" charset="0"/>
              </a:rPr>
              <a:t>合同</a:t>
            </a:r>
          </a:p>
        </p:txBody>
      </p:sp>
      <p:sp>
        <p:nvSpPr>
          <p:cNvPr id="4" name="Rectangle 4"/>
          <p:cNvSpPr>
            <a:spLocks noChangeArrowheads="1"/>
          </p:cNvSpPr>
          <p:nvPr/>
        </p:nvSpPr>
        <p:spPr bwMode="auto">
          <a:xfrm>
            <a:off x="6463891" y="3669788"/>
            <a:ext cx="3030538" cy="557213"/>
          </a:xfrm>
          <a:prstGeom prst="rect">
            <a:avLst/>
          </a:prstGeom>
          <a:solidFill>
            <a:srgbClr val="215E9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zh-CN" altLang="en-US" sz="1800" b="1" i="1" u="none" strike="noStrike" kern="0" cap="none" spc="0" normalizeH="0" baseline="0" noProof="0" smtClean="0">
                <a:ln>
                  <a:noFill/>
                </a:ln>
                <a:solidFill>
                  <a:srgbClr val="FFFFFF"/>
                </a:solidFill>
                <a:effectLst/>
                <a:uLnTx/>
                <a:uFillTx/>
                <a:latin typeface="Times New Roman" panose="02020603050405020304" pitchFamily="18" charset="0"/>
              </a:rPr>
              <a:t>运行级别协议</a:t>
            </a:r>
          </a:p>
        </p:txBody>
      </p:sp>
      <p:sp>
        <p:nvSpPr>
          <p:cNvPr id="5" name="Rectangle 5"/>
          <p:cNvSpPr>
            <a:spLocks noChangeArrowheads="1"/>
          </p:cNvSpPr>
          <p:nvPr/>
        </p:nvSpPr>
        <p:spPr bwMode="auto">
          <a:xfrm>
            <a:off x="4681129" y="1407601"/>
            <a:ext cx="1408112" cy="725487"/>
          </a:xfrm>
          <a:prstGeom prst="rect">
            <a:avLst/>
          </a:prstGeom>
          <a:solidFill>
            <a:srgbClr val="99CC99"/>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zh-CN" altLang="en-US" sz="1800" b="1" i="0" u="none" strike="noStrike" kern="0" cap="none" spc="0" normalizeH="0" baseline="0" noProof="0" smtClean="0">
                <a:ln>
                  <a:noFill/>
                </a:ln>
                <a:solidFill>
                  <a:srgbClr val="FFFFFF"/>
                </a:solidFill>
                <a:effectLst/>
                <a:uLnTx/>
                <a:uFillTx/>
                <a:latin typeface="Times New Roman" panose="02020603050405020304" pitchFamily="18" charset="0"/>
              </a:rPr>
              <a:t>客户</a:t>
            </a:r>
          </a:p>
        </p:txBody>
      </p:sp>
      <p:sp>
        <p:nvSpPr>
          <p:cNvPr id="6" name="Rectangle 6"/>
          <p:cNvSpPr>
            <a:spLocks noChangeArrowheads="1"/>
          </p:cNvSpPr>
          <p:nvPr/>
        </p:nvSpPr>
        <p:spPr bwMode="auto">
          <a:xfrm>
            <a:off x="2853916" y="5349363"/>
            <a:ext cx="5062538" cy="1093788"/>
          </a:xfrm>
          <a:prstGeom prst="rect">
            <a:avLst/>
          </a:prstGeom>
          <a:solidFill>
            <a:srgbClr val="FAFD00"/>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7" name="Rectangle 7"/>
          <p:cNvSpPr>
            <a:spLocks noChangeArrowheads="1"/>
          </p:cNvSpPr>
          <p:nvPr/>
        </p:nvSpPr>
        <p:spPr bwMode="auto">
          <a:xfrm>
            <a:off x="4342991" y="2966526"/>
            <a:ext cx="2082800" cy="666750"/>
          </a:xfrm>
          <a:prstGeom prst="rect">
            <a:avLst/>
          </a:prstGeom>
          <a:solidFill>
            <a:srgbClr val="00CCFF"/>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800" b="1" i="0" u="none" strike="noStrike" kern="0" cap="none" spc="0" normalizeH="0" baseline="0" noProof="0" smtClean="0">
                <a:ln>
                  <a:noFill/>
                </a:ln>
                <a:solidFill>
                  <a:srgbClr val="FFFFFF"/>
                </a:solidFill>
                <a:effectLst/>
                <a:uLnTx/>
                <a:uFillTx/>
                <a:latin typeface="Times New Roman" panose="02020603050405020304" pitchFamily="18" charset="0"/>
              </a:rPr>
              <a:t>IT</a:t>
            </a:r>
            <a:r>
              <a:rPr kumimoji="0" lang="zh-CN" altLang="en-US" sz="1800" b="1" i="0" u="none" strike="noStrike" kern="0" cap="none" spc="0" normalizeH="0" baseline="0" noProof="0" smtClean="0">
                <a:ln>
                  <a:noFill/>
                </a:ln>
                <a:solidFill>
                  <a:srgbClr val="FFFFFF"/>
                </a:solidFill>
                <a:effectLst/>
                <a:uLnTx/>
                <a:uFillTx/>
                <a:latin typeface="Times New Roman" panose="02020603050405020304" pitchFamily="18" charset="0"/>
              </a:rPr>
              <a:t>部门</a:t>
            </a:r>
          </a:p>
        </p:txBody>
      </p:sp>
      <p:sp>
        <p:nvSpPr>
          <p:cNvPr id="8" name="Line 8"/>
          <p:cNvSpPr>
            <a:spLocks noChangeShapeType="1"/>
          </p:cNvSpPr>
          <p:nvPr/>
        </p:nvSpPr>
        <p:spPr bwMode="auto">
          <a:xfrm>
            <a:off x="5384391" y="2158488"/>
            <a:ext cx="0" cy="801688"/>
          </a:xfrm>
          <a:prstGeom prst="line">
            <a:avLst/>
          </a:prstGeom>
          <a:noFill/>
          <a:ln w="12700">
            <a:solidFill>
              <a:schemeClr val="accent1">
                <a:lumMod val="50000"/>
              </a:schemeClr>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9" name="Line 9"/>
          <p:cNvSpPr>
            <a:spLocks noChangeShapeType="1"/>
          </p:cNvSpPr>
          <p:nvPr/>
        </p:nvSpPr>
        <p:spPr bwMode="auto">
          <a:xfrm>
            <a:off x="5368516" y="3647563"/>
            <a:ext cx="0" cy="1695450"/>
          </a:xfrm>
          <a:prstGeom prst="line">
            <a:avLst/>
          </a:prstGeom>
          <a:noFill/>
          <a:ln w="12700">
            <a:solidFill>
              <a:schemeClr val="accent1">
                <a:lumMod val="50000"/>
              </a:schemeClr>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10" name="Line 10"/>
          <p:cNvSpPr>
            <a:spLocks noChangeShapeType="1"/>
          </p:cNvSpPr>
          <p:nvPr/>
        </p:nvSpPr>
        <p:spPr bwMode="auto">
          <a:xfrm>
            <a:off x="6282916" y="3663438"/>
            <a:ext cx="3175" cy="1679575"/>
          </a:xfrm>
          <a:prstGeom prst="line">
            <a:avLst/>
          </a:prstGeom>
          <a:noFill/>
          <a:ln w="12700">
            <a:solidFill>
              <a:schemeClr val="accent1">
                <a:lumMod val="75000"/>
              </a:schemeClr>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11" name="Rectangle 11"/>
          <p:cNvSpPr>
            <a:spLocks noChangeArrowheads="1"/>
          </p:cNvSpPr>
          <p:nvPr/>
        </p:nvSpPr>
        <p:spPr bwMode="auto">
          <a:xfrm>
            <a:off x="6151154" y="4273038"/>
            <a:ext cx="2055812" cy="554038"/>
          </a:xfrm>
          <a:prstGeom prst="rect">
            <a:avLst/>
          </a:prstGeom>
          <a:solidFill>
            <a:srgbClr val="99CCFF"/>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zh-CN" altLang="en-US" sz="1800" b="1" i="0" u="none" strike="noStrike" kern="0" cap="none" spc="0" normalizeH="0" baseline="0" noProof="0" smtClean="0">
                <a:ln>
                  <a:noFill/>
                </a:ln>
                <a:solidFill>
                  <a:srgbClr val="FFFFFF"/>
                </a:solidFill>
                <a:effectLst/>
                <a:uLnTx/>
                <a:uFillTx/>
                <a:latin typeface="Times New Roman" panose="02020603050405020304" pitchFamily="18" charset="0"/>
              </a:rPr>
              <a:t>内部</a:t>
            </a:r>
            <a:r>
              <a:rPr kumimoji="0" lang="en-US" altLang="zh-CN" sz="1800" b="1" i="0" u="none" strike="noStrike" kern="0" cap="none" spc="0" normalizeH="0" baseline="0" noProof="0" smtClean="0">
                <a:ln>
                  <a:noFill/>
                </a:ln>
                <a:solidFill>
                  <a:srgbClr val="FFFFFF"/>
                </a:solidFill>
                <a:effectLst/>
                <a:uLnTx/>
                <a:uFillTx/>
                <a:latin typeface="Times New Roman" panose="02020603050405020304" pitchFamily="18" charset="0"/>
              </a:rPr>
              <a:t>”</a:t>
            </a:r>
            <a:r>
              <a:rPr kumimoji="0" lang="zh-CN" altLang="en-US" sz="1800" b="1" i="0" u="none" strike="noStrike" kern="0" cap="none" spc="0" normalizeH="0" baseline="0" noProof="0" smtClean="0">
                <a:ln>
                  <a:noFill/>
                </a:ln>
                <a:solidFill>
                  <a:srgbClr val="FFFFFF"/>
                </a:solidFill>
                <a:effectLst/>
                <a:uLnTx/>
                <a:uFillTx/>
                <a:latin typeface="Times New Roman" panose="02020603050405020304" pitchFamily="18" charset="0"/>
              </a:rPr>
              <a:t>供应商</a:t>
            </a:r>
            <a:r>
              <a:rPr kumimoji="0" lang="en-US" altLang="zh-CN" sz="1800" b="1" i="0" u="none" strike="noStrike" kern="0" cap="none" spc="0" normalizeH="0" baseline="0" noProof="0" smtClean="0">
                <a:ln>
                  <a:noFill/>
                </a:ln>
                <a:solidFill>
                  <a:srgbClr val="FFFFFF"/>
                </a:solidFill>
                <a:effectLst/>
                <a:uLnTx/>
                <a:uFillTx/>
                <a:latin typeface="Times New Roman" panose="02020603050405020304" pitchFamily="18" charset="0"/>
              </a:rPr>
              <a:t>”</a:t>
            </a:r>
          </a:p>
        </p:txBody>
      </p:sp>
      <p:sp>
        <p:nvSpPr>
          <p:cNvPr id="12" name="Rectangle 12"/>
          <p:cNvSpPr>
            <a:spLocks noChangeArrowheads="1"/>
          </p:cNvSpPr>
          <p:nvPr/>
        </p:nvSpPr>
        <p:spPr bwMode="auto">
          <a:xfrm>
            <a:off x="2209391" y="2318826"/>
            <a:ext cx="3046413" cy="471487"/>
          </a:xfrm>
          <a:prstGeom prst="rect">
            <a:avLst/>
          </a:prstGeom>
          <a:solidFill>
            <a:srgbClr val="215E9B"/>
          </a:solidFill>
          <a:ln>
            <a:noFill/>
          </a:ln>
          <a:effectLst/>
          <a:extLs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zh-CN" altLang="en-US" sz="1800" b="1" i="1" u="none" strike="noStrike" kern="0" cap="none" spc="0" normalizeH="0" baseline="0" noProof="0" smtClean="0">
                <a:ln>
                  <a:noFill/>
                </a:ln>
                <a:solidFill>
                  <a:srgbClr val="FFFFFF"/>
                </a:solidFill>
                <a:effectLst/>
                <a:uLnTx/>
                <a:uFillTx/>
                <a:latin typeface="Times New Roman" panose="02020603050405020304" pitchFamily="18" charset="0"/>
              </a:rPr>
              <a:t>服务级别协议</a:t>
            </a:r>
          </a:p>
        </p:txBody>
      </p:sp>
      <p:sp>
        <p:nvSpPr>
          <p:cNvPr id="13" name="Line 13"/>
          <p:cNvSpPr>
            <a:spLocks noChangeShapeType="1"/>
          </p:cNvSpPr>
          <p:nvPr/>
        </p:nvSpPr>
        <p:spPr bwMode="auto">
          <a:xfrm>
            <a:off x="2861854" y="5889113"/>
            <a:ext cx="5064125" cy="0"/>
          </a:xfrm>
          <a:prstGeom prst="line">
            <a:avLst/>
          </a:prstGeom>
          <a:noFill/>
          <a:ln w="12700">
            <a:solidFill>
              <a:srgbClr val="FF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14" name="Line 14"/>
          <p:cNvSpPr>
            <a:spLocks noChangeShapeType="1"/>
          </p:cNvSpPr>
          <p:nvPr/>
        </p:nvSpPr>
        <p:spPr bwMode="auto">
          <a:xfrm>
            <a:off x="5384391" y="5890701"/>
            <a:ext cx="0" cy="566737"/>
          </a:xfrm>
          <a:prstGeom prst="line">
            <a:avLst/>
          </a:prstGeom>
          <a:noFill/>
          <a:ln w="12700">
            <a:solidFill>
              <a:srgbClr val="FF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15" name="Line 15"/>
          <p:cNvSpPr>
            <a:spLocks noChangeShapeType="1"/>
          </p:cNvSpPr>
          <p:nvPr/>
        </p:nvSpPr>
        <p:spPr bwMode="auto">
          <a:xfrm>
            <a:off x="4100104" y="5890701"/>
            <a:ext cx="0" cy="558800"/>
          </a:xfrm>
          <a:prstGeom prst="line">
            <a:avLst/>
          </a:prstGeom>
          <a:noFill/>
          <a:ln w="12700">
            <a:solidFill>
              <a:srgbClr val="FF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16" name="Line 16"/>
          <p:cNvSpPr>
            <a:spLocks noChangeShapeType="1"/>
          </p:cNvSpPr>
          <p:nvPr/>
        </p:nvSpPr>
        <p:spPr bwMode="auto">
          <a:xfrm>
            <a:off x="6667091" y="5897051"/>
            <a:ext cx="0" cy="552450"/>
          </a:xfrm>
          <a:prstGeom prst="line">
            <a:avLst/>
          </a:prstGeom>
          <a:noFill/>
          <a:ln w="12700">
            <a:solidFill>
              <a:srgbClr val="FF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17" name="Rectangle 17"/>
          <p:cNvSpPr>
            <a:spLocks noChangeArrowheads="1"/>
          </p:cNvSpPr>
          <p:nvPr/>
        </p:nvSpPr>
        <p:spPr bwMode="auto">
          <a:xfrm>
            <a:off x="2882491" y="5920863"/>
            <a:ext cx="1184275" cy="496888"/>
          </a:xfrm>
          <a:prstGeom prst="rect">
            <a:avLst/>
          </a:prstGeom>
          <a:solidFill>
            <a:srgbClr val="FAFD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algn="ctr" defTabSz="914400" eaLnBrk="0" fontAlgn="base" hangingPunct="0">
              <a:spcBef>
                <a:spcPct val="0"/>
              </a:spcBef>
              <a:spcAft>
                <a:spcPct val="0"/>
              </a:spcAft>
            </a:pPr>
            <a:r>
              <a:rPr lang="zh-CN" altLang="en-US" sz="1600" b="1" i="1" smtClean="0">
                <a:solidFill>
                  <a:srgbClr val="000000"/>
                </a:solidFill>
                <a:latin typeface="Times New Roman" panose="02020603050405020304" pitchFamily="18" charset="0"/>
              </a:rPr>
              <a:t>硬件</a:t>
            </a:r>
          </a:p>
        </p:txBody>
      </p:sp>
      <p:sp>
        <p:nvSpPr>
          <p:cNvPr id="18" name="Rectangle 18"/>
          <p:cNvSpPr>
            <a:spLocks noChangeArrowheads="1"/>
          </p:cNvSpPr>
          <p:nvPr/>
        </p:nvSpPr>
        <p:spPr bwMode="auto">
          <a:xfrm>
            <a:off x="4138204" y="5920863"/>
            <a:ext cx="1187450" cy="496888"/>
          </a:xfrm>
          <a:prstGeom prst="rect">
            <a:avLst/>
          </a:prstGeom>
          <a:solidFill>
            <a:srgbClr val="FAFD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algn="ctr" defTabSz="914400" eaLnBrk="0" fontAlgn="base" hangingPunct="0">
              <a:spcBef>
                <a:spcPct val="0"/>
              </a:spcBef>
              <a:spcAft>
                <a:spcPct val="0"/>
              </a:spcAft>
            </a:pPr>
            <a:r>
              <a:rPr lang="zh-CN" altLang="en-US" sz="1600" b="1" i="1" smtClean="0">
                <a:solidFill>
                  <a:srgbClr val="000000"/>
                </a:solidFill>
                <a:latin typeface="Times New Roman" panose="02020603050405020304" pitchFamily="18" charset="0"/>
              </a:rPr>
              <a:t>软件</a:t>
            </a:r>
            <a:r>
              <a:rPr lang="en-US" altLang="zh-CN" sz="1600" b="1" i="1" smtClean="0">
                <a:solidFill>
                  <a:srgbClr val="000000"/>
                </a:solidFill>
                <a:latin typeface="Times New Roman" panose="02020603050405020304" pitchFamily="18" charset="0"/>
              </a:rPr>
              <a:t>e</a:t>
            </a:r>
          </a:p>
        </p:txBody>
      </p:sp>
      <p:sp>
        <p:nvSpPr>
          <p:cNvPr id="19" name="Rectangle 19"/>
          <p:cNvSpPr>
            <a:spLocks noChangeArrowheads="1"/>
          </p:cNvSpPr>
          <p:nvPr/>
        </p:nvSpPr>
        <p:spPr bwMode="auto">
          <a:xfrm>
            <a:off x="5417729" y="5920863"/>
            <a:ext cx="1184275" cy="496888"/>
          </a:xfrm>
          <a:prstGeom prst="rect">
            <a:avLst/>
          </a:prstGeom>
          <a:solidFill>
            <a:srgbClr val="FAFD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algn="ctr" defTabSz="914400" eaLnBrk="0" fontAlgn="base" hangingPunct="0">
              <a:spcBef>
                <a:spcPct val="0"/>
              </a:spcBef>
              <a:spcAft>
                <a:spcPct val="0"/>
              </a:spcAft>
            </a:pPr>
            <a:r>
              <a:rPr lang="zh-CN" altLang="en-US" sz="1600" b="1" i="1" smtClean="0">
                <a:solidFill>
                  <a:srgbClr val="000000"/>
                </a:solidFill>
                <a:latin typeface="Times New Roman" panose="02020603050405020304" pitchFamily="18" charset="0"/>
              </a:rPr>
              <a:t>环境</a:t>
            </a:r>
          </a:p>
        </p:txBody>
      </p:sp>
      <p:sp>
        <p:nvSpPr>
          <p:cNvPr id="20" name="Rectangle 20"/>
          <p:cNvSpPr>
            <a:spLocks noChangeArrowheads="1"/>
          </p:cNvSpPr>
          <p:nvPr/>
        </p:nvSpPr>
        <p:spPr bwMode="auto">
          <a:xfrm>
            <a:off x="6702016" y="5920863"/>
            <a:ext cx="1185863" cy="496888"/>
          </a:xfrm>
          <a:prstGeom prst="rect">
            <a:avLst/>
          </a:prstGeom>
          <a:solidFill>
            <a:srgbClr val="FAFD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algn="ctr" defTabSz="914400" eaLnBrk="0" fontAlgn="base" hangingPunct="0">
              <a:spcBef>
                <a:spcPct val="0"/>
              </a:spcBef>
              <a:spcAft>
                <a:spcPct val="0"/>
              </a:spcAft>
            </a:pPr>
            <a:r>
              <a:rPr lang="zh-CN" altLang="en-US" sz="1600" b="1" i="1" smtClean="0">
                <a:solidFill>
                  <a:srgbClr val="000000"/>
                </a:solidFill>
                <a:latin typeface="Times New Roman" panose="02020603050405020304" pitchFamily="18" charset="0"/>
              </a:rPr>
              <a:t>网络</a:t>
            </a:r>
          </a:p>
        </p:txBody>
      </p:sp>
      <p:sp>
        <p:nvSpPr>
          <p:cNvPr id="21" name="Rectangle 21"/>
          <p:cNvSpPr>
            <a:spLocks noChangeArrowheads="1"/>
          </p:cNvSpPr>
          <p:nvPr/>
        </p:nvSpPr>
        <p:spPr bwMode="auto">
          <a:xfrm>
            <a:off x="2882491" y="5377938"/>
            <a:ext cx="4999038" cy="476250"/>
          </a:xfrm>
          <a:prstGeom prst="rect">
            <a:avLst/>
          </a:prstGeom>
          <a:solidFill>
            <a:schemeClr val="accent2"/>
          </a:solidFill>
          <a:ln>
            <a:noFill/>
          </a:ln>
          <a:effectLst/>
        </p:spPr>
        <p:txBody>
          <a:bodyPr wrap="none" lIns="92064" tIns="46033" rIns="92064" bIns="46033" anchor="ctr"/>
          <a:lstStyle/>
          <a:p>
            <a:pPr algn="ctr" defTabSz="914400" eaLnBrk="0" fontAlgn="base" hangingPunct="0">
              <a:spcBef>
                <a:spcPct val="0"/>
              </a:spcBef>
              <a:spcAft>
                <a:spcPct val="0"/>
              </a:spcAft>
            </a:pPr>
            <a:r>
              <a:rPr lang="zh-CN" altLang="en-US" b="1" smtClean="0">
                <a:solidFill>
                  <a:srgbClr val="000000"/>
                </a:solidFill>
                <a:latin typeface="Times New Roman" panose="02020603050405020304" pitchFamily="18" charset="0"/>
              </a:rPr>
              <a:t>外部供应商</a:t>
            </a:r>
          </a:p>
        </p:txBody>
      </p:sp>
      <p:sp>
        <p:nvSpPr>
          <p:cNvPr id="22" name="Rectangle 22"/>
          <p:cNvSpPr>
            <a:spLocks noChangeArrowheads="1"/>
          </p:cNvSpPr>
          <p:nvPr/>
        </p:nvSpPr>
        <p:spPr bwMode="auto">
          <a:xfrm>
            <a:off x="6513104" y="4930263"/>
            <a:ext cx="1069975" cy="29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algn="ctr" defTabSz="914400" eaLnBrk="0" fontAlgn="base" hangingPunct="0">
              <a:spcBef>
                <a:spcPct val="0"/>
              </a:spcBef>
              <a:spcAft>
                <a:spcPct val="0"/>
              </a:spcAft>
            </a:pPr>
            <a:r>
              <a:rPr lang="zh-CN" altLang="en-US" b="1" i="1" dirty="0" smtClean="0">
                <a:solidFill>
                  <a:srgbClr val="FFFFFF"/>
                </a:solidFill>
                <a:latin typeface="Times New Roman" panose="02020603050405020304" pitchFamily="18" charset="0"/>
              </a:rPr>
              <a:t>合同</a:t>
            </a:r>
          </a:p>
        </p:txBody>
      </p:sp>
      <p:sp>
        <p:nvSpPr>
          <p:cNvPr id="23" name="Rectangle 23"/>
          <p:cNvSpPr>
            <a:spLocks noChangeArrowheads="1"/>
          </p:cNvSpPr>
          <p:nvPr/>
        </p:nvSpPr>
        <p:spPr bwMode="auto">
          <a:xfrm>
            <a:off x="5162141" y="2318826"/>
            <a:ext cx="3046413" cy="4714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algn="ctr" defTabSz="914400" eaLnBrk="0" fontAlgn="base" hangingPunct="0">
              <a:spcBef>
                <a:spcPct val="0"/>
              </a:spcBef>
              <a:spcAft>
                <a:spcPct val="0"/>
              </a:spcAft>
            </a:pPr>
            <a:r>
              <a:rPr lang="zh-CN" altLang="en-US" b="1" i="1" smtClean="0">
                <a:solidFill>
                  <a:srgbClr val="FFFFFF"/>
                </a:solidFill>
                <a:latin typeface="Times New Roman" panose="02020603050405020304" pitchFamily="18" charset="0"/>
              </a:rPr>
              <a:t>服务目录</a:t>
            </a:r>
          </a:p>
        </p:txBody>
      </p:sp>
      <p:grpSp>
        <p:nvGrpSpPr>
          <p:cNvPr id="24" name="Group 24"/>
          <p:cNvGrpSpPr>
            <a:grpSpLocks/>
          </p:cNvGrpSpPr>
          <p:nvPr/>
        </p:nvGrpSpPr>
        <p:grpSpPr bwMode="auto">
          <a:xfrm>
            <a:off x="7644991" y="2285488"/>
            <a:ext cx="588963" cy="533400"/>
            <a:chOff x="4224" y="1428"/>
            <a:chExt cx="372" cy="336"/>
          </a:xfrm>
        </p:grpSpPr>
        <p:sp>
          <p:nvSpPr>
            <p:cNvPr id="25" name="Rectangle 25" descr="50%"/>
            <p:cNvSpPr>
              <a:spLocks noChangeArrowheads="1"/>
            </p:cNvSpPr>
            <p:nvPr/>
          </p:nvSpPr>
          <p:spPr bwMode="auto">
            <a:xfrm>
              <a:off x="4260" y="1428"/>
              <a:ext cx="288" cy="336"/>
            </a:xfrm>
            <a:prstGeom prst="rect">
              <a:avLst/>
            </a:prstGeom>
            <a:pattFill prst="pct50">
              <a:fgClr>
                <a:srgbClr val="E77003"/>
              </a:fgClr>
              <a:bgClr>
                <a:srgbClr val="FFFFFF"/>
              </a:bgClr>
            </a:patt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01882" tIns="50941" rIns="101882" bIns="50941">
              <a:spAutoFit/>
            </a:bodyP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26" name="Text Box 26" descr="50%"/>
            <p:cNvSpPr txBox="1">
              <a:spLocks noChangeArrowheads="1"/>
            </p:cNvSpPr>
            <p:nvPr/>
          </p:nvSpPr>
          <p:spPr bwMode="auto">
            <a:xfrm>
              <a:off x="4224" y="1512"/>
              <a:ext cx="372" cy="141"/>
            </a:xfrm>
            <a:prstGeom prst="rect">
              <a:avLst/>
            </a:prstGeom>
            <a:noFill/>
            <a:ln>
              <a:noFill/>
            </a:ln>
            <a:effectLst/>
            <a:extLst>
              <a:ext uri="{909E8E84-426E-40DD-AFC4-6F175D3DCCD1}">
                <a14:hiddenFill xmlns:a14="http://schemas.microsoft.com/office/drawing/2010/main">
                  <a:pattFill prst="pct50">
                    <a:fgClr>
                      <a:schemeClr val="hlink"/>
                    </a:fgClr>
                    <a:bgClr>
                      <a:srgbClr val="FFFFFF"/>
                    </a:bgClr>
                  </a:patt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4" rIns="91429" bIns="45714">
              <a:spAutoFit/>
            </a:bodyPr>
            <a:lstStyle>
              <a:lvl1pPr>
                <a:spcBef>
                  <a:spcPct val="0"/>
                </a:spcBef>
                <a:defRPr sz="2400">
                  <a:solidFill>
                    <a:schemeClr val="tx1"/>
                  </a:solidFill>
                  <a:latin typeface="Futura Bk" panose="020B0502020204020303" pitchFamily="34" charset="0"/>
                </a:defRPr>
              </a:lvl1pPr>
              <a:lvl2pPr marL="571500">
                <a:spcBef>
                  <a:spcPct val="0"/>
                </a:spcBef>
                <a:defRPr sz="2400">
                  <a:solidFill>
                    <a:schemeClr val="tx1"/>
                  </a:solidFill>
                  <a:latin typeface="Futura Bk" panose="020B0502020204020303" pitchFamily="34" charset="0"/>
                </a:defRPr>
              </a:lvl2pPr>
              <a:lvl3pPr marL="1143000">
                <a:spcBef>
                  <a:spcPct val="0"/>
                </a:spcBef>
                <a:defRPr sz="2400">
                  <a:solidFill>
                    <a:schemeClr val="tx1"/>
                  </a:solidFill>
                  <a:latin typeface="Futura Bk" panose="020B0502020204020303" pitchFamily="34" charset="0"/>
                </a:defRPr>
              </a:lvl3pPr>
              <a:lvl4pPr marL="1714500">
                <a:spcBef>
                  <a:spcPct val="0"/>
                </a:spcBef>
                <a:defRPr sz="2400">
                  <a:solidFill>
                    <a:schemeClr val="tx1"/>
                  </a:solidFill>
                  <a:latin typeface="Futura Bk" panose="020B0502020204020303" pitchFamily="34" charset="0"/>
                </a:defRPr>
              </a:lvl4pPr>
              <a:lvl5pPr marL="2284413">
                <a:spcBef>
                  <a:spcPct val="0"/>
                </a:spcBef>
                <a:defRPr sz="2400">
                  <a:solidFill>
                    <a:schemeClr val="tx1"/>
                  </a:solidFill>
                  <a:latin typeface="Futura Bk" panose="020B0502020204020303" pitchFamily="34" charset="0"/>
                </a:defRPr>
              </a:lvl5pPr>
              <a:lvl6pPr marL="2741613" fontAlgn="base">
                <a:spcBef>
                  <a:spcPct val="0"/>
                </a:spcBef>
                <a:spcAft>
                  <a:spcPct val="0"/>
                </a:spcAft>
                <a:defRPr sz="2400">
                  <a:solidFill>
                    <a:schemeClr val="tx1"/>
                  </a:solidFill>
                  <a:latin typeface="Futura Bk" panose="020B0502020204020303" pitchFamily="34" charset="0"/>
                </a:defRPr>
              </a:lvl6pPr>
              <a:lvl7pPr marL="3198813" fontAlgn="base">
                <a:spcBef>
                  <a:spcPct val="0"/>
                </a:spcBef>
                <a:spcAft>
                  <a:spcPct val="0"/>
                </a:spcAft>
                <a:defRPr sz="2400">
                  <a:solidFill>
                    <a:schemeClr val="tx1"/>
                  </a:solidFill>
                  <a:latin typeface="Futura Bk" panose="020B0502020204020303" pitchFamily="34" charset="0"/>
                </a:defRPr>
              </a:lvl7pPr>
              <a:lvl8pPr marL="3656013" fontAlgn="base">
                <a:spcBef>
                  <a:spcPct val="0"/>
                </a:spcBef>
                <a:spcAft>
                  <a:spcPct val="0"/>
                </a:spcAft>
                <a:defRPr sz="2400">
                  <a:solidFill>
                    <a:schemeClr val="tx1"/>
                  </a:solidFill>
                  <a:latin typeface="Futura Bk" panose="020B0502020204020303" pitchFamily="34" charset="0"/>
                </a:defRPr>
              </a:lvl8pPr>
              <a:lvl9pPr marL="4113213" fontAlgn="base">
                <a:spcBef>
                  <a:spcPct val="0"/>
                </a:spcBef>
                <a:spcAft>
                  <a:spcPct val="0"/>
                </a:spcAft>
                <a:defRPr sz="2400">
                  <a:solidFill>
                    <a:schemeClr val="tx1"/>
                  </a:solidFill>
                  <a:latin typeface="Futura Bk" panose="020B0502020204020303" pitchFamily="34" charset="0"/>
                </a:defRPr>
              </a:lvl9p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altLang="zh-CN" sz="400" b="1" i="0" u="none" strike="noStrike" kern="0" cap="none" spc="0" normalizeH="0" baseline="0" noProof="0" smtClean="0">
                  <a:ln>
                    <a:noFill/>
                  </a:ln>
                  <a:solidFill>
                    <a:srgbClr val="FFFFFF"/>
                  </a:solidFill>
                  <a:effectLst/>
                  <a:uLnTx/>
                  <a:uFillTx/>
                  <a:latin typeface="Times New Roman" panose="02020603050405020304" pitchFamily="18" charset="0"/>
                </a:rPr>
                <a:t>Service</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altLang="zh-CN" sz="400" b="1" i="0" u="none" strike="noStrike" kern="0" cap="none" spc="0" normalizeH="0" baseline="0" noProof="0" smtClean="0">
                  <a:ln>
                    <a:noFill/>
                  </a:ln>
                  <a:solidFill>
                    <a:srgbClr val="FFFFFF"/>
                  </a:solidFill>
                  <a:effectLst/>
                  <a:uLnTx/>
                  <a:uFillTx/>
                  <a:latin typeface="Times New Roman" panose="02020603050405020304" pitchFamily="18" charset="0"/>
                </a:rPr>
                <a:t>Catalogue</a:t>
              </a:r>
            </a:p>
          </p:txBody>
        </p:sp>
      </p:grpSp>
      <p:grpSp>
        <p:nvGrpSpPr>
          <p:cNvPr id="27" name="Group 27"/>
          <p:cNvGrpSpPr>
            <a:grpSpLocks/>
          </p:cNvGrpSpPr>
          <p:nvPr/>
        </p:nvGrpSpPr>
        <p:grpSpPr bwMode="auto">
          <a:xfrm>
            <a:off x="8167279" y="4831838"/>
            <a:ext cx="782637" cy="661988"/>
            <a:chOff x="4565" y="2996"/>
            <a:chExt cx="494" cy="417"/>
          </a:xfrm>
        </p:grpSpPr>
        <p:graphicFrame>
          <p:nvGraphicFramePr>
            <p:cNvPr id="28" name="Object 28"/>
            <p:cNvGraphicFramePr>
              <a:graphicFrameLocks noChangeAspect="1"/>
            </p:cNvGraphicFramePr>
            <p:nvPr/>
          </p:nvGraphicFramePr>
          <p:xfrm>
            <a:off x="4622" y="2996"/>
            <a:ext cx="355" cy="417"/>
          </p:xfrm>
          <a:graphic>
            <a:graphicData uri="http://schemas.openxmlformats.org/presentationml/2006/ole">
              <mc:AlternateContent xmlns:mc="http://schemas.openxmlformats.org/markup-compatibility/2006">
                <mc:Choice xmlns:v="urn:schemas-microsoft-com:vml" Requires="v">
                  <p:oleObj spid="_x0000_s2074" name="剪辑" r:id="rId3" imgW="3192120" imgH="3749400" progId="MS_ClipArt_Gallery.2">
                    <p:embed/>
                  </p:oleObj>
                </mc:Choice>
                <mc:Fallback>
                  <p:oleObj name="剪辑" r:id="rId3" imgW="3192120" imgH="3749400" progId="MS_ClipArt_Gallery.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2" y="2996"/>
                          <a:ext cx="355" cy="4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29"/>
            <p:cNvGraphicFramePr>
              <a:graphicFrameLocks noChangeAspect="1"/>
            </p:cNvGraphicFramePr>
            <p:nvPr/>
          </p:nvGraphicFramePr>
          <p:xfrm flipH="1">
            <a:off x="4565" y="3031"/>
            <a:ext cx="494" cy="269"/>
          </p:xfrm>
          <a:graphic>
            <a:graphicData uri="http://schemas.openxmlformats.org/presentationml/2006/ole">
              <mc:AlternateContent xmlns:mc="http://schemas.openxmlformats.org/markup-compatibility/2006">
                <mc:Choice xmlns:v="urn:schemas-microsoft-com:vml" Requires="v">
                  <p:oleObj spid="_x0000_s2075" name="剪辑" r:id="rId5" imgW="5349600" imgH="2911320" progId="MS_ClipArt_Gallery.2">
                    <p:embed/>
                  </p:oleObj>
                </mc:Choice>
                <mc:Fallback>
                  <p:oleObj name="剪辑" r:id="rId5" imgW="5349600" imgH="2911320" progId="MS_ClipArt_Gallery.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4565" y="3031"/>
                          <a:ext cx="494" cy="2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0" name="Group 30"/>
          <p:cNvGrpSpPr>
            <a:grpSpLocks/>
          </p:cNvGrpSpPr>
          <p:nvPr/>
        </p:nvGrpSpPr>
        <p:grpSpPr bwMode="auto">
          <a:xfrm>
            <a:off x="3384141" y="4260338"/>
            <a:ext cx="785813" cy="661988"/>
            <a:chOff x="4565" y="2996"/>
            <a:chExt cx="494" cy="417"/>
          </a:xfrm>
        </p:grpSpPr>
        <p:graphicFrame>
          <p:nvGraphicFramePr>
            <p:cNvPr id="31" name="Object 31"/>
            <p:cNvGraphicFramePr>
              <a:graphicFrameLocks noChangeAspect="1"/>
            </p:cNvGraphicFramePr>
            <p:nvPr/>
          </p:nvGraphicFramePr>
          <p:xfrm>
            <a:off x="4622" y="2996"/>
            <a:ext cx="355" cy="417"/>
          </p:xfrm>
          <a:graphic>
            <a:graphicData uri="http://schemas.openxmlformats.org/presentationml/2006/ole">
              <mc:AlternateContent xmlns:mc="http://schemas.openxmlformats.org/markup-compatibility/2006">
                <mc:Choice xmlns:v="urn:schemas-microsoft-com:vml" Requires="v">
                  <p:oleObj spid="_x0000_s2076" name="剪辑" r:id="rId7" imgW="3192120" imgH="3749400" progId="MS_ClipArt_Gallery.2">
                    <p:embed/>
                  </p:oleObj>
                </mc:Choice>
                <mc:Fallback>
                  <p:oleObj name="剪辑" r:id="rId7" imgW="3192120" imgH="3749400" progId="MS_ClipArt_Gallery.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2" y="2996"/>
                          <a:ext cx="355" cy="4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2"/>
            <p:cNvGraphicFramePr>
              <a:graphicFrameLocks noChangeAspect="1"/>
            </p:cNvGraphicFramePr>
            <p:nvPr/>
          </p:nvGraphicFramePr>
          <p:xfrm flipH="1">
            <a:off x="4565" y="3031"/>
            <a:ext cx="494" cy="269"/>
          </p:xfrm>
          <a:graphic>
            <a:graphicData uri="http://schemas.openxmlformats.org/presentationml/2006/ole">
              <mc:AlternateContent xmlns:mc="http://schemas.openxmlformats.org/markup-compatibility/2006">
                <mc:Choice xmlns:v="urn:schemas-microsoft-com:vml" Requires="v">
                  <p:oleObj spid="_x0000_s2077" name="剪辑" r:id="rId8" imgW="5349600" imgH="2911320" progId="MS_ClipArt_Gallery.2">
                    <p:embed/>
                  </p:oleObj>
                </mc:Choice>
                <mc:Fallback>
                  <p:oleObj name="剪辑" r:id="rId8" imgW="5349600" imgH="2911320" progId="MS_ClipArt_Gallery.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4565" y="3031"/>
                          <a:ext cx="494" cy="2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3" name="Group 33"/>
          <p:cNvGrpSpPr>
            <a:grpSpLocks/>
          </p:cNvGrpSpPr>
          <p:nvPr/>
        </p:nvGrpSpPr>
        <p:grpSpPr bwMode="auto">
          <a:xfrm>
            <a:off x="7471954" y="3237988"/>
            <a:ext cx="1373187" cy="533400"/>
            <a:chOff x="4260" y="1992"/>
            <a:chExt cx="865" cy="336"/>
          </a:xfrm>
        </p:grpSpPr>
        <p:grpSp>
          <p:nvGrpSpPr>
            <p:cNvPr id="34" name="Group 34"/>
            <p:cNvGrpSpPr>
              <a:grpSpLocks/>
            </p:cNvGrpSpPr>
            <p:nvPr/>
          </p:nvGrpSpPr>
          <p:grpSpPr bwMode="auto">
            <a:xfrm>
              <a:off x="4260" y="1992"/>
              <a:ext cx="372" cy="336"/>
              <a:chOff x="4320" y="1896"/>
              <a:chExt cx="372" cy="336"/>
            </a:xfrm>
          </p:grpSpPr>
          <p:sp>
            <p:nvSpPr>
              <p:cNvPr id="36" name="Rectangle 35" descr="50%"/>
              <p:cNvSpPr>
                <a:spLocks noChangeArrowheads="1"/>
              </p:cNvSpPr>
              <p:nvPr/>
            </p:nvSpPr>
            <p:spPr bwMode="auto">
              <a:xfrm>
                <a:off x="4356" y="1896"/>
                <a:ext cx="288" cy="336"/>
              </a:xfrm>
              <a:prstGeom prst="rect">
                <a:avLst/>
              </a:prstGeom>
              <a:pattFill prst="pct50">
                <a:fgClr>
                  <a:srgbClr val="E77003"/>
                </a:fgClr>
                <a:bgClr>
                  <a:srgbClr val="FFFFFF"/>
                </a:bgClr>
              </a:patt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01882" tIns="50941" rIns="101882" bIns="50941">
                <a:spAutoFit/>
              </a:bodyP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37" name="Text Box 36" descr="50%"/>
              <p:cNvSpPr txBox="1">
                <a:spLocks noChangeArrowheads="1"/>
              </p:cNvSpPr>
              <p:nvPr/>
            </p:nvSpPr>
            <p:spPr bwMode="auto">
              <a:xfrm>
                <a:off x="4320" y="1956"/>
                <a:ext cx="372" cy="191"/>
              </a:xfrm>
              <a:prstGeom prst="rect">
                <a:avLst/>
              </a:prstGeom>
              <a:noFill/>
              <a:ln>
                <a:noFill/>
              </a:ln>
              <a:effectLst/>
              <a:extLst>
                <a:ext uri="{909E8E84-426E-40DD-AFC4-6F175D3DCCD1}">
                  <a14:hiddenFill xmlns:a14="http://schemas.microsoft.com/office/drawing/2010/main">
                    <a:pattFill prst="pct50">
                      <a:fgClr>
                        <a:schemeClr val="hlink"/>
                      </a:fgClr>
                      <a:bgClr>
                        <a:srgbClr val="FFFFFF"/>
                      </a:bgClr>
                    </a:patt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4" rIns="91429" bIns="45714">
                <a:spAutoFit/>
              </a:bodyPr>
              <a:lstStyle>
                <a:lvl1pPr>
                  <a:spcBef>
                    <a:spcPct val="0"/>
                  </a:spcBef>
                  <a:defRPr sz="2400">
                    <a:solidFill>
                      <a:schemeClr val="tx1"/>
                    </a:solidFill>
                    <a:latin typeface="Futura Bk" panose="020B0502020204020303" pitchFamily="34" charset="0"/>
                  </a:defRPr>
                </a:lvl1pPr>
                <a:lvl2pPr marL="571500">
                  <a:spcBef>
                    <a:spcPct val="0"/>
                  </a:spcBef>
                  <a:defRPr sz="2400">
                    <a:solidFill>
                      <a:schemeClr val="tx1"/>
                    </a:solidFill>
                    <a:latin typeface="Futura Bk" panose="020B0502020204020303" pitchFamily="34" charset="0"/>
                  </a:defRPr>
                </a:lvl2pPr>
                <a:lvl3pPr marL="1143000">
                  <a:spcBef>
                    <a:spcPct val="0"/>
                  </a:spcBef>
                  <a:defRPr sz="2400">
                    <a:solidFill>
                      <a:schemeClr val="tx1"/>
                    </a:solidFill>
                    <a:latin typeface="Futura Bk" panose="020B0502020204020303" pitchFamily="34" charset="0"/>
                  </a:defRPr>
                </a:lvl3pPr>
                <a:lvl4pPr marL="1714500">
                  <a:spcBef>
                    <a:spcPct val="0"/>
                  </a:spcBef>
                  <a:defRPr sz="2400">
                    <a:solidFill>
                      <a:schemeClr val="tx1"/>
                    </a:solidFill>
                    <a:latin typeface="Futura Bk" panose="020B0502020204020303" pitchFamily="34" charset="0"/>
                  </a:defRPr>
                </a:lvl4pPr>
                <a:lvl5pPr marL="2284413">
                  <a:spcBef>
                    <a:spcPct val="0"/>
                  </a:spcBef>
                  <a:defRPr sz="2400">
                    <a:solidFill>
                      <a:schemeClr val="tx1"/>
                    </a:solidFill>
                    <a:latin typeface="Futura Bk" panose="020B0502020204020303" pitchFamily="34" charset="0"/>
                  </a:defRPr>
                </a:lvl5pPr>
                <a:lvl6pPr marL="2741613" fontAlgn="base">
                  <a:spcBef>
                    <a:spcPct val="0"/>
                  </a:spcBef>
                  <a:spcAft>
                    <a:spcPct val="0"/>
                  </a:spcAft>
                  <a:defRPr sz="2400">
                    <a:solidFill>
                      <a:schemeClr val="tx1"/>
                    </a:solidFill>
                    <a:latin typeface="Futura Bk" panose="020B0502020204020303" pitchFamily="34" charset="0"/>
                  </a:defRPr>
                </a:lvl6pPr>
                <a:lvl7pPr marL="3198813" fontAlgn="base">
                  <a:spcBef>
                    <a:spcPct val="0"/>
                  </a:spcBef>
                  <a:spcAft>
                    <a:spcPct val="0"/>
                  </a:spcAft>
                  <a:defRPr sz="2400">
                    <a:solidFill>
                      <a:schemeClr val="tx1"/>
                    </a:solidFill>
                    <a:latin typeface="Futura Bk" panose="020B0502020204020303" pitchFamily="34" charset="0"/>
                  </a:defRPr>
                </a:lvl7pPr>
                <a:lvl8pPr marL="3656013" fontAlgn="base">
                  <a:spcBef>
                    <a:spcPct val="0"/>
                  </a:spcBef>
                  <a:spcAft>
                    <a:spcPct val="0"/>
                  </a:spcAft>
                  <a:defRPr sz="2400">
                    <a:solidFill>
                      <a:schemeClr val="tx1"/>
                    </a:solidFill>
                    <a:latin typeface="Futura Bk" panose="020B0502020204020303" pitchFamily="34" charset="0"/>
                  </a:defRPr>
                </a:lvl8pPr>
                <a:lvl9pPr marL="4113213" fontAlgn="base">
                  <a:spcBef>
                    <a:spcPct val="0"/>
                  </a:spcBef>
                  <a:spcAft>
                    <a:spcPct val="0"/>
                  </a:spcAft>
                  <a:defRPr sz="2400">
                    <a:solidFill>
                      <a:schemeClr val="tx1"/>
                    </a:solidFill>
                    <a:latin typeface="Futura Bk" panose="020B0502020204020303" pitchFamily="34" charset="0"/>
                  </a:defRPr>
                </a:lvl9p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altLang="zh-CN" sz="400" b="1" i="0" u="none" strike="noStrike" kern="0" cap="none" spc="0" normalizeH="0" baseline="0" noProof="0" smtClean="0">
                    <a:ln>
                      <a:noFill/>
                    </a:ln>
                    <a:solidFill>
                      <a:srgbClr val="FFFFFF"/>
                    </a:solidFill>
                    <a:effectLst/>
                    <a:uLnTx/>
                    <a:uFillTx/>
                    <a:latin typeface="Times New Roman" panose="02020603050405020304" pitchFamily="18" charset="0"/>
                  </a:rPr>
                  <a:t>Operational</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altLang="zh-CN" sz="400" b="1" i="0" u="none" strike="noStrike" kern="0" cap="none" spc="0" normalizeH="0" baseline="0" noProof="0" smtClean="0">
                    <a:ln>
                      <a:noFill/>
                    </a:ln>
                    <a:solidFill>
                      <a:srgbClr val="FFFFFF"/>
                    </a:solidFill>
                    <a:effectLst/>
                    <a:uLnTx/>
                    <a:uFillTx/>
                    <a:latin typeface="Times New Roman" panose="02020603050405020304" pitchFamily="18" charset="0"/>
                  </a:rPr>
                  <a:t>Level </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altLang="zh-CN" sz="400" b="1" i="0" u="none" strike="noStrike" kern="0" cap="none" spc="0" normalizeH="0" baseline="0" noProof="0" smtClean="0">
                    <a:ln>
                      <a:noFill/>
                    </a:ln>
                    <a:solidFill>
                      <a:srgbClr val="FFFFFF"/>
                    </a:solidFill>
                    <a:effectLst/>
                    <a:uLnTx/>
                    <a:uFillTx/>
                    <a:latin typeface="Times New Roman" panose="02020603050405020304" pitchFamily="18" charset="0"/>
                  </a:rPr>
                  <a:t>Agreement</a:t>
                </a:r>
              </a:p>
            </p:txBody>
          </p:sp>
        </p:grpSp>
        <p:graphicFrame>
          <p:nvGraphicFramePr>
            <p:cNvPr id="35" name="Object 37"/>
            <p:cNvGraphicFramePr>
              <a:graphicFrameLocks noChangeAspect="1"/>
            </p:cNvGraphicFramePr>
            <p:nvPr/>
          </p:nvGraphicFramePr>
          <p:xfrm flipH="1">
            <a:off x="4631" y="2023"/>
            <a:ext cx="494" cy="269"/>
          </p:xfrm>
          <a:graphic>
            <a:graphicData uri="http://schemas.openxmlformats.org/presentationml/2006/ole">
              <mc:AlternateContent xmlns:mc="http://schemas.openxmlformats.org/markup-compatibility/2006">
                <mc:Choice xmlns:v="urn:schemas-microsoft-com:vml" Requires="v">
                  <p:oleObj spid="_x0000_s2078" name="剪辑" r:id="rId9" imgW="5349600" imgH="2911320" progId="MS_ClipArt_Gallery.2">
                    <p:embed/>
                  </p:oleObj>
                </mc:Choice>
                <mc:Fallback>
                  <p:oleObj name="剪辑" r:id="rId9" imgW="5349600" imgH="2911320" progId="MS_ClipArt_Gallery.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4631" y="2023"/>
                          <a:ext cx="494" cy="2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8" name="Group 38"/>
          <p:cNvGrpSpPr>
            <a:grpSpLocks/>
          </p:cNvGrpSpPr>
          <p:nvPr/>
        </p:nvGrpSpPr>
        <p:grpSpPr bwMode="auto">
          <a:xfrm>
            <a:off x="2936466" y="1856863"/>
            <a:ext cx="1350963" cy="533400"/>
            <a:chOff x="1025" y="1122"/>
            <a:chExt cx="851" cy="336"/>
          </a:xfrm>
        </p:grpSpPr>
        <p:graphicFrame>
          <p:nvGraphicFramePr>
            <p:cNvPr id="39" name="Object 39"/>
            <p:cNvGraphicFramePr>
              <a:graphicFrameLocks noChangeAspect="1"/>
            </p:cNvGraphicFramePr>
            <p:nvPr/>
          </p:nvGraphicFramePr>
          <p:xfrm flipH="1">
            <a:off x="1025" y="1165"/>
            <a:ext cx="494" cy="269"/>
          </p:xfrm>
          <a:graphic>
            <a:graphicData uri="http://schemas.openxmlformats.org/presentationml/2006/ole">
              <mc:AlternateContent xmlns:mc="http://schemas.openxmlformats.org/markup-compatibility/2006">
                <mc:Choice xmlns:v="urn:schemas-microsoft-com:vml" Requires="v">
                  <p:oleObj spid="_x0000_s2079" name="剪辑" r:id="rId10" imgW="5349600" imgH="2911320" progId="MS_ClipArt_Gallery.2">
                    <p:embed/>
                  </p:oleObj>
                </mc:Choice>
                <mc:Fallback>
                  <p:oleObj name="剪辑" r:id="rId10" imgW="5349600" imgH="2911320" progId="MS_ClipArt_Gallery.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1025" y="1165"/>
                          <a:ext cx="494" cy="2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0" name="Group 40"/>
            <p:cNvGrpSpPr>
              <a:grpSpLocks/>
            </p:cNvGrpSpPr>
            <p:nvPr/>
          </p:nvGrpSpPr>
          <p:grpSpPr bwMode="auto">
            <a:xfrm>
              <a:off x="1504" y="1122"/>
              <a:ext cx="372" cy="336"/>
              <a:chOff x="544" y="1800"/>
              <a:chExt cx="372" cy="336"/>
            </a:xfrm>
          </p:grpSpPr>
          <p:sp>
            <p:nvSpPr>
              <p:cNvPr id="41" name="Rectangle 41" descr="50%"/>
              <p:cNvSpPr>
                <a:spLocks noChangeArrowheads="1"/>
              </p:cNvSpPr>
              <p:nvPr/>
            </p:nvSpPr>
            <p:spPr bwMode="auto">
              <a:xfrm>
                <a:off x="588" y="1800"/>
                <a:ext cx="288" cy="336"/>
              </a:xfrm>
              <a:prstGeom prst="rect">
                <a:avLst/>
              </a:prstGeom>
              <a:pattFill prst="pct50">
                <a:fgClr>
                  <a:srgbClr val="E77003"/>
                </a:fgClr>
                <a:bgClr>
                  <a:srgbClr val="FFFFFF"/>
                </a:bgClr>
              </a:patt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01882" tIns="50941" rIns="101882" bIns="50941">
                <a:spAutoFit/>
              </a:bodyP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42" name="Text Box 42" descr="50%"/>
              <p:cNvSpPr txBox="1">
                <a:spLocks noChangeArrowheads="1"/>
              </p:cNvSpPr>
              <p:nvPr/>
            </p:nvSpPr>
            <p:spPr bwMode="auto">
              <a:xfrm>
                <a:off x="544" y="1860"/>
                <a:ext cx="372" cy="191"/>
              </a:xfrm>
              <a:prstGeom prst="rect">
                <a:avLst/>
              </a:prstGeom>
              <a:noFill/>
              <a:ln>
                <a:noFill/>
              </a:ln>
              <a:effectLst/>
              <a:extLst>
                <a:ext uri="{909E8E84-426E-40DD-AFC4-6F175D3DCCD1}">
                  <a14:hiddenFill xmlns:a14="http://schemas.microsoft.com/office/drawing/2010/main">
                    <a:pattFill prst="pct50">
                      <a:fgClr>
                        <a:schemeClr val="hlink"/>
                      </a:fgClr>
                      <a:bgClr>
                        <a:srgbClr val="FFFFFF"/>
                      </a:bgClr>
                    </a:patt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4" rIns="91429" bIns="45714">
                <a:spAutoFit/>
              </a:bodyPr>
              <a:lstStyle>
                <a:lvl1pPr>
                  <a:spcBef>
                    <a:spcPct val="0"/>
                  </a:spcBef>
                  <a:defRPr sz="2400">
                    <a:solidFill>
                      <a:schemeClr val="tx1"/>
                    </a:solidFill>
                    <a:latin typeface="Futura Bk" panose="020B0502020204020303" pitchFamily="34" charset="0"/>
                  </a:defRPr>
                </a:lvl1pPr>
                <a:lvl2pPr marL="571500">
                  <a:spcBef>
                    <a:spcPct val="0"/>
                  </a:spcBef>
                  <a:defRPr sz="2400">
                    <a:solidFill>
                      <a:schemeClr val="tx1"/>
                    </a:solidFill>
                    <a:latin typeface="Futura Bk" panose="020B0502020204020303" pitchFamily="34" charset="0"/>
                  </a:defRPr>
                </a:lvl2pPr>
                <a:lvl3pPr marL="1143000">
                  <a:spcBef>
                    <a:spcPct val="0"/>
                  </a:spcBef>
                  <a:defRPr sz="2400">
                    <a:solidFill>
                      <a:schemeClr val="tx1"/>
                    </a:solidFill>
                    <a:latin typeface="Futura Bk" panose="020B0502020204020303" pitchFamily="34" charset="0"/>
                  </a:defRPr>
                </a:lvl3pPr>
                <a:lvl4pPr marL="1714500">
                  <a:spcBef>
                    <a:spcPct val="0"/>
                  </a:spcBef>
                  <a:defRPr sz="2400">
                    <a:solidFill>
                      <a:schemeClr val="tx1"/>
                    </a:solidFill>
                    <a:latin typeface="Futura Bk" panose="020B0502020204020303" pitchFamily="34" charset="0"/>
                  </a:defRPr>
                </a:lvl4pPr>
                <a:lvl5pPr marL="2284413">
                  <a:spcBef>
                    <a:spcPct val="0"/>
                  </a:spcBef>
                  <a:defRPr sz="2400">
                    <a:solidFill>
                      <a:schemeClr val="tx1"/>
                    </a:solidFill>
                    <a:latin typeface="Futura Bk" panose="020B0502020204020303" pitchFamily="34" charset="0"/>
                  </a:defRPr>
                </a:lvl5pPr>
                <a:lvl6pPr marL="2741613" fontAlgn="base">
                  <a:spcBef>
                    <a:spcPct val="0"/>
                  </a:spcBef>
                  <a:spcAft>
                    <a:spcPct val="0"/>
                  </a:spcAft>
                  <a:defRPr sz="2400">
                    <a:solidFill>
                      <a:schemeClr val="tx1"/>
                    </a:solidFill>
                    <a:latin typeface="Futura Bk" panose="020B0502020204020303" pitchFamily="34" charset="0"/>
                  </a:defRPr>
                </a:lvl6pPr>
                <a:lvl7pPr marL="3198813" fontAlgn="base">
                  <a:spcBef>
                    <a:spcPct val="0"/>
                  </a:spcBef>
                  <a:spcAft>
                    <a:spcPct val="0"/>
                  </a:spcAft>
                  <a:defRPr sz="2400">
                    <a:solidFill>
                      <a:schemeClr val="tx1"/>
                    </a:solidFill>
                    <a:latin typeface="Futura Bk" panose="020B0502020204020303" pitchFamily="34" charset="0"/>
                  </a:defRPr>
                </a:lvl7pPr>
                <a:lvl8pPr marL="3656013" fontAlgn="base">
                  <a:spcBef>
                    <a:spcPct val="0"/>
                  </a:spcBef>
                  <a:spcAft>
                    <a:spcPct val="0"/>
                  </a:spcAft>
                  <a:defRPr sz="2400">
                    <a:solidFill>
                      <a:schemeClr val="tx1"/>
                    </a:solidFill>
                    <a:latin typeface="Futura Bk" panose="020B0502020204020303" pitchFamily="34" charset="0"/>
                  </a:defRPr>
                </a:lvl8pPr>
                <a:lvl9pPr marL="4113213" fontAlgn="base">
                  <a:spcBef>
                    <a:spcPct val="0"/>
                  </a:spcBef>
                  <a:spcAft>
                    <a:spcPct val="0"/>
                  </a:spcAft>
                  <a:defRPr sz="2400">
                    <a:solidFill>
                      <a:schemeClr val="tx1"/>
                    </a:solidFill>
                    <a:latin typeface="Futura Bk" panose="020B0502020204020303" pitchFamily="34" charset="0"/>
                  </a:defRPr>
                </a:lvl9pPr>
              </a:lstStyle>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altLang="zh-CN" sz="400" b="1" i="0" u="none" strike="noStrike" kern="0" cap="none" spc="0" normalizeH="0" baseline="0" noProof="0" smtClean="0">
                    <a:ln>
                      <a:noFill/>
                    </a:ln>
                    <a:solidFill>
                      <a:srgbClr val="FFFFFF"/>
                    </a:solidFill>
                    <a:effectLst/>
                    <a:uLnTx/>
                    <a:uFillTx/>
                    <a:latin typeface="Times New Roman" panose="02020603050405020304" pitchFamily="18" charset="0"/>
                  </a:rPr>
                  <a:t>Service</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altLang="zh-CN" sz="400" b="1" i="0" u="none" strike="noStrike" kern="0" cap="none" spc="0" normalizeH="0" baseline="0" noProof="0" smtClean="0">
                    <a:ln>
                      <a:noFill/>
                    </a:ln>
                    <a:solidFill>
                      <a:srgbClr val="FFFFFF"/>
                    </a:solidFill>
                    <a:effectLst/>
                    <a:uLnTx/>
                    <a:uFillTx/>
                    <a:latin typeface="Times New Roman" panose="02020603050405020304" pitchFamily="18" charset="0"/>
                  </a:rPr>
                  <a:t>Level </a:t>
                </a:r>
              </a:p>
              <a:p>
                <a:pPr marL="0" marR="0" lvl="0" indent="0" algn="ctr" defTabSz="914400" eaLnBrk="0" fontAlgn="base" latinLnBrk="0" hangingPunct="0">
                  <a:lnSpc>
                    <a:spcPct val="100000"/>
                  </a:lnSpc>
                  <a:spcBef>
                    <a:spcPct val="50000"/>
                  </a:spcBef>
                  <a:spcAft>
                    <a:spcPct val="0"/>
                  </a:spcAft>
                  <a:buClrTx/>
                  <a:buSzTx/>
                  <a:buFontTx/>
                  <a:buNone/>
                  <a:tabLst/>
                  <a:defRPr/>
                </a:pPr>
                <a:r>
                  <a:rPr kumimoji="0" lang="en-US" altLang="zh-CN" sz="400" b="1" i="0" u="none" strike="noStrike" kern="0" cap="none" spc="0" normalizeH="0" baseline="0" noProof="0" smtClean="0">
                    <a:ln>
                      <a:noFill/>
                    </a:ln>
                    <a:solidFill>
                      <a:srgbClr val="FFFFFF"/>
                    </a:solidFill>
                    <a:effectLst/>
                    <a:uLnTx/>
                    <a:uFillTx/>
                    <a:latin typeface="Times New Roman" panose="02020603050405020304" pitchFamily="18" charset="0"/>
                  </a:rPr>
                  <a:t>Agreement</a:t>
                </a:r>
              </a:p>
            </p:txBody>
          </p:sp>
        </p:grpSp>
      </p:grpSp>
      <p:sp>
        <p:nvSpPr>
          <p:cNvPr id="43" name="Rectangle 43"/>
          <p:cNvSpPr>
            <a:spLocks noChangeArrowheads="1"/>
          </p:cNvSpPr>
          <p:nvPr/>
        </p:nvSpPr>
        <p:spPr bwMode="auto">
          <a:xfrm>
            <a:off x="1963329" y="3042726"/>
            <a:ext cx="2570162" cy="4714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64" tIns="46033" rIns="92064" bIns="46033" anchor="ctr"/>
          <a:lstStyle/>
          <a:p>
            <a:pPr algn="ctr" defTabSz="914400" eaLnBrk="0" fontAlgn="base" hangingPunct="0">
              <a:spcBef>
                <a:spcPct val="0"/>
              </a:spcBef>
              <a:spcAft>
                <a:spcPct val="0"/>
              </a:spcAft>
            </a:pPr>
            <a:r>
              <a:rPr lang="zh-CN" altLang="en-US" b="1" i="1" smtClean="0">
                <a:solidFill>
                  <a:srgbClr val="FFFFFF"/>
                </a:solidFill>
                <a:latin typeface="Times New Roman" panose="02020603050405020304" pitchFamily="18" charset="0"/>
              </a:rPr>
              <a:t>服务质量计划</a:t>
            </a:r>
          </a:p>
        </p:txBody>
      </p:sp>
      <p:sp>
        <p:nvSpPr>
          <p:cNvPr id="44" name="Freeform 44"/>
          <p:cNvSpPr>
            <a:spLocks/>
          </p:cNvSpPr>
          <p:nvPr/>
        </p:nvSpPr>
        <p:spPr bwMode="auto">
          <a:xfrm>
            <a:off x="1729966" y="2876038"/>
            <a:ext cx="471488" cy="588963"/>
          </a:xfrm>
          <a:custGeom>
            <a:avLst/>
            <a:gdLst>
              <a:gd name="T0" fmla="*/ 584 w 1480"/>
              <a:gd name="T1" fmla="*/ 247 h 1857"/>
              <a:gd name="T2" fmla="*/ 638 w 1480"/>
              <a:gd name="T3" fmla="*/ 258 h 1857"/>
              <a:gd name="T4" fmla="*/ 680 w 1480"/>
              <a:gd name="T5" fmla="*/ 268 h 1857"/>
              <a:gd name="T6" fmla="*/ 724 w 1480"/>
              <a:gd name="T7" fmla="*/ 282 h 1857"/>
              <a:gd name="T8" fmla="*/ 768 w 1480"/>
              <a:gd name="T9" fmla="*/ 296 h 1857"/>
              <a:gd name="T10" fmla="*/ 818 w 1480"/>
              <a:gd name="T11" fmla="*/ 317 h 1857"/>
              <a:gd name="T12" fmla="*/ 867 w 1480"/>
              <a:gd name="T13" fmla="*/ 338 h 1857"/>
              <a:gd name="T14" fmla="*/ 914 w 1480"/>
              <a:gd name="T15" fmla="*/ 362 h 1857"/>
              <a:gd name="T16" fmla="*/ 955 w 1480"/>
              <a:gd name="T17" fmla="*/ 386 h 1857"/>
              <a:gd name="T18" fmla="*/ 995 w 1480"/>
              <a:gd name="T19" fmla="*/ 412 h 1857"/>
              <a:gd name="T20" fmla="*/ 1040 w 1480"/>
              <a:gd name="T21" fmla="*/ 445 h 1857"/>
              <a:gd name="T22" fmla="*/ 1080 w 1480"/>
              <a:gd name="T23" fmla="*/ 474 h 1857"/>
              <a:gd name="T24" fmla="*/ 1141 w 1480"/>
              <a:gd name="T25" fmla="*/ 529 h 1857"/>
              <a:gd name="T26" fmla="*/ 1195 w 1480"/>
              <a:gd name="T27" fmla="*/ 584 h 1857"/>
              <a:gd name="T28" fmla="*/ 1238 w 1480"/>
              <a:gd name="T29" fmla="*/ 635 h 1857"/>
              <a:gd name="T30" fmla="*/ 1283 w 1480"/>
              <a:gd name="T31" fmla="*/ 694 h 1857"/>
              <a:gd name="T32" fmla="*/ 1325 w 1480"/>
              <a:gd name="T33" fmla="*/ 758 h 1857"/>
              <a:gd name="T34" fmla="*/ 1361 w 1480"/>
              <a:gd name="T35" fmla="*/ 821 h 1857"/>
              <a:gd name="T36" fmla="*/ 1393 w 1480"/>
              <a:gd name="T37" fmla="*/ 892 h 1857"/>
              <a:gd name="T38" fmla="*/ 1420 w 1480"/>
              <a:gd name="T39" fmla="*/ 967 h 1857"/>
              <a:gd name="T40" fmla="*/ 1449 w 1480"/>
              <a:gd name="T41" fmla="*/ 1060 h 1857"/>
              <a:gd name="T42" fmla="*/ 1465 w 1480"/>
              <a:gd name="T43" fmla="*/ 1151 h 1857"/>
              <a:gd name="T44" fmla="*/ 1479 w 1480"/>
              <a:gd name="T45" fmla="*/ 1271 h 1857"/>
              <a:gd name="T46" fmla="*/ 1479 w 1480"/>
              <a:gd name="T47" fmla="*/ 1372 h 1857"/>
              <a:gd name="T48" fmla="*/ 1469 w 1480"/>
              <a:gd name="T49" fmla="*/ 1464 h 1857"/>
              <a:gd name="T50" fmla="*/ 1453 w 1480"/>
              <a:gd name="T51" fmla="*/ 1559 h 1857"/>
              <a:gd name="T52" fmla="*/ 1423 w 1480"/>
              <a:gd name="T53" fmla="*/ 1665 h 1857"/>
              <a:gd name="T54" fmla="*/ 1387 w 1480"/>
              <a:gd name="T55" fmla="*/ 1763 h 1857"/>
              <a:gd name="T56" fmla="*/ 1330 w 1480"/>
              <a:gd name="T57" fmla="*/ 1857 h 1857"/>
              <a:gd name="T58" fmla="*/ 919 w 1480"/>
              <a:gd name="T59" fmla="*/ 1558 h 1857"/>
              <a:gd name="T60" fmla="*/ 946 w 1480"/>
              <a:gd name="T61" fmla="*/ 1483 h 1857"/>
              <a:gd name="T62" fmla="*/ 963 w 1480"/>
              <a:gd name="T63" fmla="*/ 1410 h 1857"/>
              <a:gd name="T64" fmla="*/ 968 w 1480"/>
              <a:gd name="T65" fmla="*/ 1341 h 1857"/>
              <a:gd name="T66" fmla="*/ 966 w 1480"/>
              <a:gd name="T67" fmla="*/ 1264 h 1857"/>
              <a:gd name="T68" fmla="*/ 952 w 1480"/>
              <a:gd name="T69" fmla="*/ 1178 h 1857"/>
              <a:gd name="T70" fmla="*/ 926 w 1480"/>
              <a:gd name="T71" fmla="*/ 1102 h 1857"/>
              <a:gd name="T72" fmla="*/ 894 w 1480"/>
              <a:gd name="T73" fmla="*/ 1033 h 1857"/>
              <a:gd name="T74" fmla="*/ 862 w 1480"/>
              <a:gd name="T75" fmla="*/ 986 h 1857"/>
              <a:gd name="T76" fmla="*/ 829 w 1480"/>
              <a:gd name="T77" fmla="*/ 944 h 1857"/>
              <a:gd name="T78" fmla="*/ 791 w 1480"/>
              <a:gd name="T79" fmla="*/ 905 h 1857"/>
              <a:gd name="T80" fmla="*/ 753 w 1480"/>
              <a:gd name="T81" fmla="*/ 869 h 1857"/>
              <a:gd name="T82" fmla="*/ 704 w 1480"/>
              <a:gd name="T83" fmla="*/ 836 h 1857"/>
              <a:gd name="T84" fmla="*/ 662 w 1480"/>
              <a:gd name="T85" fmla="*/ 810 h 1857"/>
              <a:gd name="T86" fmla="*/ 609 w 1480"/>
              <a:gd name="T87" fmla="*/ 784 h 1857"/>
              <a:gd name="T88" fmla="*/ 565 w 1480"/>
              <a:gd name="T89" fmla="*/ 768 h 1857"/>
              <a:gd name="T90" fmla="*/ 500 w 1480"/>
              <a:gd name="T91" fmla="*/ 755 h 1857"/>
              <a:gd name="T92" fmla="*/ 435 w 1480"/>
              <a:gd name="T93" fmla="*/ 749 h 1857"/>
              <a:gd name="T94" fmla="*/ 417 w 1480"/>
              <a:gd name="T95" fmla="*/ 1019 h 1857"/>
              <a:gd name="T96" fmla="*/ 416 w 1480"/>
              <a:gd name="T97" fmla="*/ 0 h 1857"/>
              <a:gd name="T98" fmla="*/ 438 w 1480"/>
              <a:gd name="T99" fmla="*/ 233 h 1857"/>
              <a:gd name="T100" fmla="*/ 505 w 1480"/>
              <a:gd name="T101" fmla="*/ 237 h 1857"/>
              <a:gd name="T102" fmla="*/ 564 w 1480"/>
              <a:gd name="T103" fmla="*/ 244 h 1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0" h="1857">
                <a:moveTo>
                  <a:pt x="564" y="244"/>
                </a:moveTo>
                <a:lnTo>
                  <a:pt x="584" y="247"/>
                </a:lnTo>
                <a:lnTo>
                  <a:pt x="611" y="251"/>
                </a:lnTo>
                <a:lnTo>
                  <a:pt x="638" y="258"/>
                </a:lnTo>
                <a:lnTo>
                  <a:pt x="658" y="263"/>
                </a:lnTo>
                <a:lnTo>
                  <a:pt x="680" y="268"/>
                </a:lnTo>
                <a:lnTo>
                  <a:pt x="701" y="275"/>
                </a:lnTo>
                <a:lnTo>
                  <a:pt x="724" y="282"/>
                </a:lnTo>
                <a:lnTo>
                  <a:pt x="744" y="287"/>
                </a:lnTo>
                <a:lnTo>
                  <a:pt x="768" y="296"/>
                </a:lnTo>
                <a:lnTo>
                  <a:pt x="795" y="308"/>
                </a:lnTo>
                <a:lnTo>
                  <a:pt x="818" y="317"/>
                </a:lnTo>
                <a:lnTo>
                  <a:pt x="841" y="327"/>
                </a:lnTo>
                <a:lnTo>
                  <a:pt x="867" y="338"/>
                </a:lnTo>
                <a:lnTo>
                  <a:pt x="892" y="350"/>
                </a:lnTo>
                <a:lnTo>
                  <a:pt x="914" y="362"/>
                </a:lnTo>
                <a:lnTo>
                  <a:pt x="935" y="375"/>
                </a:lnTo>
                <a:lnTo>
                  <a:pt x="955" y="386"/>
                </a:lnTo>
                <a:lnTo>
                  <a:pt x="974" y="400"/>
                </a:lnTo>
                <a:lnTo>
                  <a:pt x="995" y="412"/>
                </a:lnTo>
                <a:lnTo>
                  <a:pt x="1019" y="429"/>
                </a:lnTo>
                <a:lnTo>
                  <a:pt x="1040" y="445"/>
                </a:lnTo>
                <a:lnTo>
                  <a:pt x="1060" y="460"/>
                </a:lnTo>
                <a:lnTo>
                  <a:pt x="1080" y="474"/>
                </a:lnTo>
                <a:lnTo>
                  <a:pt x="1110" y="500"/>
                </a:lnTo>
                <a:lnTo>
                  <a:pt x="1141" y="529"/>
                </a:lnTo>
                <a:lnTo>
                  <a:pt x="1166" y="551"/>
                </a:lnTo>
                <a:lnTo>
                  <a:pt x="1195" y="584"/>
                </a:lnTo>
                <a:lnTo>
                  <a:pt x="1216" y="608"/>
                </a:lnTo>
                <a:lnTo>
                  <a:pt x="1238" y="635"/>
                </a:lnTo>
                <a:lnTo>
                  <a:pt x="1263" y="665"/>
                </a:lnTo>
                <a:lnTo>
                  <a:pt x="1283" y="694"/>
                </a:lnTo>
                <a:lnTo>
                  <a:pt x="1303" y="727"/>
                </a:lnTo>
                <a:lnTo>
                  <a:pt x="1325" y="758"/>
                </a:lnTo>
                <a:lnTo>
                  <a:pt x="1343" y="792"/>
                </a:lnTo>
                <a:lnTo>
                  <a:pt x="1361" y="821"/>
                </a:lnTo>
                <a:lnTo>
                  <a:pt x="1378" y="857"/>
                </a:lnTo>
                <a:lnTo>
                  <a:pt x="1393" y="892"/>
                </a:lnTo>
                <a:lnTo>
                  <a:pt x="1407" y="928"/>
                </a:lnTo>
                <a:lnTo>
                  <a:pt x="1420" y="967"/>
                </a:lnTo>
                <a:lnTo>
                  <a:pt x="1437" y="1015"/>
                </a:lnTo>
                <a:lnTo>
                  <a:pt x="1449" y="1060"/>
                </a:lnTo>
                <a:lnTo>
                  <a:pt x="1460" y="1106"/>
                </a:lnTo>
                <a:lnTo>
                  <a:pt x="1465" y="1151"/>
                </a:lnTo>
                <a:lnTo>
                  <a:pt x="1473" y="1204"/>
                </a:lnTo>
                <a:lnTo>
                  <a:pt x="1479" y="1271"/>
                </a:lnTo>
                <a:lnTo>
                  <a:pt x="1480" y="1321"/>
                </a:lnTo>
                <a:lnTo>
                  <a:pt x="1479" y="1372"/>
                </a:lnTo>
                <a:lnTo>
                  <a:pt x="1474" y="1419"/>
                </a:lnTo>
                <a:lnTo>
                  <a:pt x="1469" y="1464"/>
                </a:lnTo>
                <a:lnTo>
                  <a:pt x="1463" y="1511"/>
                </a:lnTo>
                <a:lnTo>
                  <a:pt x="1453" y="1559"/>
                </a:lnTo>
                <a:lnTo>
                  <a:pt x="1440" y="1611"/>
                </a:lnTo>
                <a:lnTo>
                  <a:pt x="1423" y="1665"/>
                </a:lnTo>
                <a:lnTo>
                  <a:pt x="1406" y="1714"/>
                </a:lnTo>
                <a:lnTo>
                  <a:pt x="1387" y="1763"/>
                </a:lnTo>
                <a:lnTo>
                  <a:pt x="1359" y="1810"/>
                </a:lnTo>
                <a:lnTo>
                  <a:pt x="1330" y="1857"/>
                </a:lnTo>
                <a:lnTo>
                  <a:pt x="895" y="1605"/>
                </a:lnTo>
                <a:lnTo>
                  <a:pt x="919" y="1558"/>
                </a:lnTo>
                <a:lnTo>
                  <a:pt x="934" y="1522"/>
                </a:lnTo>
                <a:lnTo>
                  <a:pt x="946" y="1483"/>
                </a:lnTo>
                <a:lnTo>
                  <a:pt x="956" y="1445"/>
                </a:lnTo>
                <a:lnTo>
                  <a:pt x="963" y="1410"/>
                </a:lnTo>
                <a:lnTo>
                  <a:pt x="965" y="1375"/>
                </a:lnTo>
                <a:lnTo>
                  <a:pt x="968" y="1341"/>
                </a:lnTo>
                <a:lnTo>
                  <a:pt x="968" y="1305"/>
                </a:lnTo>
                <a:lnTo>
                  <a:pt x="966" y="1264"/>
                </a:lnTo>
                <a:lnTo>
                  <a:pt x="960" y="1223"/>
                </a:lnTo>
                <a:lnTo>
                  <a:pt x="952" y="1178"/>
                </a:lnTo>
                <a:lnTo>
                  <a:pt x="942" y="1142"/>
                </a:lnTo>
                <a:lnTo>
                  <a:pt x="926" y="1102"/>
                </a:lnTo>
                <a:lnTo>
                  <a:pt x="912" y="1067"/>
                </a:lnTo>
                <a:lnTo>
                  <a:pt x="894" y="1033"/>
                </a:lnTo>
                <a:lnTo>
                  <a:pt x="878" y="1008"/>
                </a:lnTo>
                <a:lnTo>
                  <a:pt x="862" y="986"/>
                </a:lnTo>
                <a:lnTo>
                  <a:pt x="847" y="965"/>
                </a:lnTo>
                <a:lnTo>
                  <a:pt x="829" y="944"/>
                </a:lnTo>
                <a:lnTo>
                  <a:pt x="808" y="921"/>
                </a:lnTo>
                <a:lnTo>
                  <a:pt x="791" y="905"/>
                </a:lnTo>
                <a:lnTo>
                  <a:pt x="772" y="886"/>
                </a:lnTo>
                <a:lnTo>
                  <a:pt x="753" y="869"/>
                </a:lnTo>
                <a:lnTo>
                  <a:pt x="731" y="853"/>
                </a:lnTo>
                <a:lnTo>
                  <a:pt x="704" y="836"/>
                </a:lnTo>
                <a:lnTo>
                  <a:pt x="681" y="820"/>
                </a:lnTo>
                <a:lnTo>
                  <a:pt x="662" y="810"/>
                </a:lnTo>
                <a:lnTo>
                  <a:pt x="634" y="793"/>
                </a:lnTo>
                <a:lnTo>
                  <a:pt x="609" y="784"/>
                </a:lnTo>
                <a:lnTo>
                  <a:pt x="588" y="776"/>
                </a:lnTo>
                <a:lnTo>
                  <a:pt x="565" y="768"/>
                </a:lnTo>
                <a:lnTo>
                  <a:pt x="532" y="760"/>
                </a:lnTo>
                <a:lnTo>
                  <a:pt x="500" y="755"/>
                </a:lnTo>
                <a:lnTo>
                  <a:pt x="467" y="751"/>
                </a:lnTo>
                <a:lnTo>
                  <a:pt x="435" y="749"/>
                </a:lnTo>
                <a:lnTo>
                  <a:pt x="417" y="748"/>
                </a:lnTo>
                <a:lnTo>
                  <a:pt x="417" y="1019"/>
                </a:lnTo>
                <a:lnTo>
                  <a:pt x="0" y="517"/>
                </a:lnTo>
                <a:lnTo>
                  <a:pt x="416" y="0"/>
                </a:lnTo>
                <a:lnTo>
                  <a:pt x="416" y="232"/>
                </a:lnTo>
                <a:lnTo>
                  <a:pt x="438" y="233"/>
                </a:lnTo>
                <a:lnTo>
                  <a:pt x="471" y="235"/>
                </a:lnTo>
                <a:lnTo>
                  <a:pt x="505" y="237"/>
                </a:lnTo>
                <a:lnTo>
                  <a:pt x="537" y="240"/>
                </a:lnTo>
                <a:lnTo>
                  <a:pt x="564" y="2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50000"/>
              </a:spcBef>
              <a:spcAft>
                <a:spcPct val="0"/>
              </a:spcAft>
            </a:pPr>
            <a:endParaRPr lang="zh-CN" altLang="en-US" sz="2400" smtClean="0">
              <a:solidFill>
                <a:srgbClr val="FFFFFF"/>
              </a:solidFill>
              <a:latin typeface="Futura Bk" panose="020B0502020204020303" pitchFamily="34" charset="0"/>
            </a:endParaRPr>
          </a:p>
        </p:txBody>
      </p:sp>
      <p:sp>
        <p:nvSpPr>
          <p:cNvPr id="45" name="Freeform 45"/>
          <p:cNvSpPr>
            <a:spLocks/>
          </p:cNvSpPr>
          <p:nvPr/>
        </p:nvSpPr>
        <p:spPr bwMode="auto">
          <a:xfrm>
            <a:off x="1596616" y="3309426"/>
            <a:ext cx="620713" cy="327025"/>
          </a:xfrm>
          <a:custGeom>
            <a:avLst/>
            <a:gdLst>
              <a:gd name="T0" fmla="*/ 1007 w 1963"/>
              <a:gd name="T1" fmla="*/ 1016 h 1032"/>
              <a:gd name="T2" fmla="*/ 1061 w 1963"/>
              <a:gd name="T3" fmla="*/ 1006 h 1032"/>
              <a:gd name="T4" fmla="*/ 1102 w 1963"/>
              <a:gd name="T5" fmla="*/ 996 h 1032"/>
              <a:gd name="T6" fmla="*/ 1147 w 1963"/>
              <a:gd name="T7" fmla="*/ 983 h 1032"/>
              <a:gd name="T8" fmla="*/ 1190 w 1963"/>
              <a:gd name="T9" fmla="*/ 967 h 1032"/>
              <a:gd name="T10" fmla="*/ 1242 w 1963"/>
              <a:gd name="T11" fmla="*/ 947 h 1032"/>
              <a:gd name="T12" fmla="*/ 1290 w 1963"/>
              <a:gd name="T13" fmla="*/ 926 h 1032"/>
              <a:gd name="T14" fmla="*/ 1337 w 1963"/>
              <a:gd name="T15" fmla="*/ 902 h 1032"/>
              <a:gd name="T16" fmla="*/ 1377 w 1963"/>
              <a:gd name="T17" fmla="*/ 878 h 1032"/>
              <a:gd name="T18" fmla="*/ 1417 w 1963"/>
              <a:gd name="T19" fmla="*/ 852 h 1032"/>
              <a:gd name="T20" fmla="*/ 1462 w 1963"/>
              <a:gd name="T21" fmla="*/ 820 h 1032"/>
              <a:gd name="T22" fmla="*/ 1501 w 1963"/>
              <a:gd name="T23" fmla="*/ 791 h 1032"/>
              <a:gd name="T24" fmla="*/ 1560 w 1963"/>
              <a:gd name="T25" fmla="*/ 742 h 1032"/>
              <a:gd name="T26" fmla="*/ 1618 w 1963"/>
              <a:gd name="T27" fmla="*/ 681 h 1032"/>
              <a:gd name="T28" fmla="*/ 1660 w 1963"/>
              <a:gd name="T29" fmla="*/ 630 h 1032"/>
              <a:gd name="T30" fmla="*/ 1707 w 1963"/>
              <a:gd name="T31" fmla="*/ 572 h 1032"/>
              <a:gd name="T32" fmla="*/ 1752 w 1963"/>
              <a:gd name="T33" fmla="*/ 505 h 1032"/>
              <a:gd name="T34" fmla="*/ 1756 w 1963"/>
              <a:gd name="T35" fmla="*/ 0 h 1032"/>
              <a:gd name="T36" fmla="*/ 1310 w 1963"/>
              <a:gd name="T37" fmla="*/ 247 h 1032"/>
              <a:gd name="T38" fmla="*/ 1271 w 1963"/>
              <a:gd name="T39" fmla="*/ 298 h 1032"/>
              <a:gd name="T40" fmla="*/ 1231 w 1963"/>
              <a:gd name="T41" fmla="*/ 344 h 1032"/>
              <a:gd name="T42" fmla="*/ 1196 w 1963"/>
              <a:gd name="T43" fmla="*/ 380 h 1032"/>
              <a:gd name="T44" fmla="*/ 1153 w 1963"/>
              <a:gd name="T45" fmla="*/ 412 h 1032"/>
              <a:gd name="T46" fmla="*/ 1103 w 1963"/>
              <a:gd name="T47" fmla="*/ 445 h 1032"/>
              <a:gd name="T48" fmla="*/ 1056 w 1963"/>
              <a:gd name="T49" fmla="*/ 472 h 1032"/>
              <a:gd name="T50" fmla="*/ 1010 w 1963"/>
              <a:gd name="T51" fmla="*/ 489 h 1032"/>
              <a:gd name="T52" fmla="*/ 955 w 1963"/>
              <a:gd name="T53" fmla="*/ 506 h 1032"/>
              <a:gd name="T54" fmla="*/ 890 w 1963"/>
              <a:gd name="T55" fmla="*/ 514 h 1032"/>
              <a:gd name="T56" fmla="*/ 778 w 1963"/>
              <a:gd name="T57" fmla="*/ 517 h 1032"/>
              <a:gd name="T58" fmla="*/ 686 w 1963"/>
              <a:gd name="T59" fmla="*/ 500 h 1032"/>
              <a:gd name="T60" fmla="*/ 590 w 1963"/>
              <a:gd name="T61" fmla="*/ 466 h 1032"/>
              <a:gd name="T62" fmla="*/ 505 w 1963"/>
              <a:gd name="T63" fmla="*/ 418 h 1032"/>
              <a:gd name="T64" fmla="*/ 0 w 1963"/>
              <a:gd name="T65" fmla="*/ 652 h 1032"/>
              <a:gd name="T66" fmla="*/ 46 w 1963"/>
              <a:gd name="T67" fmla="*/ 700 h 1032"/>
              <a:gd name="T68" fmla="*/ 91 w 1963"/>
              <a:gd name="T69" fmla="*/ 744 h 1032"/>
              <a:gd name="T70" fmla="*/ 140 w 1963"/>
              <a:gd name="T71" fmla="*/ 788 h 1032"/>
              <a:gd name="T72" fmla="*/ 190 w 1963"/>
              <a:gd name="T73" fmla="*/ 825 h 1032"/>
              <a:gd name="T74" fmla="*/ 245 w 1963"/>
              <a:gd name="T75" fmla="*/ 862 h 1032"/>
              <a:gd name="T76" fmla="*/ 299 w 1963"/>
              <a:gd name="T77" fmla="*/ 894 h 1032"/>
              <a:gd name="T78" fmla="*/ 350 w 1963"/>
              <a:gd name="T79" fmla="*/ 921 h 1032"/>
              <a:gd name="T80" fmla="*/ 415 w 1963"/>
              <a:gd name="T81" fmla="*/ 951 h 1032"/>
              <a:gd name="T82" fmla="*/ 478 w 1963"/>
              <a:gd name="T83" fmla="*/ 974 h 1032"/>
              <a:gd name="T84" fmla="*/ 534 w 1963"/>
              <a:gd name="T85" fmla="*/ 993 h 1032"/>
              <a:gd name="T86" fmla="*/ 593 w 1963"/>
              <a:gd name="T87" fmla="*/ 1008 h 1032"/>
              <a:gd name="T88" fmla="*/ 660 w 1963"/>
              <a:gd name="T89" fmla="*/ 1020 h 1032"/>
              <a:gd name="T90" fmla="*/ 731 w 1963"/>
              <a:gd name="T91" fmla="*/ 1028 h 1032"/>
              <a:gd name="T92" fmla="*/ 795 w 1963"/>
              <a:gd name="T93" fmla="*/ 1032 h 1032"/>
              <a:gd name="T94" fmla="*/ 862 w 1963"/>
              <a:gd name="T95" fmla="*/ 1030 h 1032"/>
              <a:gd name="T96" fmla="*/ 928 w 1963"/>
              <a:gd name="T97" fmla="*/ 1027 h 1032"/>
              <a:gd name="T98" fmla="*/ 986 w 1963"/>
              <a:gd name="T99" fmla="*/ 1019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63" h="1032">
                <a:moveTo>
                  <a:pt x="986" y="1019"/>
                </a:moveTo>
                <a:lnTo>
                  <a:pt x="1007" y="1016"/>
                </a:lnTo>
                <a:lnTo>
                  <a:pt x="1034" y="1011"/>
                </a:lnTo>
                <a:lnTo>
                  <a:pt x="1061" y="1006"/>
                </a:lnTo>
                <a:lnTo>
                  <a:pt x="1080" y="1001"/>
                </a:lnTo>
                <a:lnTo>
                  <a:pt x="1102" y="996"/>
                </a:lnTo>
                <a:lnTo>
                  <a:pt x="1125" y="989"/>
                </a:lnTo>
                <a:lnTo>
                  <a:pt x="1147" y="983"/>
                </a:lnTo>
                <a:lnTo>
                  <a:pt x="1168" y="976"/>
                </a:lnTo>
                <a:lnTo>
                  <a:pt x="1190" y="967"/>
                </a:lnTo>
                <a:lnTo>
                  <a:pt x="1218" y="957"/>
                </a:lnTo>
                <a:lnTo>
                  <a:pt x="1242" y="947"/>
                </a:lnTo>
                <a:lnTo>
                  <a:pt x="1264" y="937"/>
                </a:lnTo>
                <a:lnTo>
                  <a:pt x="1290" y="926"/>
                </a:lnTo>
                <a:lnTo>
                  <a:pt x="1315" y="914"/>
                </a:lnTo>
                <a:lnTo>
                  <a:pt x="1337" y="902"/>
                </a:lnTo>
                <a:lnTo>
                  <a:pt x="1358" y="889"/>
                </a:lnTo>
                <a:lnTo>
                  <a:pt x="1377" y="878"/>
                </a:lnTo>
                <a:lnTo>
                  <a:pt x="1396" y="864"/>
                </a:lnTo>
                <a:lnTo>
                  <a:pt x="1417" y="852"/>
                </a:lnTo>
                <a:lnTo>
                  <a:pt x="1441" y="836"/>
                </a:lnTo>
                <a:lnTo>
                  <a:pt x="1462" y="820"/>
                </a:lnTo>
                <a:lnTo>
                  <a:pt x="1483" y="805"/>
                </a:lnTo>
                <a:lnTo>
                  <a:pt x="1501" y="791"/>
                </a:lnTo>
                <a:lnTo>
                  <a:pt x="1532" y="766"/>
                </a:lnTo>
                <a:lnTo>
                  <a:pt x="1560" y="742"/>
                </a:lnTo>
                <a:lnTo>
                  <a:pt x="1588" y="714"/>
                </a:lnTo>
                <a:lnTo>
                  <a:pt x="1618" y="681"/>
                </a:lnTo>
                <a:lnTo>
                  <a:pt x="1638" y="657"/>
                </a:lnTo>
                <a:lnTo>
                  <a:pt x="1660" y="630"/>
                </a:lnTo>
                <a:lnTo>
                  <a:pt x="1685" y="601"/>
                </a:lnTo>
                <a:lnTo>
                  <a:pt x="1707" y="572"/>
                </a:lnTo>
                <a:lnTo>
                  <a:pt x="1727" y="540"/>
                </a:lnTo>
                <a:lnTo>
                  <a:pt x="1752" y="505"/>
                </a:lnTo>
                <a:lnTo>
                  <a:pt x="1963" y="628"/>
                </a:lnTo>
                <a:lnTo>
                  <a:pt x="1756" y="0"/>
                </a:lnTo>
                <a:lnTo>
                  <a:pt x="1084" y="119"/>
                </a:lnTo>
                <a:lnTo>
                  <a:pt x="1310" y="247"/>
                </a:lnTo>
                <a:lnTo>
                  <a:pt x="1291" y="274"/>
                </a:lnTo>
                <a:lnTo>
                  <a:pt x="1271" y="298"/>
                </a:lnTo>
                <a:lnTo>
                  <a:pt x="1251" y="321"/>
                </a:lnTo>
                <a:lnTo>
                  <a:pt x="1231" y="344"/>
                </a:lnTo>
                <a:lnTo>
                  <a:pt x="1214" y="361"/>
                </a:lnTo>
                <a:lnTo>
                  <a:pt x="1196" y="380"/>
                </a:lnTo>
                <a:lnTo>
                  <a:pt x="1175" y="396"/>
                </a:lnTo>
                <a:lnTo>
                  <a:pt x="1153" y="412"/>
                </a:lnTo>
                <a:lnTo>
                  <a:pt x="1126" y="430"/>
                </a:lnTo>
                <a:lnTo>
                  <a:pt x="1103" y="445"/>
                </a:lnTo>
                <a:lnTo>
                  <a:pt x="1084" y="456"/>
                </a:lnTo>
                <a:lnTo>
                  <a:pt x="1056" y="472"/>
                </a:lnTo>
                <a:lnTo>
                  <a:pt x="1031" y="482"/>
                </a:lnTo>
                <a:lnTo>
                  <a:pt x="1010" y="489"/>
                </a:lnTo>
                <a:lnTo>
                  <a:pt x="988" y="497"/>
                </a:lnTo>
                <a:lnTo>
                  <a:pt x="955" y="506"/>
                </a:lnTo>
                <a:lnTo>
                  <a:pt x="922" y="510"/>
                </a:lnTo>
                <a:lnTo>
                  <a:pt x="890" y="514"/>
                </a:lnTo>
                <a:lnTo>
                  <a:pt x="841" y="516"/>
                </a:lnTo>
                <a:lnTo>
                  <a:pt x="778" y="517"/>
                </a:lnTo>
                <a:lnTo>
                  <a:pt x="730" y="510"/>
                </a:lnTo>
                <a:lnTo>
                  <a:pt x="686" y="500"/>
                </a:lnTo>
                <a:lnTo>
                  <a:pt x="635" y="485"/>
                </a:lnTo>
                <a:lnTo>
                  <a:pt x="590" y="466"/>
                </a:lnTo>
                <a:lnTo>
                  <a:pt x="545" y="444"/>
                </a:lnTo>
                <a:lnTo>
                  <a:pt x="505" y="418"/>
                </a:lnTo>
                <a:lnTo>
                  <a:pt x="465" y="383"/>
                </a:lnTo>
                <a:lnTo>
                  <a:pt x="0" y="652"/>
                </a:lnTo>
                <a:lnTo>
                  <a:pt x="19" y="674"/>
                </a:lnTo>
                <a:lnTo>
                  <a:pt x="46" y="700"/>
                </a:lnTo>
                <a:lnTo>
                  <a:pt x="68" y="723"/>
                </a:lnTo>
                <a:lnTo>
                  <a:pt x="91" y="744"/>
                </a:lnTo>
                <a:lnTo>
                  <a:pt x="113" y="765"/>
                </a:lnTo>
                <a:lnTo>
                  <a:pt x="140" y="788"/>
                </a:lnTo>
                <a:lnTo>
                  <a:pt x="165" y="807"/>
                </a:lnTo>
                <a:lnTo>
                  <a:pt x="190" y="825"/>
                </a:lnTo>
                <a:lnTo>
                  <a:pt x="218" y="843"/>
                </a:lnTo>
                <a:lnTo>
                  <a:pt x="245" y="862"/>
                </a:lnTo>
                <a:lnTo>
                  <a:pt x="273" y="880"/>
                </a:lnTo>
                <a:lnTo>
                  <a:pt x="299" y="894"/>
                </a:lnTo>
                <a:lnTo>
                  <a:pt x="325" y="909"/>
                </a:lnTo>
                <a:lnTo>
                  <a:pt x="350" y="921"/>
                </a:lnTo>
                <a:lnTo>
                  <a:pt x="383" y="937"/>
                </a:lnTo>
                <a:lnTo>
                  <a:pt x="415" y="951"/>
                </a:lnTo>
                <a:lnTo>
                  <a:pt x="451" y="964"/>
                </a:lnTo>
                <a:lnTo>
                  <a:pt x="478" y="974"/>
                </a:lnTo>
                <a:lnTo>
                  <a:pt x="504" y="984"/>
                </a:lnTo>
                <a:lnTo>
                  <a:pt x="534" y="993"/>
                </a:lnTo>
                <a:lnTo>
                  <a:pt x="563" y="1001"/>
                </a:lnTo>
                <a:lnTo>
                  <a:pt x="593" y="1008"/>
                </a:lnTo>
                <a:lnTo>
                  <a:pt x="626" y="1015"/>
                </a:lnTo>
                <a:lnTo>
                  <a:pt x="660" y="1020"/>
                </a:lnTo>
                <a:lnTo>
                  <a:pt x="695" y="1025"/>
                </a:lnTo>
                <a:lnTo>
                  <a:pt x="731" y="1028"/>
                </a:lnTo>
                <a:lnTo>
                  <a:pt x="758" y="1029"/>
                </a:lnTo>
                <a:lnTo>
                  <a:pt x="795" y="1032"/>
                </a:lnTo>
                <a:lnTo>
                  <a:pt x="832" y="1032"/>
                </a:lnTo>
                <a:lnTo>
                  <a:pt x="862" y="1030"/>
                </a:lnTo>
                <a:lnTo>
                  <a:pt x="893" y="1029"/>
                </a:lnTo>
                <a:lnTo>
                  <a:pt x="928" y="1027"/>
                </a:lnTo>
                <a:lnTo>
                  <a:pt x="959" y="1023"/>
                </a:lnTo>
                <a:lnTo>
                  <a:pt x="986" y="1019"/>
                </a:lnTo>
                <a:close/>
              </a:path>
            </a:pathLst>
          </a:custGeom>
          <a:solidFill>
            <a:srgbClr val="FFFF00"/>
          </a:solidFill>
          <a:ln w="9525">
            <a:solidFill>
              <a:srgbClr val="FFFFFF"/>
            </a:solidFill>
            <a:round/>
            <a:headEnd/>
            <a:tailEnd/>
          </a:ln>
        </p:spPr>
        <p:txBody>
          <a:bodyP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46" name="Freeform 46"/>
          <p:cNvSpPr>
            <a:spLocks/>
          </p:cNvSpPr>
          <p:nvPr/>
        </p:nvSpPr>
        <p:spPr bwMode="auto">
          <a:xfrm>
            <a:off x="1487079" y="2953826"/>
            <a:ext cx="317500" cy="584200"/>
          </a:xfrm>
          <a:custGeom>
            <a:avLst/>
            <a:gdLst>
              <a:gd name="T0" fmla="*/ 974 w 996"/>
              <a:gd name="T1" fmla="*/ 4 h 1840"/>
              <a:gd name="T2" fmla="*/ 924 w 996"/>
              <a:gd name="T3" fmla="*/ 14 h 1840"/>
              <a:gd name="T4" fmla="*/ 880 w 996"/>
              <a:gd name="T5" fmla="*/ 25 h 1840"/>
              <a:gd name="T6" fmla="*/ 836 w 996"/>
              <a:gd name="T7" fmla="*/ 37 h 1840"/>
              <a:gd name="T8" fmla="*/ 792 w 996"/>
              <a:gd name="T9" fmla="*/ 53 h 1840"/>
              <a:gd name="T10" fmla="*/ 743 w 996"/>
              <a:gd name="T11" fmla="*/ 73 h 1840"/>
              <a:gd name="T12" fmla="*/ 694 w 996"/>
              <a:gd name="T13" fmla="*/ 95 h 1840"/>
              <a:gd name="T14" fmla="*/ 647 w 996"/>
              <a:gd name="T15" fmla="*/ 118 h 1840"/>
              <a:gd name="T16" fmla="*/ 606 w 996"/>
              <a:gd name="T17" fmla="*/ 143 h 1840"/>
              <a:gd name="T18" fmla="*/ 566 w 996"/>
              <a:gd name="T19" fmla="*/ 169 h 1840"/>
              <a:gd name="T20" fmla="*/ 521 w 996"/>
              <a:gd name="T21" fmla="*/ 201 h 1840"/>
              <a:gd name="T22" fmla="*/ 481 w 996"/>
              <a:gd name="T23" fmla="*/ 231 h 1840"/>
              <a:gd name="T24" fmla="*/ 418 w 996"/>
              <a:gd name="T25" fmla="*/ 287 h 1840"/>
              <a:gd name="T26" fmla="*/ 364 w 996"/>
              <a:gd name="T27" fmla="*/ 342 h 1840"/>
              <a:gd name="T28" fmla="*/ 322 w 996"/>
              <a:gd name="T29" fmla="*/ 392 h 1840"/>
              <a:gd name="T30" fmla="*/ 277 w 996"/>
              <a:gd name="T31" fmla="*/ 451 h 1840"/>
              <a:gd name="T32" fmla="*/ 236 w 996"/>
              <a:gd name="T33" fmla="*/ 515 h 1840"/>
              <a:gd name="T34" fmla="*/ 199 w 996"/>
              <a:gd name="T35" fmla="*/ 578 h 1840"/>
              <a:gd name="T36" fmla="*/ 168 w 996"/>
              <a:gd name="T37" fmla="*/ 649 h 1840"/>
              <a:gd name="T38" fmla="*/ 141 w 996"/>
              <a:gd name="T39" fmla="*/ 724 h 1840"/>
              <a:gd name="T40" fmla="*/ 112 w 996"/>
              <a:gd name="T41" fmla="*/ 817 h 1840"/>
              <a:gd name="T42" fmla="*/ 96 w 996"/>
              <a:gd name="T43" fmla="*/ 908 h 1840"/>
              <a:gd name="T44" fmla="*/ 82 w 996"/>
              <a:gd name="T45" fmla="*/ 1026 h 1840"/>
              <a:gd name="T46" fmla="*/ 82 w 996"/>
              <a:gd name="T47" fmla="*/ 1128 h 1840"/>
              <a:gd name="T48" fmla="*/ 92 w 996"/>
              <a:gd name="T49" fmla="*/ 1222 h 1840"/>
              <a:gd name="T50" fmla="*/ 108 w 996"/>
              <a:gd name="T51" fmla="*/ 1317 h 1840"/>
              <a:gd name="T52" fmla="*/ 138 w 996"/>
              <a:gd name="T53" fmla="*/ 1422 h 1840"/>
              <a:gd name="T54" fmla="*/ 174 w 996"/>
              <a:gd name="T55" fmla="*/ 1519 h 1840"/>
              <a:gd name="T56" fmla="*/ 224 w 996"/>
              <a:gd name="T57" fmla="*/ 1611 h 1840"/>
              <a:gd name="T58" fmla="*/ 683 w 996"/>
              <a:gd name="T59" fmla="*/ 1840 h 1840"/>
              <a:gd name="T60" fmla="*/ 672 w 996"/>
              <a:gd name="T61" fmla="*/ 1353 h 1840"/>
              <a:gd name="T62" fmla="*/ 630 w 996"/>
              <a:gd name="T63" fmla="*/ 1277 h 1840"/>
              <a:gd name="T64" fmla="*/ 605 w 996"/>
              <a:gd name="T65" fmla="*/ 1202 h 1840"/>
              <a:gd name="T66" fmla="*/ 596 w 996"/>
              <a:gd name="T67" fmla="*/ 1132 h 1840"/>
              <a:gd name="T68" fmla="*/ 593 w 996"/>
              <a:gd name="T69" fmla="*/ 1062 h 1840"/>
              <a:gd name="T70" fmla="*/ 600 w 996"/>
              <a:gd name="T71" fmla="*/ 980 h 1840"/>
              <a:gd name="T72" fmla="*/ 619 w 996"/>
              <a:gd name="T73" fmla="*/ 899 h 1840"/>
              <a:gd name="T74" fmla="*/ 648 w 996"/>
              <a:gd name="T75" fmla="*/ 824 h 1840"/>
              <a:gd name="T76" fmla="*/ 683 w 996"/>
              <a:gd name="T77" fmla="*/ 764 h 1840"/>
              <a:gd name="T78" fmla="*/ 714 w 996"/>
              <a:gd name="T79" fmla="*/ 722 h 1840"/>
              <a:gd name="T80" fmla="*/ 752 w 996"/>
              <a:gd name="T81" fmla="*/ 678 h 1840"/>
              <a:gd name="T82" fmla="*/ 788 w 996"/>
              <a:gd name="T83" fmla="*/ 642 h 1840"/>
              <a:gd name="T84" fmla="*/ 829 w 996"/>
              <a:gd name="T85" fmla="*/ 609 h 1840"/>
              <a:gd name="T86" fmla="*/ 879 w 996"/>
              <a:gd name="T87" fmla="*/ 577 h 1840"/>
              <a:gd name="T88" fmla="*/ 926 w 996"/>
              <a:gd name="T89" fmla="*/ 550 h 1840"/>
              <a:gd name="T90" fmla="*/ 996 w 996"/>
              <a:gd name="T91" fmla="*/ 526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6" h="1840">
                <a:moveTo>
                  <a:pt x="996" y="0"/>
                </a:moveTo>
                <a:lnTo>
                  <a:pt x="974" y="4"/>
                </a:lnTo>
                <a:lnTo>
                  <a:pt x="953" y="7"/>
                </a:lnTo>
                <a:lnTo>
                  <a:pt x="924" y="14"/>
                </a:lnTo>
                <a:lnTo>
                  <a:pt x="902" y="18"/>
                </a:lnTo>
                <a:lnTo>
                  <a:pt x="880" y="25"/>
                </a:lnTo>
                <a:lnTo>
                  <a:pt x="858" y="32"/>
                </a:lnTo>
                <a:lnTo>
                  <a:pt x="836" y="37"/>
                </a:lnTo>
                <a:lnTo>
                  <a:pt x="815" y="44"/>
                </a:lnTo>
                <a:lnTo>
                  <a:pt x="792" y="53"/>
                </a:lnTo>
                <a:lnTo>
                  <a:pt x="765" y="63"/>
                </a:lnTo>
                <a:lnTo>
                  <a:pt x="743" y="73"/>
                </a:lnTo>
                <a:lnTo>
                  <a:pt x="719" y="83"/>
                </a:lnTo>
                <a:lnTo>
                  <a:pt x="694" y="95"/>
                </a:lnTo>
                <a:lnTo>
                  <a:pt x="669" y="107"/>
                </a:lnTo>
                <a:lnTo>
                  <a:pt x="647" y="118"/>
                </a:lnTo>
                <a:lnTo>
                  <a:pt x="626" y="132"/>
                </a:lnTo>
                <a:lnTo>
                  <a:pt x="606" y="143"/>
                </a:lnTo>
                <a:lnTo>
                  <a:pt x="587" y="156"/>
                </a:lnTo>
                <a:lnTo>
                  <a:pt x="566" y="169"/>
                </a:lnTo>
                <a:lnTo>
                  <a:pt x="542" y="184"/>
                </a:lnTo>
                <a:lnTo>
                  <a:pt x="521" y="201"/>
                </a:lnTo>
                <a:lnTo>
                  <a:pt x="501" y="217"/>
                </a:lnTo>
                <a:lnTo>
                  <a:pt x="481" y="231"/>
                </a:lnTo>
                <a:lnTo>
                  <a:pt x="450" y="256"/>
                </a:lnTo>
                <a:lnTo>
                  <a:pt x="418" y="287"/>
                </a:lnTo>
                <a:lnTo>
                  <a:pt x="394" y="309"/>
                </a:lnTo>
                <a:lnTo>
                  <a:pt x="364" y="342"/>
                </a:lnTo>
                <a:lnTo>
                  <a:pt x="344" y="365"/>
                </a:lnTo>
                <a:lnTo>
                  <a:pt x="322" y="392"/>
                </a:lnTo>
                <a:lnTo>
                  <a:pt x="297" y="423"/>
                </a:lnTo>
                <a:lnTo>
                  <a:pt x="277" y="451"/>
                </a:lnTo>
                <a:lnTo>
                  <a:pt x="256" y="483"/>
                </a:lnTo>
                <a:lnTo>
                  <a:pt x="236" y="515"/>
                </a:lnTo>
                <a:lnTo>
                  <a:pt x="216" y="549"/>
                </a:lnTo>
                <a:lnTo>
                  <a:pt x="199" y="578"/>
                </a:lnTo>
                <a:lnTo>
                  <a:pt x="183" y="614"/>
                </a:lnTo>
                <a:lnTo>
                  <a:pt x="168" y="649"/>
                </a:lnTo>
                <a:lnTo>
                  <a:pt x="154" y="684"/>
                </a:lnTo>
                <a:lnTo>
                  <a:pt x="141" y="724"/>
                </a:lnTo>
                <a:lnTo>
                  <a:pt x="124" y="772"/>
                </a:lnTo>
                <a:lnTo>
                  <a:pt x="112" y="817"/>
                </a:lnTo>
                <a:lnTo>
                  <a:pt x="101" y="863"/>
                </a:lnTo>
                <a:lnTo>
                  <a:pt x="96" y="908"/>
                </a:lnTo>
                <a:lnTo>
                  <a:pt x="88" y="961"/>
                </a:lnTo>
                <a:lnTo>
                  <a:pt x="82" y="1026"/>
                </a:lnTo>
                <a:lnTo>
                  <a:pt x="81" y="1078"/>
                </a:lnTo>
                <a:lnTo>
                  <a:pt x="82" y="1128"/>
                </a:lnTo>
                <a:lnTo>
                  <a:pt x="87" y="1177"/>
                </a:lnTo>
                <a:lnTo>
                  <a:pt x="92" y="1222"/>
                </a:lnTo>
                <a:lnTo>
                  <a:pt x="98" y="1269"/>
                </a:lnTo>
                <a:lnTo>
                  <a:pt x="108" y="1317"/>
                </a:lnTo>
                <a:lnTo>
                  <a:pt x="121" y="1369"/>
                </a:lnTo>
                <a:lnTo>
                  <a:pt x="138" y="1422"/>
                </a:lnTo>
                <a:lnTo>
                  <a:pt x="155" y="1471"/>
                </a:lnTo>
                <a:lnTo>
                  <a:pt x="174" y="1519"/>
                </a:lnTo>
                <a:lnTo>
                  <a:pt x="197" y="1566"/>
                </a:lnTo>
                <a:lnTo>
                  <a:pt x="224" y="1611"/>
                </a:lnTo>
                <a:lnTo>
                  <a:pt x="0" y="1738"/>
                </a:lnTo>
                <a:lnTo>
                  <a:pt x="683" y="1840"/>
                </a:lnTo>
                <a:lnTo>
                  <a:pt x="934" y="1213"/>
                </a:lnTo>
                <a:lnTo>
                  <a:pt x="672" y="1353"/>
                </a:lnTo>
                <a:lnTo>
                  <a:pt x="646" y="1313"/>
                </a:lnTo>
                <a:lnTo>
                  <a:pt x="630" y="1277"/>
                </a:lnTo>
                <a:lnTo>
                  <a:pt x="615" y="1240"/>
                </a:lnTo>
                <a:lnTo>
                  <a:pt x="605" y="1202"/>
                </a:lnTo>
                <a:lnTo>
                  <a:pt x="599" y="1166"/>
                </a:lnTo>
                <a:lnTo>
                  <a:pt x="596" y="1132"/>
                </a:lnTo>
                <a:lnTo>
                  <a:pt x="593" y="1097"/>
                </a:lnTo>
                <a:lnTo>
                  <a:pt x="593" y="1062"/>
                </a:lnTo>
                <a:lnTo>
                  <a:pt x="595" y="1020"/>
                </a:lnTo>
                <a:lnTo>
                  <a:pt x="600" y="980"/>
                </a:lnTo>
                <a:lnTo>
                  <a:pt x="609" y="935"/>
                </a:lnTo>
                <a:lnTo>
                  <a:pt x="619" y="899"/>
                </a:lnTo>
                <a:lnTo>
                  <a:pt x="635" y="859"/>
                </a:lnTo>
                <a:lnTo>
                  <a:pt x="648" y="824"/>
                </a:lnTo>
                <a:lnTo>
                  <a:pt x="667" y="790"/>
                </a:lnTo>
                <a:lnTo>
                  <a:pt x="683" y="764"/>
                </a:lnTo>
                <a:lnTo>
                  <a:pt x="699" y="743"/>
                </a:lnTo>
                <a:lnTo>
                  <a:pt x="714" y="722"/>
                </a:lnTo>
                <a:lnTo>
                  <a:pt x="732" y="700"/>
                </a:lnTo>
                <a:lnTo>
                  <a:pt x="752" y="678"/>
                </a:lnTo>
                <a:lnTo>
                  <a:pt x="768" y="662"/>
                </a:lnTo>
                <a:lnTo>
                  <a:pt x="788" y="642"/>
                </a:lnTo>
                <a:lnTo>
                  <a:pt x="807" y="626"/>
                </a:lnTo>
                <a:lnTo>
                  <a:pt x="829" y="609"/>
                </a:lnTo>
                <a:lnTo>
                  <a:pt x="856" y="591"/>
                </a:lnTo>
                <a:lnTo>
                  <a:pt x="879" y="577"/>
                </a:lnTo>
                <a:lnTo>
                  <a:pt x="898" y="565"/>
                </a:lnTo>
                <a:lnTo>
                  <a:pt x="926" y="550"/>
                </a:lnTo>
                <a:lnTo>
                  <a:pt x="953" y="538"/>
                </a:lnTo>
                <a:lnTo>
                  <a:pt x="996" y="526"/>
                </a:lnTo>
                <a:lnTo>
                  <a:pt x="996" y="0"/>
                </a:lnTo>
                <a:close/>
              </a:path>
            </a:pathLst>
          </a:custGeom>
          <a:solidFill>
            <a:srgbClr val="99CC99"/>
          </a:solidFill>
          <a:ln w="9525">
            <a:solidFill>
              <a:srgbClr val="FFFFFF"/>
            </a:solidFill>
            <a:round/>
            <a:headEnd/>
            <a:tailEnd/>
          </a:ln>
        </p:spPr>
        <p:txBody>
          <a:bodyP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
        <p:nvSpPr>
          <p:cNvPr id="47" name="Freeform 47"/>
          <p:cNvSpPr>
            <a:spLocks/>
          </p:cNvSpPr>
          <p:nvPr/>
        </p:nvSpPr>
        <p:spPr bwMode="auto">
          <a:xfrm>
            <a:off x="1729966" y="2876038"/>
            <a:ext cx="471488" cy="528638"/>
          </a:xfrm>
          <a:custGeom>
            <a:avLst/>
            <a:gdLst>
              <a:gd name="T0" fmla="*/ 584 w 1480"/>
              <a:gd name="T1" fmla="*/ 247 h 1665"/>
              <a:gd name="T2" fmla="*/ 638 w 1480"/>
              <a:gd name="T3" fmla="*/ 258 h 1665"/>
              <a:gd name="T4" fmla="*/ 680 w 1480"/>
              <a:gd name="T5" fmla="*/ 268 h 1665"/>
              <a:gd name="T6" fmla="*/ 724 w 1480"/>
              <a:gd name="T7" fmla="*/ 282 h 1665"/>
              <a:gd name="T8" fmla="*/ 768 w 1480"/>
              <a:gd name="T9" fmla="*/ 296 h 1665"/>
              <a:gd name="T10" fmla="*/ 818 w 1480"/>
              <a:gd name="T11" fmla="*/ 317 h 1665"/>
              <a:gd name="T12" fmla="*/ 867 w 1480"/>
              <a:gd name="T13" fmla="*/ 338 h 1665"/>
              <a:gd name="T14" fmla="*/ 914 w 1480"/>
              <a:gd name="T15" fmla="*/ 362 h 1665"/>
              <a:gd name="T16" fmla="*/ 955 w 1480"/>
              <a:gd name="T17" fmla="*/ 386 h 1665"/>
              <a:gd name="T18" fmla="*/ 995 w 1480"/>
              <a:gd name="T19" fmla="*/ 412 h 1665"/>
              <a:gd name="T20" fmla="*/ 1040 w 1480"/>
              <a:gd name="T21" fmla="*/ 444 h 1665"/>
              <a:gd name="T22" fmla="*/ 1080 w 1480"/>
              <a:gd name="T23" fmla="*/ 474 h 1665"/>
              <a:gd name="T24" fmla="*/ 1141 w 1480"/>
              <a:gd name="T25" fmla="*/ 529 h 1665"/>
              <a:gd name="T26" fmla="*/ 1195 w 1480"/>
              <a:gd name="T27" fmla="*/ 584 h 1665"/>
              <a:gd name="T28" fmla="*/ 1238 w 1480"/>
              <a:gd name="T29" fmla="*/ 635 h 1665"/>
              <a:gd name="T30" fmla="*/ 1283 w 1480"/>
              <a:gd name="T31" fmla="*/ 694 h 1665"/>
              <a:gd name="T32" fmla="*/ 1325 w 1480"/>
              <a:gd name="T33" fmla="*/ 758 h 1665"/>
              <a:gd name="T34" fmla="*/ 1361 w 1480"/>
              <a:gd name="T35" fmla="*/ 821 h 1665"/>
              <a:gd name="T36" fmla="*/ 1393 w 1480"/>
              <a:gd name="T37" fmla="*/ 892 h 1665"/>
              <a:gd name="T38" fmla="*/ 1420 w 1480"/>
              <a:gd name="T39" fmla="*/ 967 h 1665"/>
              <a:gd name="T40" fmla="*/ 1449 w 1480"/>
              <a:gd name="T41" fmla="*/ 1060 h 1665"/>
              <a:gd name="T42" fmla="*/ 1465 w 1480"/>
              <a:gd name="T43" fmla="*/ 1151 h 1665"/>
              <a:gd name="T44" fmla="*/ 1479 w 1480"/>
              <a:gd name="T45" fmla="*/ 1269 h 1665"/>
              <a:gd name="T46" fmla="*/ 1479 w 1480"/>
              <a:gd name="T47" fmla="*/ 1371 h 1665"/>
              <a:gd name="T48" fmla="*/ 1469 w 1480"/>
              <a:gd name="T49" fmla="*/ 1464 h 1665"/>
              <a:gd name="T50" fmla="*/ 1453 w 1480"/>
              <a:gd name="T51" fmla="*/ 1559 h 1665"/>
              <a:gd name="T52" fmla="*/ 1423 w 1480"/>
              <a:gd name="T53" fmla="*/ 1665 h 1665"/>
              <a:gd name="T54" fmla="*/ 957 w 1480"/>
              <a:gd name="T55" fmla="*/ 1427 h 1665"/>
              <a:gd name="T56" fmla="*/ 968 w 1480"/>
              <a:gd name="T57" fmla="*/ 1340 h 1665"/>
              <a:gd name="T58" fmla="*/ 966 w 1480"/>
              <a:gd name="T59" fmla="*/ 1263 h 1665"/>
              <a:gd name="T60" fmla="*/ 952 w 1480"/>
              <a:gd name="T61" fmla="*/ 1178 h 1665"/>
              <a:gd name="T62" fmla="*/ 926 w 1480"/>
              <a:gd name="T63" fmla="*/ 1102 h 1665"/>
              <a:gd name="T64" fmla="*/ 894 w 1480"/>
              <a:gd name="T65" fmla="*/ 1033 h 1665"/>
              <a:gd name="T66" fmla="*/ 862 w 1480"/>
              <a:gd name="T67" fmla="*/ 986 h 1665"/>
              <a:gd name="T68" fmla="*/ 829 w 1480"/>
              <a:gd name="T69" fmla="*/ 944 h 1665"/>
              <a:gd name="T70" fmla="*/ 791 w 1480"/>
              <a:gd name="T71" fmla="*/ 905 h 1665"/>
              <a:gd name="T72" fmla="*/ 753 w 1480"/>
              <a:gd name="T73" fmla="*/ 869 h 1665"/>
              <a:gd name="T74" fmla="*/ 704 w 1480"/>
              <a:gd name="T75" fmla="*/ 836 h 1665"/>
              <a:gd name="T76" fmla="*/ 662 w 1480"/>
              <a:gd name="T77" fmla="*/ 810 h 1665"/>
              <a:gd name="T78" fmla="*/ 609 w 1480"/>
              <a:gd name="T79" fmla="*/ 784 h 1665"/>
              <a:gd name="T80" fmla="*/ 565 w 1480"/>
              <a:gd name="T81" fmla="*/ 768 h 1665"/>
              <a:gd name="T82" fmla="*/ 500 w 1480"/>
              <a:gd name="T83" fmla="*/ 755 h 1665"/>
              <a:gd name="T84" fmla="*/ 435 w 1480"/>
              <a:gd name="T85" fmla="*/ 749 h 1665"/>
              <a:gd name="T86" fmla="*/ 417 w 1480"/>
              <a:gd name="T87" fmla="*/ 1019 h 1665"/>
              <a:gd name="T88" fmla="*/ 416 w 1480"/>
              <a:gd name="T89" fmla="*/ 0 h 1665"/>
              <a:gd name="T90" fmla="*/ 438 w 1480"/>
              <a:gd name="T91" fmla="*/ 233 h 1665"/>
              <a:gd name="T92" fmla="*/ 505 w 1480"/>
              <a:gd name="T93" fmla="*/ 237 h 1665"/>
              <a:gd name="T94" fmla="*/ 564 w 1480"/>
              <a:gd name="T95" fmla="*/ 244 h 1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0" h="1665">
                <a:moveTo>
                  <a:pt x="564" y="244"/>
                </a:moveTo>
                <a:lnTo>
                  <a:pt x="584" y="247"/>
                </a:lnTo>
                <a:lnTo>
                  <a:pt x="611" y="251"/>
                </a:lnTo>
                <a:lnTo>
                  <a:pt x="638" y="258"/>
                </a:lnTo>
                <a:lnTo>
                  <a:pt x="658" y="263"/>
                </a:lnTo>
                <a:lnTo>
                  <a:pt x="680" y="268"/>
                </a:lnTo>
                <a:lnTo>
                  <a:pt x="701" y="275"/>
                </a:lnTo>
                <a:lnTo>
                  <a:pt x="724" y="282"/>
                </a:lnTo>
                <a:lnTo>
                  <a:pt x="744" y="287"/>
                </a:lnTo>
                <a:lnTo>
                  <a:pt x="768" y="296"/>
                </a:lnTo>
                <a:lnTo>
                  <a:pt x="795" y="308"/>
                </a:lnTo>
                <a:lnTo>
                  <a:pt x="818" y="317"/>
                </a:lnTo>
                <a:lnTo>
                  <a:pt x="841" y="327"/>
                </a:lnTo>
                <a:lnTo>
                  <a:pt x="867" y="338"/>
                </a:lnTo>
                <a:lnTo>
                  <a:pt x="892" y="350"/>
                </a:lnTo>
                <a:lnTo>
                  <a:pt x="914" y="362"/>
                </a:lnTo>
                <a:lnTo>
                  <a:pt x="935" y="375"/>
                </a:lnTo>
                <a:lnTo>
                  <a:pt x="955" y="386"/>
                </a:lnTo>
                <a:lnTo>
                  <a:pt x="974" y="400"/>
                </a:lnTo>
                <a:lnTo>
                  <a:pt x="995" y="412"/>
                </a:lnTo>
                <a:lnTo>
                  <a:pt x="1019" y="428"/>
                </a:lnTo>
                <a:lnTo>
                  <a:pt x="1040" y="444"/>
                </a:lnTo>
                <a:lnTo>
                  <a:pt x="1060" y="459"/>
                </a:lnTo>
                <a:lnTo>
                  <a:pt x="1080" y="474"/>
                </a:lnTo>
                <a:lnTo>
                  <a:pt x="1110" y="500"/>
                </a:lnTo>
                <a:lnTo>
                  <a:pt x="1141" y="529"/>
                </a:lnTo>
                <a:lnTo>
                  <a:pt x="1166" y="551"/>
                </a:lnTo>
                <a:lnTo>
                  <a:pt x="1195" y="584"/>
                </a:lnTo>
                <a:lnTo>
                  <a:pt x="1216" y="608"/>
                </a:lnTo>
                <a:lnTo>
                  <a:pt x="1238" y="635"/>
                </a:lnTo>
                <a:lnTo>
                  <a:pt x="1263" y="665"/>
                </a:lnTo>
                <a:lnTo>
                  <a:pt x="1283" y="694"/>
                </a:lnTo>
                <a:lnTo>
                  <a:pt x="1303" y="727"/>
                </a:lnTo>
                <a:lnTo>
                  <a:pt x="1325" y="758"/>
                </a:lnTo>
                <a:lnTo>
                  <a:pt x="1343" y="792"/>
                </a:lnTo>
                <a:lnTo>
                  <a:pt x="1361" y="821"/>
                </a:lnTo>
                <a:lnTo>
                  <a:pt x="1378" y="857"/>
                </a:lnTo>
                <a:lnTo>
                  <a:pt x="1393" y="892"/>
                </a:lnTo>
                <a:lnTo>
                  <a:pt x="1407" y="928"/>
                </a:lnTo>
                <a:lnTo>
                  <a:pt x="1420" y="967"/>
                </a:lnTo>
                <a:lnTo>
                  <a:pt x="1437" y="1015"/>
                </a:lnTo>
                <a:lnTo>
                  <a:pt x="1449" y="1060"/>
                </a:lnTo>
                <a:lnTo>
                  <a:pt x="1460" y="1106"/>
                </a:lnTo>
                <a:lnTo>
                  <a:pt x="1465" y="1151"/>
                </a:lnTo>
                <a:lnTo>
                  <a:pt x="1473" y="1204"/>
                </a:lnTo>
                <a:lnTo>
                  <a:pt x="1479" y="1269"/>
                </a:lnTo>
                <a:lnTo>
                  <a:pt x="1480" y="1320"/>
                </a:lnTo>
                <a:lnTo>
                  <a:pt x="1479" y="1371"/>
                </a:lnTo>
                <a:lnTo>
                  <a:pt x="1474" y="1419"/>
                </a:lnTo>
                <a:lnTo>
                  <a:pt x="1469" y="1464"/>
                </a:lnTo>
                <a:lnTo>
                  <a:pt x="1463" y="1511"/>
                </a:lnTo>
                <a:lnTo>
                  <a:pt x="1453" y="1559"/>
                </a:lnTo>
                <a:lnTo>
                  <a:pt x="1440" y="1611"/>
                </a:lnTo>
                <a:lnTo>
                  <a:pt x="1423" y="1665"/>
                </a:lnTo>
                <a:lnTo>
                  <a:pt x="1326" y="1364"/>
                </a:lnTo>
                <a:lnTo>
                  <a:pt x="957" y="1427"/>
                </a:lnTo>
                <a:lnTo>
                  <a:pt x="965" y="1374"/>
                </a:lnTo>
                <a:lnTo>
                  <a:pt x="968" y="1340"/>
                </a:lnTo>
                <a:lnTo>
                  <a:pt x="968" y="1304"/>
                </a:lnTo>
                <a:lnTo>
                  <a:pt x="966" y="1263"/>
                </a:lnTo>
                <a:lnTo>
                  <a:pt x="960" y="1223"/>
                </a:lnTo>
                <a:lnTo>
                  <a:pt x="952" y="1178"/>
                </a:lnTo>
                <a:lnTo>
                  <a:pt x="942" y="1142"/>
                </a:lnTo>
                <a:lnTo>
                  <a:pt x="926" y="1102"/>
                </a:lnTo>
                <a:lnTo>
                  <a:pt x="912" y="1067"/>
                </a:lnTo>
                <a:lnTo>
                  <a:pt x="894" y="1033"/>
                </a:lnTo>
                <a:lnTo>
                  <a:pt x="878" y="1008"/>
                </a:lnTo>
                <a:lnTo>
                  <a:pt x="862" y="986"/>
                </a:lnTo>
                <a:lnTo>
                  <a:pt x="847" y="965"/>
                </a:lnTo>
                <a:lnTo>
                  <a:pt x="829" y="944"/>
                </a:lnTo>
                <a:lnTo>
                  <a:pt x="808" y="921"/>
                </a:lnTo>
                <a:lnTo>
                  <a:pt x="791" y="905"/>
                </a:lnTo>
                <a:lnTo>
                  <a:pt x="772" y="886"/>
                </a:lnTo>
                <a:lnTo>
                  <a:pt x="753" y="869"/>
                </a:lnTo>
                <a:lnTo>
                  <a:pt x="731" y="853"/>
                </a:lnTo>
                <a:lnTo>
                  <a:pt x="704" y="836"/>
                </a:lnTo>
                <a:lnTo>
                  <a:pt x="681" y="820"/>
                </a:lnTo>
                <a:lnTo>
                  <a:pt x="662" y="810"/>
                </a:lnTo>
                <a:lnTo>
                  <a:pt x="634" y="793"/>
                </a:lnTo>
                <a:lnTo>
                  <a:pt x="609" y="784"/>
                </a:lnTo>
                <a:lnTo>
                  <a:pt x="588" y="776"/>
                </a:lnTo>
                <a:lnTo>
                  <a:pt x="565" y="768"/>
                </a:lnTo>
                <a:lnTo>
                  <a:pt x="532" y="760"/>
                </a:lnTo>
                <a:lnTo>
                  <a:pt x="500" y="755"/>
                </a:lnTo>
                <a:lnTo>
                  <a:pt x="467" y="751"/>
                </a:lnTo>
                <a:lnTo>
                  <a:pt x="435" y="749"/>
                </a:lnTo>
                <a:lnTo>
                  <a:pt x="417" y="748"/>
                </a:lnTo>
                <a:lnTo>
                  <a:pt x="417" y="1019"/>
                </a:lnTo>
                <a:lnTo>
                  <a:pt x="0" y="517"/>
                </a:lnTo>
                <a:lnTo>
                  <a:pt x="416" y="0"/>
                </a:lnTo>
                <a:lnTo>
                  <a:pt x="416" y="232"/>
                </a:lnTo>
                <a:lnTo>
                  <a:pt x="438" y="233"/>
                </a:lnTo>
                <a:lnTo>
                  <a:pt x="471" y="235"/>
                </a:lnTo>
                <a:lnTo>
                  <a:pt x="505" y="237"/>
                </a:lnTo>
                <a:lnTo>
                  <a:pt x="537" y="240"/>
                </a:lnTo>
                <a:lnTo>
                  <a:pt x="564" y="244"/>
                </a:lnTo>
                <a:close/>
              </a:path>
            </a:pathLst>
          </a:custGeom>
          <a:solidFill>
            <a:srgbClr val="EAA200"/>
          </a:solidFill>
          <a:ln w="9525">
            <a:solidFill>
              <a:srgbClr val="FFFFFF"/>
            </a:solidFill>
            <a:round/>
            <a:headEnd/>
            <a:tailEnd/>
          </a:ln>
        </p:spPr>
        <p:txBody>
          <a:bodyP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zh-CN" altLang="en-US" sz="2400" b="0" i="0" u="none" strike="noStrike" kern="0" cap="none" spc="0" normalizeH="0" baseline="0" noProof="0" smtClean="0">
              <a:ln>
                <a:noFill/>
              </a:ln>
              <a:solidFill>
                <a:srgbClr val="FFFFFF"/>
              </a:solidFill>
              <a:effectLst/>
              <a:uLnTx/>
              <a:uFillTx/>
              <a:latin typeface="Futura Bk" panose="020B0502020204020303" pitchFamily="34" charset="0"/>
            </a:endParaRPr>
          </a:p>
        </p:txBody>
      </p:sp>
    </p:spTree>
    <p:extLst>
      <p:ext uri="{BB962C8B-B14F-4D97-AF65-F5344CB8AC3E}">
        <p14:creationId xmlns:p14="http://schemas.microsoft.com/office/powerpoint/2010/main" val="9687130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服务级别的业务价值</a:t>
            </a:r>
            <a:endParaRPr lang="zh-CN" altLang="en-US" dirty="0"/>
          </a:p>
        </p:txBody>
      </p:sp>
      <p:sp>
        <p:nvSpPr>
          <p:cNvPr id="4" name="内容占位符 3"/>
          <p:cNvSpPr>
            <a:spLocks noGrp="1"/>
          </p:cNvSpPr>
          <p:nvPr>
            <p:ph idx="1"/>
          </p:nvPr>
        </p:nvSpPr>
        <p:spPr/>
        <p:txBody>
          <a:bodyPr/>
          <a:lstStyle/>
          <a:p>
            <a:endParaRPr lang="zh-CN" altLang="en-US"/>
          </a:p>
        </p:txBody>
      </p:sp>
      <p:sp>
        <p:nvSpPr>
          <p:cNvPr id="3" name="矩形 2"/>
          <p:cNvSpPr/>
          <p:nvPr/>
        </p:nvSpPr>
        <p:spPr>
          <a:xfrm>
            <a:off x="2034084" y="1785392"/>
            <a:ext cx="7128792" cy="3960440"/>
          </a:xfrm>
          <a:prstGeom prst="rect">
            <a:avLst/>
          </a:prstGeom>
          <a:gradFill rotWithShape="1">
            <a:gsLst>
              <a:gs pos="0">
                <a:srgbClr val="F79646">
                  <a:tint val="100000"/>
                  <a:shade val="100000"/>
                  <a:satMod val="130000"/>
                </a:srgbClr>
              </a:gs>
              <a:gs pos="100000">
                <a:srgbClr val="F79646">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zh-CN" sz="1800" b="0" i="0" u="none" strike="noStrike" kern="0" cap="none" spc="0" normalizeH="0" baseline="0" noProof="0" dirty="0" smtClean="0">
                <a:ln>
                  <a:noFill/>
                </a:ln>
                <a:solidFill>
                  <a:prstClr val="black"/>
                </a:solidFill>
                <a:effectLst/>
                <a:uLnTx/>
                <a:uFillTx/>
                <a:latin typeface="HP Simplified"/>
              </a:rPr>
              <a:t>服务级别管理的引进可以产生如下效益：</a:t>
            </a:r>
          </a:p>
          <a:p>
            <a:pPr marL="342900" marR="0" lvl="0" indent="-342900" defTabSz="914400" eaLnBrk="1" fontAlgn="auto" latinLnBrk="0" hangingPunct="1">
              <a:lnSpc>
                <a:spcPct val="150000"/>
              </a:lnSpc>
              <a:spcBef>
                <a:spcPts val="0"/>
              </a:spcBef>
              <a:spcAft>
                <a:spcPts val="0"/>
              </a:spcAft>
              <a:buClrTx/>
              <a:buSzTx/>
              <a:buFont typeface="+mj-lt"/>
              <a:buAutoNum type="arabicPeriod"/>
              <a:tabLst/>
              <a:defRPr/>
            </a:pPr>
            <a:r>
              <a:rPr kumimoji="0" lang="en-GB" altLang="zh-CN" sz="1800" b="0" i="0" u="none" strike="noStrike" kern="0" cap="none" spc="0" normalizeH="0" baseline="0" noProof="0" dirty="0" smtClean="0">
                <a:ln>
                  <a:noFill/>
                </a:ln>
                <a:solidFill>
                  <a:prstClr val="black"/>
                </a:solidFill>
                <a:effectLst/>
                <a:uLnTx/>
                <a:uFillTx/>
                <a:latin typeface="HP Simplified"/>
              </a:rPr>
              <a:t>IT</a:t>
            </a:r>
            <a:r>
              <a:rPr kumimoji="0" lang="zh-CN" altLang="zh-CN" sz="1800" b="0" i="0" u="none" strike="noStrike" kern="0" cap="none" spc="0" normalizeH="0" baseline="0" noProof="0" dirty="0" smtClean="0">
                <a:ln>
                  <a:noFill/>
                </a:ln>
                <a:solidFill>
                  <a:prstClr val="black"/>
                </a:solidFill>
                <a:effectLst/>
                <a:uLnTx/>
                <a:uFillTx/>
                <a:latin typeface="HP Simplified"/>
              </a:rPr>
              <a:t>服务可以被恰当地设计以满足定义在服务级别需求中的那些期望；</a:t>
            </a:r>
          </a:p>
          <a:p>
            <a:pPr marL="342900" marR="0" lvl="0" indent="-342900" defTabSz="914400" eaLnBrk="1" fontAlgn="auto" latinLnBrk="0" hangingPunct="1">
              <a:lnSpc>
                <a:spcPct val="150000"/>
              </a:lnSpc>
              <a:spcBef>
                <a:spcPts val="0"/>
              </a:spcBef>
              <a:spcAft>
                <a:spcPts val="0"/>
              </a:spcAft>
              <a:buClrTx/>
              <a:buSzTx/>
              <a:buFont typeface="+mj-lt"/>
              <a:buAutoNum type="arabicPeriod"/>
              <a:tabLst/>
              <a:defRPr/>
            </a:pPr>
            <a:r>
              <a:rPr kumimoji="0" lang="zh-CN" altLang="zh-CN" sz="1800" b="0" i="0" u="none" strike="noStrike" kern="0" cap="none" spc="0" normalizeH="0" baseline="0" noProof="0" dirty="0" smtClean="0">
                <a:ln>
                  <a:noFill/>
                </a:ln>
                <a:solidFill>
                  <a:prstClr val="black"/>
                </a:solidFill>
                <a:effectLst/>
                <a:uLnTx/>
                <a:uFillTx/>
                <a:latin typeface="HP Simplified"/>
              </a:rPr>
              <a:t>服务绩效可以被测量，这意味着可以对服务绩效进行管理和报告；</a:t>
            </a:r>
          </a:p>
          <a:p>
            <a:pPr marL="342900" marR="0" lvl="0" indent="-342900" defTabSz="914400" eaLnBrk="1" fontAlgn="auto" latinLnBrk="0" hangingPunct="1">
              <a:lnSpc>
                <a:spcPct val="150000"/>
              </a:lnSpc>
              <a:spcBef>
                <a:spcPts val="0"/>
              </a:spcBef>
              <a:spcAft>
                <a:spcPts val="0"/>
              </a:spcAft>
              <a:buClrTx/>
              <a:buSzTx/>
              <a:buFont typeface="+mj-lt"/>
              <a:buAutoNum type="arabicPeriod"/>
              <a:tabLst/>
              <a:defRPr/>
            </a:pPr>
            <a:r>
              <a:rPr kumimoji="0" lang="zh-CN" altLang="zh-CN" sz="1800" b="0" i="0" u="none" strike="noStrike" kern="0" cap="none" spc="0" normalizeH="0" baseline="0" noProof="0" dirty="0" smtClean="0">
                <a:ln>
                  <a:noFill/>
                </a:ln>
                <a:solidFill>
                  <a:prstClr val="black"/>
                </a:solidFill>
                <a:effectLst/>
                <a:uLnTx/>
                <a:uFillTx/>
                <a:latin typeface="HP Simplified"/>
              </a:rPr>
              <a:t>由于</a:t>
            </a:r>
            <a:r>
              <a:rPr kumimoji="0" lang="en-GB" altLang="zh-CN" sz="1800" b="0" i="0" u="none" strike="noStrike" kern="0" cap="none" spc="0" normalizeH="0" baseline="0" noProof="0" dirty="0" smtClean="0">
                <a:ln>
                  <a:noFill/>
                </a:ln>
                <a:solidFill>
                  <a:prstClr val="black"/>
                </a:solidFill>
                <a:effectLst/>
                <a:uLnTx/>
                <a:uFillTx/>
                <a:latin typeface="HP Simplified"/>
              </a:rPr>
              <a:t>IT</a:t>
            </a:r>
            <a:r>
              <a:rPr kumimoji="0" lang="zh-CN" altLang="zh-CN" sz="1800" b="0" i="0" u="none" strike="noStrike" kern="0" cap="none" spc="0" normalizeH="0" baseline="0" noProof="0" dirty="0" smtClean="0">
                <a:ln>
                  <a:noFill/>
                </a:ln>
                <a:solidFill>
                  <a:prstClr val="black"/>
                </a:solidFill>
                <a:effectLst/>
                <a:uLnTx/>
                <a:uFillTx/>
                <a:latin typeface="HP Simplified"/>
              </a:rPr>
              <a:t>运维团队可以详细描述服务及其需要的组件，它可以更好地控制资源管理，成本在长期内也得到了降低；</a:t>
            </a:r>
          </a:p>
          <a:p>
            <a:pPr marL="342900" marR="0" lvl="0" indent="-342900" defTabSz="914400" eaLnBrk="1" fontAlgn="auto" latinLnBrk="0" hangingPunct="1">
              <a:lnSpc>
                <a:spcPct val="150000"/>
              </a:lnSpc>
              <a:spcBef>
                <a:spcPts val="0"/>
              </a:spcBef>
              <a:spcAft>
                <a:spcPts val="0"/>
              </a:spcAft>
              <a:buClrTx/>
              <a:buSzTx/>
              <a:buFont typeface="+mj-lt"/>
              <a:buAutoNum type="arabicPeriod"/>
              <a:tabLst/>
              <a:defRPr/>
            </a:pPr>
            <a:r>
              <a:rPr kumimoji="0" lang="zh-CN" altLang="zh-CN" sz="1800" b="0" i="0" u="none" strike="noStrike" kern="0" cap="none" spc="0" normalizeH="0" baseline="0" noProof="0" dirty="0" smtClean="0">
                <a:ln>
                  <a:noFill/>
                </a:ln>
                <a:solidFill>
                  <a:prstClr val="black"/>
                </a:solidFill>
                <a:effectLst/>
                <a:uLnTx/>
                <a:uFillTx/>
                <a:latin typeface="HP Simplified"/>
              </a:rPr>
              <a:t>更好的客户关系和客户满意度；</a:t>
            </a:r>
          </a:p>
          <a:p>
            <a:pPr marL="342900" marR="0" lvl="0" indent="-342900" defTabSz="914400" eaLnBrk="1" fontAlgn="auto" latinLnBrk="0" hangingPunct="1">
              <a:lnSpc>
                <a:spcPct val="150000"/>
              </a:lnSpc>
              <a:spcBef>
                <a:spcPts val="0"/>
              </a:spcBef>
              <a:spcAft>
                <a:spcPts val="0"/>
              </a:spcAft>
              <a:buClrTx/>
              <a:buSzTx/>
              <a:buFont typeface="+mj-lt"/>
              <a:buAutoNum type="arabicPeriod"/>
              <a:tabLst/>
              <a:defRPr/>
            </a:pPr>
            <a:r>
              <a:rPr kumimoji="0" lang="zh-CN" altLang="zh-CN" sz="1800" b="0" i="0" u="none" strike="noStrike" kern="0" cap="none" spc="0" normalizeH="0" baseline="0" noProof="0" dirty="0" smtClean="0">
                <a:ln>
                  <a:noFill/>
                </a:ln>
                <a:solidFill>
                  <a:prstClr val="black"/>
                </a:solidFill>
                <a:effectLst/>
                <a:uLnTx/>
                <a:uFillTx/>
                <a:latin typeface="HP Simplified"/>
              </a:rPr>
              <a:t>客户和</a:t>
            </a:r>
            <a:r>
              <a:rPr kumimoji="0" lang="en-GB" altLang="zh-CN" sz="1800" b="0" i="0" u="none" strike="noStrike" kern="0" cap="none" spc="0" normalizeH="0" baseline="0" noProof="0" dirty="0" smtClean="0">
                <a:ln>
                  <a:noFill/>
                </a:ln>
                <a:solidFill>
                  <a:prstClr val="black"/>
                </a:solidFill>
                <a:effectLst/>
                <a:uLnTx/>
                <a:uFillTx/>
                <a:latin typeface="HP Simplified"/>
              </a:rPr>
              <a:t>IT</a:t>
            </a:r>
            <a:r>
              <a:rPr kumimoji="0" lang="zh-CN" altLang="zh-CN" sz="1800" b="0" i="0" u="none" strike="noStrike" kern="0" cap="none" spc="0" normalizeH="0" baseline="0" noProof="0" dirty="0" smtClean="0">
                <a:ln>
                  <a:noFill/>
                </a:ln>
                <a:solidFill>
                  <a:prstClr val="black"/>
                </a:solidFill>
                <a:effectLst/>
                <a:uLnTx/>
                <a:uFillTx/>
                <a:latin typeface="HP Simplified"/>
              </a:rPr>
              <a:t>运维团队都清楚其职责和角色，因而产生的误会和疏忽会更少。</a:t>
            </a:r>
          </a:p>
        </p:txBody>
      </p:sp>
    </p:spTree>
    <p:extLst>
      <p:ext uri="{BB962C8B-B14F-4D97-AF65-F5344CB8AC3E}">
        <p14:creationId xmlns:p14="http://schemas.microsoft.com/office/powerpoint/2010/main" val="10455978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服务级别设计过程（</a:t>
            </a:r>
            <a:r>
              <a:rPr lang="en-US" altLang="zh-CN" dirty="0" smtClean="0"/>
              <a:t>V2</a:t>
            </a:r>
            <a:r>
              <a:rPr lang="zh-CN" altLang="en-US" dirty="0" smtClean="0"/>
              <a:t>）</a:t>
            </a:r>
            <a:endParaRPr lang="zh-CN" altLang="en-US" dirty="0"/>
          </a:p>
        </p:txBody>
      </p:sp>
      <p:sp>
        <p:nvSpPr>
          <p:cNvPr id="4" name="内容占位符 3"/>
          <p:cNvSpPr>
            <a:spLocks noGrp="1"/>
          </p:cNvSpPr>
          <p:nvPr>
            <p:ph idx="1"/>
          </p:nvPr>
        </p:nvSpPr>
        <p:spPr/>
        <p:txBody>
          <a:bodyPr/>
          <a:lstStyle/>
          <a:p>
            <a:endParaRPr lang="zh-CN" altLang="en-US"/>
          </a:p>
        </p:txBody>
      </p:sp>
      <p:sp>
        <p:nvSpPr>
          <p:cNvPr id="3" name="矩形 2"/>
          <p:cNvSpPr/>
          <p:nvPr/>
        </p:nvSpPr>
        <p:spPr>
          <a:xfrm>
            <a:off x="2731008" y="1675710"/>
            <a:ext cx="6096000" cy="4555093"/>
          </a:xfrm>
          <a:prstGeom prst="rect">
            <a:avLst/>
          </a:prstGeom>
        </p:spPr>
        <p:txBody>
          <a:bodyPr>
            <a:spAutoFit/>
          </a:bodyPr>
          <a:lstStyle/>
          <a:p>
            <a:pPr marL="0" marR="0" lvl="0" indent="0" defTabSz="914400" eaLnBrk="1" fontAlgn="auto" latinLnBrk="0" hangingPunct="1">
              <a:lnSpc>
                <a:spcPct val="100000"/>
              </a:lnSpc>
              <a:spcBef>
                <a:spcPct val="50000"/>
              </a:spcBef>
              <a:spcAft>
                <a:spcPts val="0"/>
              </a:spcAft>
              <a:buClrTx/>
              <a:buSzTx/>
              <a:buFont typeface="Wingdings" pitchFamily="2" charset="2"/>
              <a:buChar char="p"/>
              <a:tabLst/>
              <a:defRPr/>
            </a:pPr>
            <a:r>
              <a:rPr kumimoji="0" lang="en-US" altLang="zh-CN" sz="2000" b="0" i="0" u="none" strike="noStrike" kern="0" cap="none" spc="0" normalizeH="0" baseline="0" noProof="0" dirty="0" smtClean="0">
                <a:ln>
                  <a:noFill/>
                </a:ln>
                <a:solidFill>
                  <a:prstClr val="black"/>
                </a:solidFill>
                <a:effectLst/>
                <a:uLnTx/>
                <a:uFillTx/>
                <a:latin typeface="Calibri" pitchFamily="34" charset="0"/>
              </a:rPr>
              <a:t> </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建立服务目录</a:t>
            </a:r>
            <a:endParaRPr kumimoji="0" lang="en-US" altLang="zh-CN" sz="2000" b="0" i="0" u="none" strike="noStrike" kern="0" cap="none" spc="0" normalizeH="0" baseline="0" noProof="0" dirty="0" smtClean="0">
              <a:ln>
                <a:noFill/>
              </a:ln>
              <a:solidFill>
                <a:prstClr val="black"/>
              </a:solidFill>
              <a:effectLst/>
              <a:uLnTx/>
              <a:uFillTx/>
              <a:latin typeface="Calibri" pitchFamily="34" charset="0"/>
            </a:endParaRPr>
          </a:p>
          <a:p>
            <a:pPr marL="0" marR="0" lvl="0" indent="0" defTabSz="914400" eaLnBrk="1" fontAlgn="auto" latinLnBrk="0" hangingPunct="1">
              <a:lnSpc>
                <a:spcPct val="100000"/>
              </a:lnSpc>
              <a:spcBef>
                <a:spcPct val="50000"/>
              </a:spcBef>
              <a:spcAft>
                <a:spcPts val="0"/>
              </a:spcAft>
              <a:buClrTx/>
              <a:buSzTx/>
              <a:buFont typeface="Wingdings" pitchFamily="2" charset="2"/>
              <a:buChar char="p"/>
              <a:tabLst/>
              <a:defRPr/>
            </a:pPr>
            <a:r>
              <a:rPr kumimoji="0" lang="en-US" altLang="zh-CN" sz="2000" b="0" i="0" u="none" strike="noStrike" kern="0" cap="none" spc="0" normalizeH="0" baseline="0" noProof="0" dirty="0" smtClean="0">
                <a:ln>
                  <a:noFill/>
                </a:ln>
                <a:solidFill>
                  <a:prstClr val="black"/>
                </a:solidFill>
                <a:effectLst/>
                <a:uLnTx/>
                <a:uFillTx/>
                <a:latin typeface="Calibri" pitchFamily="34" charset="0"/>
              </a:rPr>
              <a:t>  </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期望管理</a:t>
            </a:r>
            <a:endParaRPr kumimoji="0" lang="en-US" altLang="zh-CN" sz="2000" b="0" i="0" u="none" strike="noStrike" kern="0" cap="none" spc="0" normalizeH="0" baseline="0" noProof="0" dirty="0" smtClean="0">
              <a:ln>
                <a:noFill/>
              </a:ln>
              <a:solidFill>
                <a:prstClr val="black"/>
              </a:solidFill>
              <a:effectLst/>
              <a:uLnTx/>
              <a:uFillTx/>
              <a:latin typeface="Calibri" pitchFamily="34" charset="0"/>
            </a:endParaRPr>
          </a:p>
          <a:p>
            <a:pPr marL="0" marR="0" lvl="0" indent="0" defTabSz="914400" eaLnBrk="1" fontAlgn="auto" latinLnBrk="0" hangingPunct="1">
              <a:lnSpc>
                <a:spcPct val="100000"/>
              </a:lnSpc>
              <a:spcBef>
                <a:spcPct val="50000"/>
              </a:spcBef>
              <a:spcAft>
                <a:spcPts val="0"/>
              </a:spcAft>
              <a:buClrTx/>
              <a:buSzTx/>
              <a:buFont typeface="Wingdings" pitchFamily="2" charset="2"/>
              <a:buChar char="p"/>
              <a:tabLst/>
              <a:defRPr/>
            </a:pPr>
            <a:r>
              <a:rPr kumimoji="0" lang="en-US" altLang="zh-CN" sz="2000" b="0" i="0" u="none" strike="noStrike" kern="0" cap="none" spc="0" normalizeH="0" baseline="0" noProof="0" dirty="0" smtClean="0">
                <a:ln>
                  <a:noFill/>
                </a:ln>
                <a:solidFill>
                  <a:prstClr val="black"/>
                </a:solidFill>
                <a:effectLst/>
                <a:uLnTx/>
                <a:uFillTx/>
                <a:latin typeface="Calibri" pitchFamily="34" charset="0"/>
              </a:rPr>
              <a:t>  </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规划</a:t>
            </a:r>
            <a:r>
              <a:rPr kumimoji="0" lang="en-US" altLang="zh-CN" sz="2000" b="0" i="0" u="none" strike="noStrike" kern="0" cap="none" spc="0" normalizeH="0" baseline="0" noProof="0" dirty="0" smtClean="0">
                <a:ln>
                  <a:noFill/>
                </a:ln>
                <a:solidFill>
                  <a:prstClr val="black"/>
                </a:solidFill>
                <a:effectLst/>
                <a:uLnTx/>
                <a:uFillTx/>
                <a:latin typeface="Calibri" pitchFamily="34" charset="0"/>
              </a:rPr>
              <a:t>SLA</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结构</a:t>
            </a:r>
            <a:endParaRPr kumimoji="0" lang="en-US" altLang="zh-CN" sz="2000" b="0" i="0" u="none" strike="noStrike" kern="0" cap="none" spc="0" normalizeH="0" baseline="0" noProof="0" dirty="0" smtClean="0">
              <a:ln>
                <a:noFill/>
              </a:ln>
              <a:solidFill>
                <a:prstClr val="black"/>
              </a:solidFill>
              <a:effectLst/>
              <a:uLnTx/>
              <a:uFillTx/>
              <a:latin typeface="Calibri" pitchFamily="34" charset="0"/>
            </a:endParaRPr>
          </a:p>
          <a:p>
            <a:pPr marL="0" marR="0" lvl="0" indent="0" defTabSz="914400" eaLnBrk="1" fontAlgn="auto" latinLnBrk="0" hangingPunct="1">
              <a:lnSpc>
                <a:spcPct val="100000"/>
              </a:lnSpc>
              <a:spcBef>
                <a:spcPct val="50000"/>
              </a:spcBef>
              <a:spcAft>
                <a:spcPts val="0"/>
              </a:spcAft>
              <a:buClrTx/>
              <a:buSzTx/>
              <a:buFont typeface="Wingdings" pitchFamily="2" charset="2"/>
              <a:buChar char="p"/>
              <a:tabLst/>
              <a:defRPr/>
            </a:pPr>
            <a:r>
              <a:rPr kumimoji="0" lang="en-US" altLang="zh-CN" sz="2000" b="0" i="0" u="none" strike="noStrike" kern="0" cap="none" spc="0" normalizeH="0" baseline="0" noProof="0" dirty="0" smtClean="0">
                <a:ln>
                  <a:noFill/>
                </a:ln>
                <a:solidFill>
                  <a:prstClr val="black"/>
                </a:solidFill>
                <a:effectLst/>
                <a:uLnTx/>
                <a:uFillTx/>
                <a:latin typeface="Calibri" pitchFamily="34" charset="0"/>
              </a:rPr>
              <a:t>  </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建立</a:t>
            </a:r>
            <a:r>
              <a:rPr kumimoji="0" lang="en-US" altLang="zh-CN" sz="2000" b="0" i="0" u="none" strike="noStrike" kern="0" cap="none" spc="0" normalizeH="0" baseline="0" noProof="0" dirty="0" smtClean="0">
                <a:ln>
                  <a:noFill/>
                </a:ln>
                <a:solidFill>
                  <a:prstClr val="black"/>
                </a:solidFill>
                <a:effectLst/>
                <a:uLnTx/>
                <a:uFillTx/>
                <a:latin typeface="Calibri" pitchFamily="34" charset="0"/>
              </a:rPr>
              <a:t>SLRs</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及起草</a:t>
            </a:r>
            <a:r>
              <a:rPr kumimoji="0" lang="en-US" altLang="zh-CN" sz="2000" b="0" i="0" u="none" strike="noStrike" kern="0" cap="none" spc="0" normalizeH="0" baseline="0" noProof="0" dirty="0" smtClean="0">
                <a:ln>
                  <a:noFill/>
                </a:ln>
                <a:solidFill>
                  <a:prstClr val="black"/>
                </a:solidFill>
                <a:effectLst/>
                <a:uLnTx/>
                <a:uFillTx/>
                <a:latin typeface="Calibri" pitchFamily="34" charset="0"/>
              </a:rPr>
              <a:t>SLA</a:t>
            </a:r>
          </a:p>
          <a:p>
            <a:pPr marL="0" marR="0" lvl="0" indent="0" defTabSz="914400" eaLnBrk="1" fontAlgn="auto" latinLnBrk="0" hangingPunct="1">
              <a:lnSpc>
                <a:spcPct val="100000"/>
              </a:lnSpc>
              <a:spcBef>
                <a:spcPct val="50000"/>
              </a:spcBef>
              <a:spcAft>
                <a:spcPts val="0"/>
              </a:spcAft>
              <a:buClrTx/>
              <a:buSzTx/>
              <a:buFont typeface="Wingdings" pitchFamily="2" charset="2"/>
              <a:buChar char="p"/>
              <a:tabLst/>
              <a:defRPr/>
            </a:pPr>
            <a:r>
              <a:rPr kumimoji="0" lang="en-US" altLang="zh-CN" sz="2000" b="0" i="0" u="none" strike="noStrike" kern="0" cap="none" spc="0" normalizeH="0" baseline="0" noProof="0" dirty="0" smtClean="0">
                <a:ln>
                  <a:noFill/>
                </a:ln>
                <a:solidFill>
                  <a:prstClr val="black"/>
                </a:solidFill>
                <a:effectLst/>
                <a:uLnTx/>
                <a:uFillTx/>
                <a:latin typeface="Calibri" pitchFamily="34" charset="0"/>
              </a:rPr>
              <a:t>  </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撰写</a:t>
            </a:r>
            <a:r>
              <a:rPr kumimoji="0" lang="en-US" altLang="zh-CN" sz="2000" b="0" i="0" u="none" strike="noStrike" kern="0" cap="none" spc="0" normalizeH="0" baseline="0" noProof="0" dirty="0" smtClean="0">
                <a:ln>
                  <a:noFill/>
                </a:ln>
                <a:solidFill>
                  <a:prstClr val="black"/>
                </a:solidFill>
                <a:effectLst/>
                <a:uLnTx/>
                <a:uFillTx/>
                <a:latin typeface="Calibri" pitchFamily="34" charset="0"/>
              </a:rPr>
              <a:t>SLAs</a:t>
            </a:r>
          </a:p>
          <a:p>
            <a:pPr marL="0" marR="0" lvl="0" indent="0" defTabSz="914400" eaLnBrk="1" fontAlgn="auto" latinLnBrk="0" hangingPunct="1">
              <a:lnSpc>
                <a:spcPct val="100000"/>
              </a:lnSpc>
              <a:spcBef>
                <a:spcPct val="50000"/>
              </a:spcBef>
              <a:spcAft>
                <a:spcPts val="0"/>
              </a:spcAft>
              <a:buClrTx/>
              <a:buSzTx/>
              <a:buFont typeface="Wingdings" pitchFamily="2" charset="2"/>
              <a:buChar char="p"/>
              <a:tabLst/>
              <a:defRPr/>
            </a:pPr>
            <a:r>
              <a:rPr kumimoji="0" lang="en-US" altLang="zh-CN" sz="2000" b="0" i="0" u="none" strike="noStrike" kern="0" cap="none" spc="0" normalizeH="0" baseline="0" noProof="0" dirty="0" smtClean="0">
                <a:ln>
                  <a:noFill/>
                </a:ln>
                <a:solidFill>
                  <a:prstClr val="black"/>
                </a:solidFill>
                <a:effectLst/>
                <a:uLnTx/>
                <a:uFillTx/>
                <a:latin typeface="Calibri" pitchFamily="34" charset="0"/>
              </a:rPr>
              <a:t>  </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达成协议</a:t>
            </a:r>
            <a:endParaRPr kumimoji="0" lang="en-US" altLang="zh-CN" sz="2000" b="0" i="0" u="none" strike="noStrike" kern="0" cap="none" spc="0" normalizeH="0" baseline="0" noProof="0" dirty="0" smtClean="0">
              <a:ln>
                <a:noFill/>
              </a:ln>
              <a:solidFill>
                <a:prstClr val="black"/>
              </a:solidFill>
              <a:effectLst/>
              <a:uLnTx/>
              <a:uFillTx/>
              <a:latin typeface="Calibri" pitchFamily="34" charset="0"/>
            </a:endParaRPr>
          </a:p>
          <a:p>
            <a:pPr marL="0" marR="0" lvl="0" indent="0" defTabSz="914400" eaLnBrk="1" fontAlgn="auto" latinLnBrk="0" hangingPunct="1">
              <a:lnSpc>
                <a:spcPct val="100000"/>
              </a:lnSpc>
              <a:spcBef>
                <a:spcPct val="50000"/>
              </a:spcBef>
              <a:spcAft>
                <a:spcPts val="0"/>
              </a:spcAft>
              <a:buClrTx/>
              <a:buSzTx/>
              <a:buFont typeface="Wingdings" pitchFamily="2" charset="2"/>
              <a:buChar char="p"/>
              <a:tabLst/>
              <a:defRPr/>
            </a:pPr>
            <a:r>
              <a:rPr kumimoji="0" lang="en-US" altLang="zh-CN" sz="2000" b="0" i="0" u="none" strike="noStrike" kern="0" cap="none" spc="0" normalizeH="0" baseline="0" noProof="0" dirty="0" smtClean="0">
                <a:ln>
                  <a:noFill/>
                </a:ln>
                <a:solidFill>
                  <a:prstClr val="black"/>
                </a:solidFill>
                <a:effectLst/>
                <a:uLnTx/>
                <a:uFillTx/>
                <a:latin typeface="Calibri" pitchFamily="34" charset="0"/>
              </a:rPr>
              <a:t>  </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建立监控能力</a:t>
            </a:r>
            <a:endParaRPr kumimoji="0" lang="en-US" altLang="zh-CN" sz="2000" b="0" i="0" u="none" strike="noStrike" kern="0" cap="none" spc="0" normalizeH="0" baseline="0" noProof="0" dirty="0" smtClean="0">
              <a:ln>
                <a:noFill/>
              </a:ln>
              <a:solidFill>
                <a:prstClr val="black"/>
              </a:solidFill>
              <a:effectLst/>
              <a:uLnTx/>
              <a:uFillTx/>
              <a:latin typeface="Calibri" pitchFamily="34" charset="0"/>
            </a:endParaRPr>
          </a:p>
          <a:p>
            <a:pPr marL="0" marR="0" lvl="0" indent="0" defTabSz="914400" eaLnBrk="1" fontAlgn="auto" latinLnBrk="0" hangingPunct="1">
              <a:lnSpc>
                <a:spcPct val="100000"/>
              </a:lnSpc>
              <a:spcBef>
                <a:spcPct val="50000"/>
              </a:spcBef>
              <a:spcAft>
                <a:spcPts val="0"/>
              </a:spcAft>
              <a:buClrTx/>
              <a:buSzTx/>
              <a:buFont typeface="Wingdings" pitchFamily="2" charset="2"/>
              <a:buChar char="p"/>
              <a:tabLst/>
              <a:defRPr/>
            </a:pPr>
            <a:r>
              <a:rPr kumimoji="0" lang="en-US" altLang="zh-CN" sz="2000" b="0" i="0" u="none" strike="noStrike" kern="0" cap="none" spc="0" normalizeH="0" baseline="0" noProof="0" dirty="0" smtClean="0">
                <a:ln>
                  <a:noFill/>
                </a:ln>
                <a:solidFill>
                  <a:prstClr val="black"/>
                </a:solidFill>
                <a:effectLst/>
                <a:uLnTx/>
                <a:uFillTx/>
                <a:latin typeface="Calibri" pitchFamily="34" charset="0"/>
              </a:rPr>
              <a:t>  </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评审</a:t>
            </a:r>
            <a:r>
              <a:rPr kumimoji="0" lang="en-US" altLang="zh-CN" sz="2000" b="0" i="0" u="none" strike="noStrike" kern="0" cap="none" spc="0" normalizeH="0" baseline="0" noProof="0" dirty="0" smtClean="0">
                <a:ln>
                  <a:noFill/>
                </a:ln>
                <a:solidFill>
                  <a:prstClr val="black"/>
                </a:solidFill>
                <a:effectLst/>
                <a:uLnTx/>
                <a:uFillTx/>
                <a:latin typeface="Calibri" pitchFamily="34" charset="0"/>
              </a:rPr>
              <a:t>UCs</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和</a:t>
            </a:r>
            <a:r>
              <a:rPr kumimoji="0" lang="en-US" altLang="zh-CN" sz="2000" b="0" i="0" u="none" strike="noStrike" kern="0" cap="none" spc="0" normalizeH="0" baseline="0" noProof="0" dirty="0" smtClean="0">
                <a:ln>
                  <a:noFill/>
                </a:ln>
                <a:solidFill>
                  <a:prstClr val="black"/>
                </a:solidFill>
                <a:effectLst/>
                <a:uLnTx/>
                <a:uFillTx/>
                <a:latin typeface="Calibri" pitchFamily="34" charset="0"/>
              </a:rPr>
              <a:t>OLAs</a:t>
            </a:r>
          </a:p>
          <a:p>
            <a:pPr marL="0" marR="0" lvl="0" indent="0" defTabSz="914400" eaLnBrk="1" fontAlgn="auto" latinLnBrk="0" hangingPunct="1">
              <a:lnSpc>
                <a:spcPct val="100000"/>
              </a:lnSpc>
              <a:spcBef>
                <a:spcPct val="50000"/>
              </a:spcBef>
              <a:spcAft>
                <a:spcPts val="0"/>
              </a:spcAft>
              <a:buClrTx/>
              <a:buSzTx/>
              <a:buFont typeface="Wingdings" pitchFamily="2" charset="2"/>
              <a:buChar char="p"/>
              <a:tabLst/>
              <a:defRPr/>
            </a:pPr>
            <a:r>
              <a:rPr kumimoji="0" lang="en-US" altLang="zh-CN" sz="2000" b="0" i="0" u="none" strike="noStrike" kern="0" cap="none" spc="0" normalizeH="0" baseline="0" noProof="0" dirty="0" smtClean="0">
                <a:ln>
                  <a:noFill/>
                </a:ln>
                <a:solidFill>
                  <a:prstClr val="black"/>
                </a:solidFill>
                <a:effectLst/>
                <a:uLnTx/>
                <a:uFillTx/>
                <a:latin typeface="Calibri" pitchFamily="34" charset="0"/>
              </a:rPr>
              <a:t>  </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定义报告和评审步骤</a:t>
            </a:r>
            <a:endParaRPr kumimoji="0" lang="en-US" altLang="zh-CN" sz="2000" b="0" i="0" u="none" strike="noStrike" kern="0" cap="none" spc="0" normalizeH="0" baseline="0" noProof="0" dirty="0" smtClean="0">
              <a:ln>
                <a:noFill/>
              </a:ln>
              <a:solidFill>
                <a:prstClr val="black"/>
              </a:solidFill>
              <a:effectLst/>
              <a:uLnTx/>
              <a:uFillTx/>
              <a:latin typeface="Calibri" pitchFamily="34" charset="0"/>
            </a:endParaRPr>
          </a:p>
          <a:p>
            <a:pPr marL="0" marR="0" lvl="0" indent="0" defTabSz="914400" eaLnBrk="1" fontAlgn="auto" latinLnBrk="0" hangingPunct="1">
              <a:lnSpc>
                <a:spcPct val="100000"/>
              </a:lnSpc>
              <a:spcBef>
                <a:spcPct val="50000"/>
              </a:spcBef>
              <a:spcAft>
                <a:spcPts val="0"/>
              </a:spcAft>
              <a:buClrTx/>
              <a:buSzTx/>
              <a:buFont typeface="Wingdings" pitchFamily="2" charset="2"/>
              <a:buChar char="p"/>
              <a:tabLst/>
              <a:defRPr/>
            </a:pPr>
            <a:r>
              <a:rPr kumimoji="0" lang="en-US" altLang="zh-CN" sz="2000" b="0" i="0" u="none" strike="noStrike" kern="0" cap="none" spc="0" normalizeH="0" baseline="0" noProof="0" dirty="0" smtClean="0">
                <a:ln>
                  <a:noFill/>
                </a:ln>
                <a:solidFill>
                  <a:prstClr val="black"/>
                </a:solidFill>
                <a:effectLst/>
                <a:uLnTx/>
                <a:uFillTx/>
                <a:latin typeface="Calibri" pitchFamily="34" charset="0"/>
              </a:rPr>
              <a:t>  </a:t>
            </a:r>
            <a:r>
              <a:rPr kumimoji="0" lang="zh-CN" altLang="en-US" sz="2000" b="0" i="0" u="none" strike="noStrike" kern="0" cap="none" spc="0" normalizeH="0" baseline="0" noProof="0" dirty="0" smtClean="0">
                <a:ln>
                  <a:noFill/>
                </a:ln>
                <a:solidFill>
                  <a:prstClr val="black"/>
                </a:solidFill>
                <a:effectLst/>
                <a:uLnTx/>
                <a:uFillTx/>
                <a:latin typeface="Calibri" pitchFamily="34" charset="0"/>
              </a:rPr>
              <a:t>公布</a:t>
            </a:r>
            <a:r>
              <a:rPr kumimoji="0" lang="en-US" altLang="zh-CN" sz="2000" b="0" i="0" u="none" strike="noStrike" kern="0" cap="none" spc="0" normalizeH="0" baseline="0" noProof="0" dirty="0" smtClean="0">
                <a:ln>
                  <a:noFill/>
                </a:ln>
                <a:solidFill>
                  <a:prstClr val="black"/>
                </a:solidFill>
                <a:effectLst/>
                <a:uLnTx/>
                <a:uFillTx/>
                <a:latin typeface="Calibri" pitchFamily="34" charset="0"/>
              </a:rPr>
              <a:t>SLAs</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29238132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服务级别设计过程（</a:t>
            </a:r>
            <a:r>
              <a:rPr lang="en-US" altLang="zh-CN" dirty="0" smtClean="0"/>
              <a:t>V3</a:t>
            </a:r>
            <a:r>
              <a:rPr lang="zh-CN" altLang="en-US" dirty="0" smtClean="0"/>
              <a:t>）</a:t>
            </a:r>
            <a:endParaRPr lang="zh-CN" altLang="en-US" dirty="0"/>
          </a:p>
        </p:txBody>
      </p:sp>
      <p:sp>
        <p:nvSpPr>
          <p:cNvPr id="4" name="内容占位符 3"/>
          <p:cNvSpPr>
            <a:spLocks noGrp="1"/>
          </p:cNvSpPr>
          <p:nvPr>
            <p:ph idx="1"/>
          </p:nvPr>
        </p:nvSpPr>
        <p:spPr/>
        <p:txBody>
          <a:bodyPr/>
          <a:lstStyle/>
          <a:p>
            <a:endParaRPr lang="zh-CN" altLang="en-US"/>
          </a:p>
        </p:txBody>
      </p:sp>
      <p:pic>
        <p:nvPicPr>
          <p:cNvPr id="3" name="图片 2"/>
          <p:cNvPicPr>
            <a:picLocks noChangeAspect="1"/>
          </p:cNvPicPr>
          <p:nvPr/>
        </p:nvPicPr>
        <p:blipFill>
          <a:blip r:embed="rId2"/>
          <a:stretch>
            <a:fillRect/>
          </a:stretch>
        </p:blipFill>
        <p:spPr>
          <a:xfrm>
            <a:off x="1971038" y="1384633"/>
            <a:ext cx="8135624" cy="5473367"/>
          </a:xfrm>
          <a:prstGeom prst="rect">
            <a:avLst/>
          </a:prstGeom>
        </p:spPr>
      </p:pic>
    </p:spTree>
    <p:extLst>
      <p:ext uri="{BB962C8B-B14F-4D97-AF65-F5344CB8AC3E}">
        <p14:creationId xmlns:p14="http://schemas.microsoft.com/office/powerpoint/2010/main" val="19360352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服务级别和</a:t>
            </a:r>
            <a:r>
              <a:rPr lang="en-US" altLang="zh-CN" dirty="0" smtClean="0"/>
              <a:t>ITIL</a:t>
            </a:r>
            <a:r>
              <a:rPr lang="zh-CN" altLang="en-US" dirty="0" smtClean="0"/>
              <a:t>交付流程的关系</a:t>
            </a:r>
            <a:endParaRPr lang="zh-CN" altLang="en-US" dirty="0"/>
          </a:p>
        </p:txBody>
      </p:sp>
      <p:sp>
        <p:nvSpPr>
          <p:cNvPr id="3" name="内容占位符 2"/>
          <p:cNvSpPr>
            <a:spLocks noGrp="1"/>
          </p:cNvSpPr>
          <p:nvPr>
            <p:ph idx="1"/>
          </p:nvPr>
        </p:nvSpPr>
        <p:spPr/>
        <p:txBody>
          <a:bodyPr/>
          <a:lstStyle/>
          <a:p>
            <a:endParaRPr lang="zh-CN" altLang="en-US"/>
          </a:p>
        </p:txBody>
      </p:sp>
      <p:sp>
        <p:nvSpPr>
          <p:cNvPr id="21" name="矩形 20"/>
          <p:cNvSpPr/>
          <p:nvPr/>
        </p:nvSpPr>
        <p:spPr>
          <a:xfrm>
            <a:off x="4446198" y="1483640"/>
            <a:ext cx="2736304" cy="504056"/>
          </a:xfrm>
          <a:prstGeom prst="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latin typeface="HP Simplified"/>
              </a:rPr>
              <a:t>业务、客户和用户</a:t>
            </a:r>
          </a:p>
        </p:txBody>
      </p:sp>
      <p:sp>
        <p:nvSpPr>
          <p:cNvPr id="22" name="矩形 21"/>
          <p:cNvSpPr/>
          <p:nvPr/>
        </p:nvSpPr>
        <p:spPr>
          <a:xfrm>
            <a:off x="3294070" y="2356864"/>
            <a:ext cx="1584176" cy="457200"/>
          </a:xfrm>
          <a:prstGeom prst="rect">
            <a:avLst/>
          </a:prstGeom>
          <a:solidFill>
            <a:srgbClr val="4F81BD"/>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latin typeface="HP Simplified"/>
              </a:rPr>
              <a:t>请求、需求</a:t>
            </a:r>
          </a:p>
        </p:txBody>
      </p:sp>
      <p:sp>
        <p:nvSpPr>
          <p:cNvPr id="23" name="矩形 22"/>
          <p:cNvSpPr/>
          <p:nvPr/>
        </p:nvSpPr>
        <p:spPr>
          <a:xfrm>
            <a:off x="6174390" y="2356864"/>
            <a:ext cx="2016224" cy="457200"/>
          </a:xfrm>
          <a:prstGeom prst="rect">
            <a:avLst/>
          </a:prstGeom>
          <a:solidFill>
            <a:srgbClr val="4F81BD"/>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latin typeface="HP Simplified"/>
              </a:rPr>
              <a:t>报告、交流、更新</a:t>
            </a:r>
          </a:p>
        </p:txBody>
      </p:sp>
      <p:cxnSp>
        <p:nvCxnSpPr>
          <p:cNvPr id="24" name="直接连接符 23"/>
          <p:cNvCxnSpPr>
            <a:stCxn id="22" idx="0"/>
          </p:cNvCxnSpPr>
          <p:nvPr/>
        </p:nvCxnSpPr>
        <p:spPr>
          <a:xfrm flipV="1">
            <a:off x="4086158" y="1987696"/>
            <a:ext cx="864096" cy="369168"/>
          </a:xfrm>
          <a:prstGeom prst="line">
            <a:avLst/>
          </a:prstGeom>
          <a:noFill/>
          <a:ln w="12700" cap="flat" cmpd="sng" algn="ctr">
            <a:solidFill>
              <a:sysClr val="windowText" lastClr="000000"/>
            </a:solidFill>
            <a:prstDash val="solid"/>
          </a:ln>
          <a:effectLst/>
        </p:spPr>
      </p:cxnSp>
      <p:cxnSp>
        <p:nvCxnSpPr>
          <p:cNvPr id="25" name="直接连接符 24"/>
          <p:cNvCxnSpPr>
            <a:stCxn id="23" idx="0"/>
          </p:cNvCxnSpPr>
          <p:nvPr/>
        </p:nvCxnSpPr>
        <p:spPr>
          <a:xfrm flipH="1" flipV="1">
            <a:off x="6678446" y="1987696"/>
            <a:ext cx="504056" cy="369168"/>
          </a:xfrm>
          <a:prstGeom prst="line">
            <a:avLst/>
          </a:prstGeom>
          <a:noFill/>
          <a:ln w="12700" cap="flat" cmpd="sng" algn="ctr">
            <a:solidFill>
              <a:sysClr val="windowText" lastClr="000000"/>
            </a:solidFill>
            <a:prstDash val="solid"/>
          </a:ln>
          <a:effectLst/>
        </p:spPr>
      </p:cxnSp>
      <p:sp>
        <p:nvSpPr>
          <p:cNvPr id="26" name="椭圆 25"/>
          <p:cNvSpPr/>
          <p:nvPr/>
        </p:nvSpPr>
        <p:spPr>
          <a:xfrm>
            <a:off x="4518206" y="3148952"/>
            <a:ext cx="2412268" cy="576064"/>
          </a:xfrm>
          <a:prstGeom prst="ellipse">
            <a:avLst/>
          </a:prstGeom>
          <a:gradFill rotWithShape="1">
            <a:gsLst>
              <a:gs pos="0">
                <a:srgbClr val="C0504D">
                  <a:tint val="100000"/>
                  <a:shade val="100000"/>
                  <a:satMod val="130000"/>
                </a:srgbClr>
              </a:gs>
              <a:gs pos="100000">
                <a:srgbClr val="C0504D">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latin typeface="HP Simplified"/>
              </a:rPr>
              <a:t>服务级别管理</a:t>
            </a:r>
          </a:p>
        </p:txBody>
      </p:sp>
      <p:sp>
        <p:nvSpPr>
          <p:cNvPr id="27" name="矩形 26"/>
          <p:cNvSpPr/>
          <p:nvPr/>
        </p:nvSpPr>
        <p:spPr>
          <a:xfrm>
            <a:off x="4716228" y="3977044"/>
            <a:ext cx="2016224" cy="457200"/>
          </a:xfrm>
          <a:prstGeom prst="rect">
            <a:avLst/>
          </a:prstGeom>
          <a:solidFill>
            <a:srgbClr val="4F81BD"/>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latin typeface="HP Simplified"/>
              </a:rPr>
              <a:t>要求、目标、成绩</a:t>
            </a:r>
          </a:p>
        </p:txBody>
      </p:sp>
      <p:cxnSp>
        <p:nvCxnSpPr>
          <p:cNvPr id="28" name="直接连接符 27"/>
          <p:cNvCxnSpPr>
            <a:stCxn id="27" idx="0"/>
          </p:cNvCxnSpPr>
          <p:nvPr/>
        </p:nvCxnSpPr>
        <p:spPr>
          <a:xfrm flipV="1">
            <a:off x="5724340" y="3725016"/>
            <a:ext cx="0" cy="252028"/>
          </a:xfrm>
          <a:prstGeom prst="line">
            <a:avLst/>
          </a:prstGeom>
          <a:noFill/>
          <a:ln w="12700" cap="flat" cmpd="sng" algn="ctr">
            <a:solidFill>
              <a:sysClr val="windowText" lastClr="000000"/>
            </a:solidFill>
            <a:prstDash val="solid"/>
          </a:ln>
          <a:effectLst/>
        </p:spPr>
      </p:cxnSp>
      <p:sp>
        <p:nvSpPr>
          <p:cNvPr id="29" name="椭圆 28"/>
          <p:cNvSpPr/>
          <p:nvPr/>
        </p:nvSpPr>
        <p:spPr>
          <a:xfrm>
            <a:off x="1794100" y="4229072"/>
            <a:ext cx="2412268" cy="576064"/>
          </a:xfrm>
          <a:prstGeom prst="ellipse">
            <a:avLst/>
          </a:prstGeom>
          <a:gradFill rotWithShape="1">
            <a:gsLst>
              <a:gs pos="0">
                <a:srgbClr val="4BACC6">
                  <a:tint val="100000"/>
                  <a:shade val="100000"/>
                  <a:satMod val="130000"/>
                </a:srgbClr>
              </a:gs>
              <a:gs pos="100000">
                <a:srgbClr val="4BACC6">
                  <a:tint val="50000"/>
                  <a:shade val="100000"/>
                  <a:satMod val="350000"/>
                </a:srgbClr>
              </a:gs>
            </a:gsLst>
            <a:lin ang="16200000" scaled="0"/>
          </a:gradFill>
          <a:ln w="9525" cap="flat" cmpd="sng" algn="ctr">
            <a:solidFill>
              <a:srgbClr val="4BACC6">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latin typeface="HP Simplified"/>
              </a:rPr>
              <a:t>可用性管理</a:t>
            </a:r>
          </a:p>
        </p:txBody>
      </p:sp>
      <p:cxnSp>
        <p:nvCxnSpPr>
          <p:cNvPr id="30" name="直接连接符 29"/>
          <p:cNvCxnSpPr>
            <a:endCxn id="27" idx="1"/>
          </p:cNvCxnSpPr>
          <p:nvPr/>
        </p:nvCxnSpPr>
        <p:spPr>
          <a:xfrm flipV="1">
            <a:off x="4086158" y="4205644"/>
            <a:ext cx="630070" cy="177992"/>
          </a:xfrm>
          <a:prstGeom prst="line">
            <a:avLst/>
          </a:prstGeom>
          <a:noFill/>
          <a:ln w="12700" cap="flat" cmpd="sng" algn="ctr">
            <a:solidFill>
              <a:sysClr val="windowText" lastClr="000000"/>
            </a:solidFill>
            <a:prstDash val="solid"/>
          </a:ln>
          <a:effectLst/>
        </p:spPr>
      </p:cxnSp>
      <p:sp>
        <p:nvSpPr>
          <p:cNvPr id="31" name="椭圆 30"/>
          <p:cNvSpPr/>
          <p:nvPr/>
        </p:nvSpPr>
        <p:spPr>
          <a:xfrm>
            <a:off x="3312072" y="4916360"/>
            <a:ext cx="2412268" cy="576064"/>
          </a:xfrm>
          <a:prstGeom prst="ellipse">
            <a:avLst/>
          </a:prstGeom>
          <a:gradFill rotWithShape="1">
            <a:gsLst>
              <a:gs pos="0">
                <a:srgbClr val="4BACC6">
                  <a:tint val="100000"/>
                  <a:shade val="100000"/>
                  <a:satMod val="130000"/>
                </a:srgbClr>
              </a:gs>
              <a:gs pos="100000">
                <a:srgbClr val="4BACC6">
                  <a:tint val="50000"/>
                  <a:shade val="100000"/>
                  <a:satMod val="350000"/>
                </a:srgbClr>
              </a:gs>
            </a:gsLst>
            <a:lin ang="16200000" scaled="0"/>
          </a:gradFill>
          <a:ln w="9525" cap="flat" cmpd="sng" algn="ctr">
            <a:solidFill>
              <a:srgbClr val="4BACC6">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latin typeface="HP Simplified"/>
              </a:rPr>
              <a:t>能力管理</a:t>
            </a:r>
          </a:p>
        </p:txBody>
      </p:sp>
      <p:cxnSp>
        <p:nvCxnSpPr>
          <p:cNvPr id="32" name="直接连接符 31"/>
          <p:cNvCxnSpPr>
            <a:stCxn id="31" idx="0"/>
          </p:cNvCxnSpPr>
          <p:nvPr/>
        </p:nvCxnSpPr>
        <p:spPr>
          <a:xfrm flipV="1">
            <a:off x="4518206" y="4434244"/>
            <a:ext cx="666074" cy="482116"/>
          </a:xfrm>
          <a:prstGeom prst="line">
            <a:avLst/>
          </a:prstGeom>
          <a:noFill/>
          <a:ln w="12700" cap="flat" cmpd="sng" algn="ctr">
            <a:solidFill>
              <a:sysClr val="windowText" lastClr="000000"/>
            </a:solidFill>
            <a:prstDash val="solid"/>
          </a:ln>
          <a:effectLst/>
        </p:spPr>
      </p:cxnSp>
      <p:sp>
        <p:nvSpPr>
          <p:cNvPr id="33" name="椭圆 32"/>
          <p:cNvSpPr/>
          <p:nvPr/>
        </p:nvSpPr>
        <p:spPr>
          <a:xfrm>
            <a:off x="5933899" y="5016124"/>
            <a:ext cx="2412268" cy="576064"/>
          </a:xfrm>
          <a:prstGeom prst="ellipse">
            <a:avLst/>
          </a:prstGeom>
          <a:gradFill rotWithShape="1">
            <a:gsLst>
              <a:gs pos="0">
                <a:srgbClr val="4BACC6">
                  <a:tint val="100000"/>
                  <a:shade val="100000"/>
                  <a:satMod val="130000"/>
                </a:srgbClr>
              </a:gs>
              <a:gs pos="100000">
                <a:srgbClr val="4BACC6">
                  <a:tint val="50000"/>
                  <a:shade val="100000"/>
                  <a:satMod val="350000"/>
                </a:srgbClr>
              </a:gs>
            </a:gsLst>
            <a:lin ang="16200000" scaled="0"/>
          </a:gradFill>
          <a:ln w="9525" cap="flat" cmpd="sng" algn="ctr">
            <a:solidFill>
              <a:srgbClr val="4BACC6">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latin typeface="HP Simplified"/>
              </a:rPr>
              <a:t>财务管理</a:t>
            </a:r>
          </a:p>
        </p:txBody>
      </p:sp>
      <p:cxnSp>
        <p:nvCxnSpPr>
          <p:cNvPr id="34" name="直接连接符 33"/>
          <p:cNvCxnSpPr>
            <a:stCxn id="33" idx="0"/>
          </p:cNvCxnSpPr>
          <p:nvPr/>
        </p:nvCxnSpPr>
        <p:spPr>
          <a:xfrm flipH="1" flipV="1">
            <a:off x="6264400" y="4434244"/>
            <a:ext cx="875633" cy="581880"/>
          </a:xfrm>
          <a:prstGeom prst="line">
            <a:avLst/>
          </a:prstGeom>
          <a:noFill/>
          <a:ln w="12700" cap="flat" cmpd="sng" algn="ctr">
            <a:solidFill>
              <a:sysClr val="windowText" lastClr="000000"/>
            </a:solidFill>
            <a:prstDash val="solid"/>
          </a:ln>
          <a:effectLst/>
        </p:spPr>
      </p:cxnSp>
      <p:sp>
        <p:nvSpPr>
          <p:cNvPr id="35" name="椭圆 34"/>
          <p:cNvSpPr/>
          <p:nvPr/>
        </p:nvSpPr>
        <p:spPr>
          <a:xfrm>
            <a:off x="7478859" y="3916139"/>
            <a:ext cx="2412268" cy="576064"/>
          </a:xfrm>
          <a:prstGeom prst="ellipse">
            <a:avLst/>
          </a:prstGeom>
          <a:gradFill rotWithShape="1">
            <a:gsLst>
              <a:gs pos="0">
                <a:srgbClr val="4BACC6">
                  <a:tint val="100000"/>
                  <a:shade val="100000"/>
                  <a:satMod val="130000"/>
                </a:srgbClr>
              </a:gs>
              <a:gs pos="100000">
                <a:srgbClr val="4BACC6">
                  <a:tint val="50000"/>
                  <a:shade val="100000"/>
                  <a:satMod val="350000"/>
                </a:srgbClr>
              </a:gs>
            </a:gsLst>
            <a:lin ang="16200000" scaled="0"/>
          </a:gradFill>
          <a:ln w="9525" cap="flat" cmpd="sng" algn="ctr">
            <a:solidFill>
              <a:srgbClr val="4BACC6">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solidFill>
                <a:effectLst/>
                <a:uLnTx/>
                <a:uFillTx/>
                <a:latin typeface="HP Simplified"/>
              </a:rPr>
              <a:t>连续性管理</a:t>
            </a:r>
          </a:p>
        </p:txBody>
      </p:sp>
      <p:cxnSp>
        <p:nvCxnSpPr>
          <p:cNvPr id="36" name="直接连接符 35"/>
          <p:cNvCxnSpPr>
            <a:stCxn id="35" idx="2"/>
            <a:endCxn id="27" idx="3"/>
          </p:cNvCxnSpPr>
          <p:nvPr/>
        </p:nvCxnSpPr>
        <p:spPr>
          <a:xfrm flipH="1">
            <a:off x="6732452" y="4204171"/>
            <a:ext cx="746407" cy="1473"/>
          </a:xfrm>
          <a:prstGeom prst="line">
            <a:avLst/>
          </a:prstGeom>
          <a:noFill/>
          <a:ln w="12700" cap="flat" cmpd="sng" algn="ctr">
            <a:solidFill>
              <a:sysClr val="windowText" lastClr="000000"/>
            </a:solidFill>
            <a:prstDash val="solid"/>
          </a:ln>
          <a:effectLst/>
        </p:spPr>
      </p:cxnSp>
      <p:cxnSp>
        <p:nvCxnSpPr>
          <p:cNvPr id="37" name="直接箭头连接符 36"/>
          <p:cNvCxnSpPr/>
          <p:nvPr/>
        </p:nvCxnSpPr>
        <p:spPr>
          <a:xfrm>
            <a:off x="3960144" y="2814064"/>
            <a:ext cx="1323147" cy="349268"/>
          </a:xfrm>
          <a:prstGeom prst="straightConnector1">
            <a:avLst/>
          </a:prstGeom>
          <a:noFill/>
          <a:ln w="12700" cap="flat" cmpd="sng" algn="ctr">
            <a:solidFill>
              <a:sysClr val="windowText" lastClr="000000"/>
            </a:solidFill>
            <a:prstDash val="solid"/>
            <a:tailEnd type="triangle"/>
          </a:ln>
          <a:effectLst/>
        </p:spPr>
      </p:cxnSp>
      <p:cxnSp>
        <p:nvCxnSpPr>
          <p:cNvPr id="38" name="直接箭头连接符 37"/>
          <p:cNvCxnSpPr/>
          <p:nvPr/>
        </p:nvCxnSpPr>
        <p:spPr>
          <a:xfrm flipV="1">
            <a:off x="6264400" y="2814064"/>
            <a:ext cx="1080120" cy="334888"/>
          </a:xfrm>
          <a:prstGeom prst="straightConnector1">
            <a:avLst/>
          </a:prstGeom>
          <a:noFill/>
          <a:ln w="12700" cap="flat" cmpd="sng" algn="ctr">
            <a:solidFill>
              <a:sysClr val="windowText" lastClr="000000"/>
            </a:solidFill>
            <a:prstDash val="solid"/>
            <a:tailEnd type="triangle"/>
          </a:ln>
          <a:effectLst/>
        </p:spPr>
      </p:cxnSp>
    </p:spTree>
    <p:extLst>
      <p:ext uri="{BB962C8B-B14F-4D97-AF65-F5344CB8AC3E}">
        <p14:creationId xmlns:p14="http://schemas.microsoft.com/office/powerpoint/2010/main" val="3522092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丝状">
  <a:themeElements>
    <a:clrScheme name="丝状">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丝状">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320</TotalTime>
  <Words>1431</Words>
  <Application>Microsoft Office PowerPoint</Application>
  <PresentationFormat>宽屏</PresentationFormat>
  <Paragraphs>277</Paragraphs>
  <Slides>32</Slides>
  <Notes>1</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3</vt:i4>
      </vt:variant>
      <vt:variant>
        <vt:lpstr>幻灯片标题</vt:lpstr>
      </vt:variant>
      <vt:variant>
        <vt:i4>32</vt:i4>
      </vt:variant>
    </vt:vector>
  </HeadingPairs>
  <TitlesOfParts>
    <vt:vector size="49" baseType="lpstr">
      <vt:lpstr>HP Simplified</vt:lpstr>
      <vt:lpstr>华文中宋</vt:lpstr>
      <vt:lpstr>宋体</vt:lpstr>
      <vt:lpstr>微软雅黑</vt:lpstr>
      <vt:lpstr>幼圆</vt:lpstr>
      <vt:lpstr>Arial</vt:lpstr>
      <vt:lpstr>Calibri</vt:lpstr>
      <vt:lpstr>Century Gothic</vt:lpstr>
      <vt:lpstr>Futura Bk</vt:lpstr>
      <vt:lpstr>Monotype Sorts</vt:lpstr>
      <vt:lpstr>Times New Roman</vt:lpstr>
      <vt:lpstr>Wingdings</vt:lpstr>
      <vt:lpstr>Wingdings 3</vt:lpstr>
      <vt:lpstr>丝状</vt:lpstr>
      <vt:lpstr>Visio</vt:lpstr>
      <vt:lpstr>Microsoft Clip Gallery</vt:lpstr>
      <vt:lpstr>Microsoft Visio Drawing</vt:lpstr>
      <vt:lpstr>服务级别在企业中的应用</vt:lpstr>
      <vt:lpstr>议题</vt:lpstr>
      <vt:lpstr>服务级别概念</vt:lpstr>
      <vt:lpstr>服务级别目标</vt:lpstr>
      <vt:lpstr>协议和合同</vt:lpstr>
      <vt:lpstr>服务级别的业务价值</vt:lpstr>
      <vt:lpstr>服务级别设计过程（V2）</vt:lpstr>
      <vt:lpstr>服务级别设计过程（V3）</vt:lpstr>
      <vt:lpstr>服务级别和ITIL交付流程的关系</vt:lpstr>
      <vt:lpstr>服务级别和ITIL交付流程的关系（续）</vt:lpstr>
      <vt:lpstr>服务级别和支持流程的关系</vt:lpstr>
      <vt:lpstr>服务级别和支持流程的关系（续）</vt:lpstr>
      <vt:lpstr>何时触发服务级别管理</vt:lpstr>
      <vt:lpstr>流程执行原则</vt:lpstr>
      <vt:lpstr>议题</vt:lpstr>
      <vt:lpstr>设计服务级别的误区</vt:lpstr>
      <vt:lpstr>实施服务级别的误区</vt:lpstr>
      <vt:lpstr>PowerPoint 演示文稿</vt:lpstr>
      <vt:lpstr>服务级别管理设计最佳实践</vt:lpstr>
      <vt:lpstr>服务级别指标最佳实践</vt:lpstr>
      <vt:lpstr>SLA设计建议</vt:lpstr>
      <vt:lpstr>文档要落地</vt:lpstr>
      <vt:lpstr>议题</vt:lpstr>
      <vt:lpstr>服务目录-业务服务目录</vt:lpstr>
      <vt:lpstr>服务目录-技术服务目录</vt:lpstr>
      <vt:lpstr>服务级别协议</vt:lpstr>
      <vt:lpstr>流程图</vt:lpstr>
      <vt:lpstr>运营服务协议模板</vt:lpstr>
      <vt:lpstr>服务级别协议模板</vt:lpstr>
      <vt:lpstr>服务说明书</vt:lpstr>
      <vt:lpstr>服务级别管理流程的整合</vt:lpstr>
      <vt:lpstr>PowerPoint 演示文稿</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服务级别在企业中的应用</dc:title>
  <dc:creator>Tang, Long (Tommy, TS-GSD-China-GZ)</dc:creator>
  <cp:lastModifiedBy>Tang, Long (Tommy, TS-GSD-China-GZ)</cp:lastModifiedBy>
  <cp:revision>19</cp:revision>
  <dcterms:created xsi:type="dcterms:W3CDTF">2013-11-06T13:34:35Z</dcterms:created>
  <dcterms:modified xsi:type="dcterms:W3CDTF">2013-11-07T03:42:35Z</dcterms:modified>
</cp:coreProperties>
</file>