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6D0D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94354A-54FA-43FC-8F9F-AD590F6498BF}" type="doc">
      <dgm:prSet loTypeId="urn:microsoft.com/office/officeart/2005/8/layout/pyramid2" loCatId="pyramid" qsTypeId="urn:microsoft.com/office/officeart/2005/8/quickstyle/3d3" qsCatId="3D" csTypeId="urn:microsoft.com/office/officeart/2005/8/colors/accent1_2" csCatId="accent1" phldr="1"/>
      <dgm:spPr/>
    </dgm:pt>
    <dgm:pt modelId="{84CF91BC-32CF-4349-8BD4-269BB68DF8A2}">
      <dgm:prSet phldrT="[文本]"/>
      <dgm:spPr/>
      <dgm:t>
        <a:bodyPr/>
        <a:lstStyle/>
        <a:p>
          <a:r>
            <a:rPr lang="zh-CN" altLang="en-US" dirty="0" smtClean="0"/>
            <a:t>服务产业化</a:t>
          </a:r>
          <a:endParaRPr lang="zh-CN" altLang="en-US" dirty="0"/>
        </a:p>
      </dgm:t>
    </dgm:pt>
    <dgm:pt modelId="{F0403273-9371-4E18-95E2-390DE646CD15}" type="parTrans" cxnId="{6F82140D-09F0-4325-9FEF-C175597CABF3}">
      <dgm:prSet/>
      <dgm:spPr/>
      <dgm:t>
        <a:bodyPr/>
        <a:lstStyle/>
        <a:p>
          <a:endParaRPr lang="zh-CN" altLang="en-US"/>
        </a:p>
      </dgm:t>
    </dgm:pt>
    <dgm:pt modelId="{221FA1BA-EF47-42EC-ACEA-C7539E8D155B}" type="sibTrans" cxnId="{6F82140D-09F0-4325-9FEF-C175597CABF3}">
      <dgm:prSet/>
      <dgm:spPr/>
      <dgm:t>
        <a:bodyPr/>
        <a:lstStyle/>
        <a:p>
          <a:endParaRPr lang="zh-CN" altLang="en-US"/>
        </a:p>
      </dgm:t>
    </dgm:pt>
    <dgm:pt modelId="{02D7FA4A-4822-4770-808B-09EFE95A3DE4}">
      <dgm:prSet phldrT="[文本]"/>
      <dgm:spPr/>
      <dgm:t>
        <a:bodyPr/>
        <a:lstStyle/>
        <a:p>
          <a:r>
            <a:rPr lang="zh-CN" altLang="en-US" dirty="0" smtClean="0"/>
            <a:t>服务标准化</a:t>
          </a:r>
          <a:endParaRPr lang="zh-CN" altLang="en-US" dirty="0"/>
        </a:p>
      </dgm:t>
    </dgm:pt>
    <dgm:pt modelId="{BDF52CFC-C546-4BB1-A650-85547703B972}" type="parTrans" cxnId="{700722C4-3CA9-4987-A175-BB83531D0656}">
      <dgm:prSet/>
      <dgm:spPr/>
      <dgm:t>
        <a:bodyPr/>
        <a:lstStyle/>
        <a:p>
          <a:endParaRPr lang="zh-CN" altLang="en-US"/>
        </a:p>
      </dgm:t>
    </dgm:pt>
    <dgm:pt modelId="{F853C3F8-8861-459E-9A17-534F47342A91}" type="sibTrans" cxnId="{700722C4-3CA9-4987-A175-BB83531D0656}">
      <dgm:prSet/>
      <dgm:spPr/>
      <dgm:t>
        <a:bodyPr/>
        <a:lstStyle/>
        <a:p>
          <a:endParaRPr lang="zh-CN" altLang="en-US"/>
        </a:p>
      </dgm:t>
    </dgm:pt>
    <dgm:pt modelId="{0D8B725C-29E5-4D41-9532-BFB9349DA38C}">
      <dgm:prSet phldrT="[文本]"/>
      <dgm:spPr/>
      <dgm:t>
        <a:bodyPr/>
        <a:lstStyle/>
        <a:p>
          <a:r>
            <a:rPr lang="zh-CN" altLang="en-US" dirty="0" smtClean="0"/>
            <a:t>产品服务化</a:t>
          </a:r>
          <a:endParaRPr lang="zh-CN" altLang="en-US" dirty="0"/>
        </a:p>
      </dgm:t>
    </dgm:pt>
    <dgm:pt modelId="{D42BE784-311F-4001-8C65-31DDA4C11AAE}" type="parTrans" cxnId="{DB704D38-5850-409A-A5EE-0A1C8B3EFD24}">
      <dgm:prSet/>
      <dgm:spPr/>
      <dgm:t>
        <a:bodyPr/>
        <a:lstStyle/>
        <a:p>
          <a:endParaRPr lang="zh-CN" altLang="en-US"/>
        </a:p>
      </dgm:t>
    </dgm:pt>
    <dgm:pt modelId="{5C38D16F-0844-447D-B466-8DE6B7104092}" type="sibTrans" cxnId="{DB704D38-5850-409A-A5EE-0A1C8B3EFD24}">
      <dgm:prSet/>
      <dgm:spPr/>
      <dgm:t>
        <a:bodyPr/>
        <a:lstStyle/>
        <a:p>
          <a:endParaRPr lang="zh-CN" altLang="en-US"/>
        </a:p>
      </dgm:t>
    </dgm:pt>
    <dgm:pt modelId="{09F15E30-2A5D-427D-B098-03A9E3A4A5B0}">
      <dgm:prSet phldrT="[文本]"/>
      <dgm:spPr/>
      <dgm:t>
        <a:bodyPr/>
        <a:lstStyle/>
        <a:p>
          <a:r>
            <a:rPr lang="zh-CN" altLang="en-US" dirty="0" smtClean="0"/>
            <a:t>服务产品化</a:t>
          </a:r>
          <a:endParaRPr lang="zh-CN" altLang="en-US" dirty="0"/>
        </a:p>
      </dgm:t>
    </dgm:pt>
    <dgm:pt modelId="{E3042D95-DF1B-4B43-9F2D-F258FFCC47A9}" type="parTrans" cxnId="{E3ECC087-64E7-4530-A094-BCBA4D603E6D}">
      <dgm:prSet/>
      <dgm:spPr/>
      <dgm:t>
        <a:bodyPr/>
        <a:lstStyle/>
        <a:p>
          <a:endParaRPr lang="zh-CN" altLang="en-US"/>
        </a:p>
      </dgm:t>
    </dgm:pt>
    <dgm:pt modelId="{5BD4AB37-0136-4860-9549-2CC744B1F5C9}" type="sibTrans" cxnId="{E3ECC087-64E7-4530-A094-BCBA4D603E6D}">
      <dgm:prSet/>
      <dgm:spPr/>
      <dgm:t>
        <a:bodyPr/>
        <a:lstStyle/>
        <a:p>
          <a:endParaRPr lang="zh-CN" altLang="en-US"/>
        </a:p>
      </dgm:t>
    </dgm:pt>
    <dgm:pt modelId="{A88F9EBA-82C9-476C-8934-B6BE80F5D07E}" type="pres">
      <dgm:prSet presAssocID="{5E94354A-54FA-43FC-8F9F-AD590F6498BF}" presName="compositeShape" presStyleCnt="0">
        <dgm:presLayoutVars>
          <dgm:dir/>
          <dgm:resizeHandles/>
        </dgm:presLayoutVars>
      </dgm:prSet>
      <dgm:spPr/>
    </dgm:pt>
    <dgm:pt modelId="{13567F90-E86D-4269-8D7C-FE92A1B8B0FB}" type="pres">
      <dgm:prSet presAssocID="{5E94354A-54FA-43FC-8F9F-AD590F6498BF}" presName="pyramid" presStyleLbl="node1" presStyleIdx="0" presStyleCnt="1" custLinFactNeighborY="1950"/>
      <dgm:spPr/>
    </dgm:pt>
    <dgm:pt modelId="{E926C42D-DEF0-4C24-8B33-6C359AC8C4C3}" type="pres">
      <dgm:prSet presAssocID="{5E94354A-54FA-43FC-8F9F-AD590F6498BF}" presName="theList" presStyleCnt="0"/>
      <dgm:spPr/>
    </dgm:pt>
    <dgm:pt modelId="{B241E204-79A2-48E5-B535-29773AE4AAD9}" type="pres">
      <dgm:prSet presAssocID="{84CF91BC-32CF-4349-8BD4-269BB68DF8A2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0B51E3-138D-4AB7-9B0C-7FF79CB096BE}" type="pres">
      <dgm:prSet presAssocID="{84CF91BC-32CF-4349-8BD4-269BB68DF8A2}" presName="aSpace" presStyleCnt="0"/>
      <dgm:spPr/>
    </dgm:pt>
    <dgm:pt modelId="{B070F942-945F-496F-B961-185457B8383A}" type="pres">
      <dgm:prSet presAssocID="{09F15E30-2A5D-427D-B098-03A9E3A4A5B0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BB4115-6709-488A-BBBD-EB88194AF865}" type="pres">
      <dgm:prSet presAssocID="{09F15E30-2A5D-427D-B098-03A9E3A4A5B0}" presName="aSpace" presStyleCnt="0"/>
      <dgm:spPr/>
    </dgm:pt>
    <dgm:pt modelId="{417D5145-CC56-412B-A332-6F4736B9950D}" type="pres">
      <dgm:prSet presAssocID="{02D7FA4A-4822-4770-808B-09EFE95A3DE4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0F7B1D-0655-41E8-A7CB-853F9704E1F0}" type="pres">
      <dgm:prSet presAssocID="{02D7FA4A-4822-4770-808B-09EFE95A3DE4}" presName="aSpace" presStyleCnt="0"/>
      <dgm:spPr/>
    </dgm:pt>
    <dgm:pt modelId="{45DCA99A-220D-460C-A3BB-1EAC4B4649AC}" type="pres">
      <dgm:prSet presAssocID="{0D8B725C-29E5-4D41-9532-BFB9349DA38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500E66-FDB5-4CA9-A970-F5D0E540F1C5}" type="pres">
      <dgm:prSet presAssocID="{0D8B725C-29E5-4D41-9532-BFB9349DA38C}" presName="aSpace" presStyleCnt="0"/>
      <dgm:spPr/>
    </dgm:pt>
  </dgm:ptLst>
  <dgm:cxnLst>
    <dgm:cxn modelId="{C1B58D78-07D6-4278-B0D9-3F75E1AB7A70}" type="presOf" srcId="{0D8B725C-29E5-4D41-9532-BFB9349DA38C}" destId="{45DCA99A-220D-460C-A3BB-1EAC4B4649AC}" srcOrd="0" destOrd="0" presId="urn:microsoft.com/office/officeart/2005/8/layout/pyramid2"/>
    <dgm:cxn modelId="{56FFD0DF-4B83-4C76-88ED-04E46BB3DFB7}" type="presOf" srcId="{84CF91BC-32CF-4349-8BD4-269BB68DF8A2}" destId="{B241E204-79A2-48E5-B535-29773AE4AAD9}" srcOrd="0" destOrd="0" presId="urn:microsoft.com/office/officeart/2005/8/layout/pyramid2"/>
    <dgm:cxn modelId="{DB704D38-5850-409A-A5EE-0A1C8B3EFD24}" srcId="{5E94354A-54FA-43FC-8F9F-AD590F6498BF}" destId="{0D8B725C-29E5-4D41-9532-BFB9349DA38C}" srcOrd="3" destOrd="0" parTransId="{D42BE784-311F-4001-8C65-31DDA4C11AAE}" sibTransId="{5C38D16F-0844-447D-B466-8DE6B7104092}"/>
    <dgm:cxn modelId="{C8AF2A67-B7A8-4AA6-B9F0-CE4781DEA178}" type="presOf" srcId="{5E94354A-54FA-43FC-8F9F-AD590F6498BF}" destId="{A88F9EBA-82C9-476C-8934-B6BE80F5D07E}" srcOrd="0" destOrd="0" presId="urn:microsoft.com/office/officeart/2005/8/layout/pyramid2"/>
    <dgm:cxn modelId="{A152B3DE-04BF-4DF6-A3AA-A7138A6F2DEC}" type="presOf" srcId="{02D7FA4A-4822-4770-808B-09EFE95A3DE4}" destId="{417D5145-CC56-412B-A332-6F4736B9950D}" srcOrd="0" destOrd="0" presId="urn:microsoft.com/office/officeart/2005/8/layout/pyramid2"/>
    <dgm:cxn modelId="{E1FA17E2-E0D4-4C07-AAAF-6C78C10F5A2D}" type="presOf" srcId="{09F15E30-2A5D-427D-B098-03A9E3A4A5B0}" destId="{B070F942-945F-496F-B961-185457B8383A}" srcOrd="0" destOrd="0" presId="urn:microsoft.com/office/officeart/2005/8/layout/pyramid2"/>
    <dgm:cxn modelId="{700722C4-3CA9-4987-A175-BB83531D0656}" srcId="{5E94354A-54FA-43FC-8F9F-AD590F6498BF}" destId="{02D7FA4A-4822-4770-808B-09EFE95A3DE4}" srcOrd="2" destOrd="0" parTransId="{BDF52CFC-C546-4BB1-A650-85547703B972}" sibTransId="{F853C3F8-8861-459E-9A17-534F47342A91}"/>
    <dgm:cxn modelId="{6F82140D-09F0-4325-9FEF-C175597CABF3}" srcId="{5E94354A-54FA-43FC-8F9F-AD590F6498BF}" destId="{84CF91BC-32CF-4349-8BD4-269BB68DF8A2}" srcOrd="0" destOrd="0" parTransId="{F0403273-9371-4E18-95E2-390DE646CD15}" sibTransId="{221FA1BA-EF47-42EC-ACEA-C7539E8D155B}"/>
    <dgm:cxn modelId="{E3ECC087-64E7-4530-A094-BCBA4D603E6D}" srcId="{5E94354A-54FA-43FC-8F9F-AD590F6498BF}" destId="{09F15E30-2A5D-427D-B098-03A9E3A4A5B0}" srcOrd="1" destOrd="0" parTransId="{E3042D95-DF1B-4B43-9F2D-F258FFCC47A9}" sibTransId="{5BD4AB37-0136-4860-9549-2CC744B1F5C9}"/>
    <dgm:cxn modelId="{244914A8-2086-4A78-AB55-A22A33249F9D}" type="presParOf" srcId="{A88F9EBA-82C9-476C-8934-B6BE80F5D07E}" destId="{13567F90-E86D-4269-8D7C-FE92A1B8B0FB}" srcOrd="0" destOrd="0" presId="urn:microsoft.com/office/officeart/2005/8/layout/pyramid2"/>
    <dgm:cxn modelId="{D18BDFE0-F756-4CCC-8E72-324BEBAFA50D}" type="presParOf" srcId="{A88F9EBA-82C9-476C-8934-B6BE80F5D07E}" destId="{E926C42D-DEF0-4C24-8B33-6C359AC8C4C3}" srcOrd="1" destOrd="0" presId="urn:microsoft.com/office/officeart/2005/8/layout/pyramid2"/>
    <dgm:cxn modelId="{296E3272-E465-4271-844D-48DA872AACC8}" type="presParOf" srcId="{E926C42D-DEF0-4C24-8B33-6C359AC8C4C3}" destId="{B241E204-79A2-48E5-B535-29773AE4AAD9}" srcOrd="0" destOrd="0" presId="urn:microsoft.com/office/officeart/2005/8/layout/pyramid2"/>
    <dgm:cxn modelId="{851F88E1-10DB-4D7B-BD90-DE23DFE950AE}" type="presParOf" srcId="{E926C42D-DEF0-4C24-8B33-6C359AC8C4C3}" destId="{930B51E3-138D-4AB7-9B0C-7FF79CB096BE}" srcOrd="1" destOrd="0" presId="urn:microsoft.com/office/officeart/2005/8/layout/pyramid2"/>
    <dgm:cxn modelId="{3C58ED84-5B62-413D-B1A5-F24B18864B1C}" type="presParOf" srcId="{E926C42D-DEF0-4C24-8B33-6C359AC8C4C3}" destId="{B070F942-945F-496F-B961-185457B8383A}" srcOrd="2" destOrd="0" presId="urn:microsoft.com/office/officeart/2005/8/layout/pyramid2"/>
    <dgm:cxn modelId="{6757B409-892B-48CD-AA61-55862228B668}" type="presParOf" srcId="{E926C42D-DEF0-4C24-8B33-6C359AC8C4C3}" destId="{67BB4115-6709-488A-BBBD-EB88194AF865}" srcOrd="3" destOrd="0" presId="urn:microsoft.com/office/officeart/2005/8/layout/pyramid2"/>
    <dgm:cxn modelId="{E616885F-2D6E-4030-AF91-3ADB4E73C14F}" type="presParOf" srcId="{E926C42D-DEF0-4C24-8B33-6C359AC8C4C3}" destId="{417D5145-CC56-412B-A332-6F4736B9950D}" srcOrd="4" destOrd="0" presId="urn:microsoft.com/office/officeart/2005/8/layout/pyramid2"/>
    <dgm:cxn modelId="{DAE33F5E-AB7D-4C0E-ADEE-3FB5425440A5}" type="presParOf" srcId="{E926C42D-DEF0-4C24-8B33-6C359AC8C4C3}" destId="{450F7B1D-0655-41E8-A7CB-853F9704E1F0}" srcOrd="5" destOrd="0" presId="urn:microsoft.com/office/officeart/2005/8/layout/pyramid2"/>
    <dgm:cxn modelId="{3E804A5D-2987-4520-8AB3-BC77FE7D81D6}" type="presParOf" srcId="{E926C42D-DEF0-4C24-8B33-6C359AC8C4C3}" destId="{45DCA99A-220D-460C-A3BB-1EAC4B4649AC}" srcOrd="6" destOrd="0" presId="urn:microsoft.com/office/officeart/2005/8/layout/pyramid2"/>
    <dgm:cxn modelId="{9931A110-EFC6-4E90-8EE5-DD9968CFEE21}" type="presParOf" srcId="{E926C42D-DEF0-4C24-8B33-6C359AC8C4C3}" destId="{E1500E66-FDB5-4CA9-A970-F5D0E540F1C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342B00-859D-443F-8C19-6D7CA562377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9BB479E-D712-4A5D-B510-317F2A5606F0}">
      <dgm:prSet phldrT="[文本]" custT="1"/>
      <dgm:spPr/>
      <dgm:t>
        <a:bodyPr/>
        <a:lstStyle/>
        <a:p>
          <a:r>
            <a:rPr lang="en-US" altLang="zh-CN" sz="3200" dirty="0" smtClean="0"/>
            <a:t>ITIL3.0</a:t>
          </a:r>
          <a:endParaRPr lang="zh-CN" altLang="en-US" sz="3200" dirty="0"/>
        </a:p>
      </dgm:t>
    </dgm:pt>
    <dgm:pt modelId="{6033FABE-01BF-4BAF-8EA6-AC6E1E7FCC18}" type="parTrans" cxnId="{8B2EFCC8-B13B-4C75-B431-0A66321F6BA6}">
      <dgm:prSet/>
      <dgm:spPr/>
      <dgm:t>
        <a:bodyPr/>
        <a:lstStyle/>
        <a:p>
          <a:endParaRPr lang="zh-CN" altLang="en-US"/>
        </a:p>
      </dgm:t>
    </dgm:pt>
    <dgm:pt modelId="{757B19F5-91B8-4F65-AA9A-02668A7C57E6}" type="sibTrans" cxnId="{8B2EFCC8-B13B-4C75-B431-0A66321F6BA6}">
      <dgm:prSet/>
      <dgm:spPr/>
      <dgm:t>
        <a:bodyPr/>
        <a:lstStyle/>
        <a:p>
          <a:endParaRPr lang="zh-CN" altLang="en-US"/>
        </a:p>
      </dgm:t>
    </dgm:pt>
    <dgm:pt modelId="{3FD0D700-4131-4D8C-8D44-24C901D3162E}">
      <dgm:prSet phldrT="[文本]" custT="1"/>
      <dgm:spPr/>
      <dgm:t>
        <a:bodyPr/>
        <a:lstStyle/>
        <a:p>
          <a:r>
            <a:rPr lang="en-US" altLang="zh-CN" sz="1600" dirty="0" smtClean="0">
              <a:latin typeface="微软雅黑" pitchFamily="34" charset="-122"/>
              <a:ea typeface="微软雅黑" pitchFamily="34" charset="-122"/>
            </a:rPr>
            <a:t>10</a:t>
          </a:r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个管理流程，一个服务台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53B776-8300-444A-9C4B-92D033A94C16}" type="parTrans" cxnId="{D9B1A3E0-509F-4A7B-84E5-60DE736D9E66}">
      <dgm:prSet/>
      <dgm:spPr/>
      <dgm:t>
        <a:bodyPr/>
        <a:lstStyle/>
        <a:p>
          <a:endParaRPr lang="zh-CN" altLang="en-US"/>
        </a:p>
      </dgm:t>
    </dgm:pt>
    <dgm:pt modelId="{44CF569A-13FD-4E91-8858-E6ED84F07C4B}" type="sibTrans" cxnId="{D9B1A3E0-509F-4A7B-84E5-60DE736D9E66}">
      <dgm:prSet/>
      <dgm:spPr/>
      <dgm:t>
        <a:bodyPr/>
        <a:lstStyle/>
        <a:p>
          <a:endParaRPr lang="zh-CN" altLang="en-US"/>
        </a:p>
      </dgm:t>
    </dgm:pt>
    <dgm:pt modelId="{E7BC6678-55D2-4CE0-8A0E-C6C3E982E2B0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面向个人：初、中、高</a:t>
          </a:r>
          <a:r>
            <a:rPr lang="en-US" altLang="zh-CN" sz="1600" dirty="0" smtClean="0">
              <a:latin typeface="微软雅黑" pitchFamily="34" charset="-122"/>
              <a:ea typeface="微软雅黑" pitchFamily="34" charset="-122"/>
            </a:rPr>
            <a:t>3</a:t>
          </a:r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个层次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B6C49265-5F92-4EE6-8B63-0D82F2573114}" type="parTrans" cxnId="{84767B9F-DA96-41A4-9E83-85D8B1A93838}">
      <dgm:prSet/>
      <dgm:spPr/>
      <dgm:t>
        <a:bodyPr/>
        <a:lstStyle/>
        <a:p>
          <a:endParaRPr lang="zh-CN" altLang="en-US"/>
        </a:p>
      </dgm:t>
    </dgm:pt>
    <dgm:pt modelId="{97795D88-14C9-4457-9B93-7CDE49EC1AF2}" type="sibTrans" cxnId="{84767B9F-DA96-41A4-9E83-85D8B1A93838}">
      <dgm:prSet/>
      <dgm:spPr/>
      <dgm:t>
        <a:bodyPr/>
        <a:lstStyle/>
        <a:p>
          <a:endParaRPr lang="zh-CN" altLang="en-US"/>
        </a:p>
      </dgm:t>
    </dgm:pt>
    <dgm:pt modelId="{525C3E84-2F55-4072-863A-DFE093C800C0}">
      <dgm:prSet phldrT="[文本]" custT="1"/>
      <dgm:spPr/>
      <dgm:t>
        <a:bodyPr/>
        <a:lstStyle/>
        <a:p>
          <a:r>
            <a:rPr lang="en-US" altLang="zh-CN" sz="3200" dirty="0" smtClean="0"/>
            <a:t>ISO/IEC20000</a:t>
          </a:r>
          <a:endParaRPr lang="zh-CN" altLang="en-US" sz="3200" dirty="0"/>
        </a:p>
      </dgm:t>
    </dgm:pt>
    <dgm:pt modelId="{BB4F8E43-7CBB-4097-9857-1EEAD5E5A022}" type="parTrans" cxnId="{DD4B26FD-4E59-40D9-BB92-793184E666B7}">
      <dgm:prSet/>
      <dgm:spPr/>
      <dgm:t>
        <a:bodyPr/>
        <a:lstStyle/>
        <a:p>
          <a:endParaRPr lang="zh-CN" altLang="en-US"/>
        </a:p>
      </dgm:t>
    </dgm:pt>
    <dgm:pt modelId="{9F48275A-565C-4B47-952A-D3A8006BF541}" type="sibTrans" cxnId="{DD4B26FD-4E59-40D9-BB92-793184E666B7}">
      <dgm:prSet/>
      <dgm:spPr/>
      <dgm:t>
        <a:bodyPr/>
        <a:lstStyle/>
        <a:p>
          <a:endParaRPr lang="zh-CN" altLang="en-US"/>
        </a:p>
      </dgm:t>
    </dgm:pt>
    <dgm:pt modelId="{6399F163-F2A6-4B21-BB63-0DE2BCF9D8C6}">
      <dgm:prSet phldrT="[文本]" custT="1"/>
      <dgm:spPr/>
      <dgm:t>
        <a:bodyPr/>
        <a:lstStyle/>
        <a:p>
          <a:r>
            <a:rPr lang="en-US" altLang="zh-CN" sz="1600" dirty="0" smtClean="0">
              <a:latin typeface="微软雅黑" pitchFamily="34" charset="-122"/>
              <a:ea typeface="微软雅黑" pitchFamily="34" charset="-122"/>
            </a:rPr>
            <a:t>13</a:t>
          </a:r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个管理流程，新增业务管理、供方管理和服务报告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CDC9090-23FD-4EE4-A2A9-A2F3BAD4E492}" type="parTrans" cxnId="{9DAB49EC-7BF8-40B8-904B-FF461B34591B}">
      <dgm:prSet/>
      <dgm:spPr/>
      <dgm:t>
        <a:bodyPr/>
        <a:lstStyle/>
        <a:p>
          <a:endParaRPr lang="zh-CN" altLang="en-US"/>
        </a:p>
      </dgm:t>
    </dgm:pt>
    <dgm:pt modelId="{8B76C83A-1BC8-42C1-A5A7-FBA3DDD26749}" type="sibTrans" cxnId="{9DAB49EC-7BF8-40B8-904B-FF461B34591B}">
      <dgm:prSet/>
      <dgm:spPr/>
      <dgm:t>
        <a:bodyPr/>
        <a:lstStyle/>
        <a:p>
          <a:endParaRPr lang="zh-CN" altLang="en-US"/>
        </a:p>
      </dgm:t>
    </dgm:pt>
    <dgm:pt modelId="{D650BE39-3534-45D9-A6C6-9CE4982D57E7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面向企业：通过或不通过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BEE7D81F-57AE-473E-BEFF-3F8DEEA746A5}" type="parTrans" cxnId="{0C46B7A9-0886-41F2-907E-F4AAD14FD1CF}">
      <dgm:prSet/>
      <dgm:spPr/>
      <dgm:t>
        <a:bodyPr/>
        <a:lstStyle/>
        <a:p>
          <a:endParaRPr lang="zh-CN" altLang="en-US"/>
        </a:p>
      </dgm:t>
    </dgm:pt>
    <dgm:pt modelId="{1877C1F5-6475-4FBC-B52F-7786F8982245}" type="sibTrans" cxnId="{0C46B7A9-0886-41F2-907E-F4AAD14FD1CF}">
      <dgm:prSet/>
      <dgm:spPr/>
      <dgm:t>
        <a:bodyPr/>
        <a:lstStyle/>
        <a:p>
          <a:endParaRPr lang="zh-CN" altLang="en-US"/>
        </a:p>
      </dgm:t>
    </dgm:pt>
    <dgm:pt modelId="{277C62EA-83CC-4161-B2FB-070AC98F09D1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较灵活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472C8C2E-ABF5-468A-B366-DDF9B00AA13E}" type="parTrans" cxnId="{262E768B-39A7-48D1-9300-FD7E5EC1F210}">
      <dgm:prSet/>
      <dgm:spPr/>
      <dgm:t>
        <a:bodyPr/>
        <a:lstStyle/>
        <a:p>
          <a:endParaRPr lang="zh-CN" altLang="en-US"/>
        </a:p>
      </dgm:t>
    </dgm:pt>
    <dgm:pt modelId="{994757F2-684D-4722-8391-1D9D2E565823}" type="sibTrans" cxnId="{262E768B-39A7-48D1-9300-FD7E5EC1F210}">
      <dgm:prSet/>
      <dgm:spPr/>
      <dgm:t>
        <a:bodyPr/>
        <a:lstStyle/>
        <a:p>
          <a:endParaRPr lang="zh-CN" altLang="en-US"/>
        </a:p>
      </dgm:t>
    </dgm:pt>
    <dgm:pt modelId="{318953DB-FF47-4B63-8EA8-7431983FA594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行业最佳实践，由国际</a:t>
          </a:r>
          <a:r>
            <a:rPr lang="en-US" altLang="zh-CN" sz="1600" dirty="0" smtClean="0">
              <a:latin typeface="微软雅黑" pitchFamily="34" charset="-122"/>
              <a:ea typeface="微软雅黑" pitchFamily="34" charset="-122"/>
            </a:rPr>
            <a:t>IT</a:t>
          </a:r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服务管理论坛负责推广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252C3F1A-DE5E-438D-90F2-3ECFC0BC6933}" type="parTrans" cxnId="{E8B3DEFB-3B6B-4181-A234-862879829740}">
      <dgm:prSet/>
      <dgm:spPr/>
      <dgm:t>
        <a:bodyPr/>
        <a:lstStyle/>
        <a:p>
          <a:endParaRPr lang="zh-CN" altLang="en-US"/>
        </a:p>
      </dgm:t>
    </dgm:pt>
    <dgm:pt modelId="{70AE522D-2453-447B-A5C3-DF9A951987B9}" type="sibTrans" cxnId="{E8B3DEFB-3B6B-4181-A234-862879829740}">
      <dgm:prSet/>
      <dgm:spPr/>
      <dgm:t>
        <a:bodyPr/>
        <a:lstStyle/>
        <a:p>
          <a:endParaRPr lang="zh-CN" altLang="en-US"/>
        </a:p>
      </dgm:t>
    </dgm:pt>
    <dgm:pt modelId="{A3D4385E-C918-4D9B-A336-CC86138D4B1D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更为正式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11590E5A-8167-48AF-B775-13B7BDCCACE7}" type="parTrans" cxnId="{A0CCC5D5-0E89-4197-984B-13431BE45934}">
      <dgm:prSet/>
      <dgm:spPr/>
      <dgm:t>
        <a:bodyPr/>
        <a:lstStyle/>
        <a:p>
          <a:endParaRPr lang="zh-CN" altLang="en-US"/>
        </a:p>
      </dgm:t>
    </dgm:pt>
    <dgm:pt modelId="{4E38AA38-C1E5-49C5-98F3-16340C354846}" type="sibTrans" cxnId="{A0CCC5D5-0E89-4197-984B-13431BE45934}">
      <dgm:prSet/>
      <dgm:spPr/>
      <dgm:t>
        <a:bodyPr/>
        <a:lstStyle/>
        <a:p>
          <a:endParaRPr lang="zh-CN" altLang="en-US"/>
        </a:p>
      </dgm:t>
    </dgm:pt>
    <dgm:pt modelId="{5A216F38-FE19-4828-8708-E7DE984A99BD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itchFamily="34" charset="-122"/>
              <a:ea typeface="微软雅黑" pitchFamily="34" charset="-122"/>
            </a:rPr>
            <a:t>国际标准化组织制定并发布，是国际标准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57F263C-3AA3-44CD-B1E3-012518FFF501}" type="parTrans" cxnId="{84068EFE-F7EA-4ADD-9C4F-32E88F4ABB4E}">
      <dgm:prSet/>
      <dgm:spPr/>
      <dgm:t>
        <a:bodyPr/>
        <a:lstStyle/>
        <a:p>
          <a:endParaRPr lang="zh-CN" altLang="en-US"/>
        </a:p>
      </dgm:t>
    </dgm:pt>
    <dgm:pt modelId="{C9AE3FAE-E90F-4F3C-9129-9C1D38BE6561}" type="sibTrans" cxnId="{84068EFE-F7EA-4ADD-9C4F-32E88F4ABB4E}">
      <dgm:prSet/>
      <dgm:spPr/>
      <dgm:t>
        <a:bodyPr/>
        <a:lstStyle/>
        <a:p>
          <a:endParaRPr lang="zh-CN" altLang="en-US"/>
        </a:p>
      </dgm:t>
    </dgm:pt>
    <dgm:pt modelId="{6DBD0FB0-E7A4-49B8-B13D-6ABA07BA1DE1}" type="pres">
      <dgm:prSet presAssocID="{4F342B00-859D-443F-8C19-6D7CA562377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79FE653-3B35-4013-9372-E7B2E81EA6B2}" type="pres">
      <dgm:prSet presAssocID="{D9BB479E-D712-4A5D-B510-317F2A5606F0}" presName="root" presStyleCnt="0"/>
      <dgm:spPr/>
    </dgm:pt>
    <dgm:pt modelId="{E9E521BD-EBF1-40D7-90C0-E2C28E22B958}" type="pres">
      <dgm:prSet presAssocID="{D9BB479E-D712-4A5D-B510-317F2A5606F0}" presName="rootComposite" presStyleCnt="0"/>
      <dgm:spPr/>
    </dgm:pt>
    <dgm:pt modelId="{5DA00601-6649-470D-911B-BB68E1744D9A}" type="pres">
      <dgm:prSet presAssocID="{D9BB479E-D712-4A5D-B510-317F2A5606F0}" presName="rootText" presStyleLbl="node1" presStyleIdx="0" presStyleCnt="2" custScaleX="213392"/>
      <dgm:spPr/>
      <dgm:t>
        <a:bodyPr/>
        <a:lstStyle/>
        <a:p>
          <a:endParaRPr lang="zh-CN" altLang="en-US"/>
        </a:p>
      </dgm:t>
    </dgm:pt>
    <dgm:pt modelId="{A02DD983-B540-47CD-A476-F99AD9FE09B4}" type="pres">
      <dgm:prSet presAssocID="{D9BB479E-D712-4A5D-B510-317F2A5606F0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530312B8-F901-4194-9BAB-A7096C7D169D}" type="pres">
      <dgm:prSet presAssocID="{D9BB479E-D712-4A5D-B510-317F2A5606F0}" presName="childShape" presStyleCnt="0"/>
      <dgm:spPr/>
    </dgm:pt>
    <dgm:pt modelId="{A1324C1F-FBAF-48CD-B039-DDDF0ABA182E}" type="pres">
      <dgm:prSet presAssocID="{EA53B776-8300-444A-9C4B-92D033A94C16}" presName="Name13" presStyleLbl="parChTrans1D2" presStyleIdx="0" presStyleCnt="8" custSzX="349854"/>
      <dgm:spPr/>
      <dgm:t>
        <a:bodyPr/>
        <a:lstStyle/>
        <a:p>
          <a:endParaRPr lang="zh-CN" altLang="en-US"/>
        </a:p>
      </dgm:t>
    </dgm:pt>
    <dgm:pt modelId="{2D42BDDE-3570-4233-B306-D989794EB1E2}" type="pres">
      <dgm:prSet presAssocID="{3FD0D700-4131-4D8C-8D44-24C901D3162E}" presName="childText" presStyleLbl="bgAcc1" presStyleIdx="0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1FEE91-A19A-4609-AC1F-96D83ADA5253}" type="pres">
      <dgm:prSet presAssocID="{252C3F1A-DE5E-438D-90F2-3ECFC0BC6933}" presName="Name13" presStyleLbl="parChTrans1D2" presStyleIdx="1" presStyleCnt="8" custSzX="349854"/>
      <dgm:spPr/>
      <dgm:t>
        <a:bodyPr/>
        <a:lstStyle/>
        <a:p>
          <a:endParaRPr lang="zh-CN" altLang="en-US"/>
        </a:p>
      </dgm:t>
    </dgm:pt>
    <dgm:pt modelId="{2ACAE62A-60D6-4A5E-BCEB-AB669F357B83}" type="pres">
      <dgm:prSet presAssocID="{318953DB-FF47-4B63-8EA8-7431983FA594}" presName="childText" presStyleLbl="bgAcc1" presStyleIdx="1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E4DF0-D7C2-4B95-ACFB-4F491E51AF63}" type="pres">
      <dgm:prSet presAssocID="{472C8C2E-ABF5-468A-B366-DDF9B00AA13E}" presName="Name13" presStyleLbl="parChTrans1D2" presStyleIdx="2" presStyleCnt="8" custSzX="349854"/>
      <dgm:spPr/>
      <dgm:t>
        <a:bodyPr/>
        <a:lstStyle/>
        <a:p>
          <a:endParaRPr lang="zh-CN" altLang="en-US"/>
        </a:p>
      </dgm:t>
    </dgm:pt>
    <dgm:pt modelId="{96EF6E31-7EFC-4809-AC80-CF05A4DE5FC5}" type="pres">
      <dgm:prSet presAssocID="{277C62EA-83CC-4161-B2FB-070AC98F09D1}" presName="childText" presStyleLbl="bgAcc1" presStyleIdx="2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AEFEAD-27C5-47D6-92DC-733A9F2627B9}" type="pres">
      <dgm:prSet presAssocID="{B6C49265-5F92-4EE6-8B63-0D82F2573114}" presName="Name13" presStyleLbl="parChTrans1D2" presStyleIdx="3" presStyleCnt="8" custSzX="349854"/>
      <dgm:spPr/>
      <dgm:t>
        <a:bodyPr/>
        <a:lstStyle/>
        <a:p>
          <a:endParaRPr lang="zh-CN" altLang="en-US"/>
        </a:p>
      </dgm:t>
    </dgm:pt>
    <dgm:pt modelId="{2341F75D-A438-4C2A-A4C3-AC3A10A6D3DD}" type="pres">
      <dgm:prSet presAssocID="{E7BC6678-55D2-4CE0-8A0E-C6C3E982E2B0}" presName="childText" presStyleLbl="bgAcc1" presStyleIdx="3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6C854E-4875-47C6-9D16-D6CD609AD04B}" type="pres">
      <dgm:prSet presAssocID="{525C3E84-2F55-4072-863A-DFE093C800C0}" presName="root" presStyleCnt="0"/>
      <dgm:spPr/>
    </dgm:pt>
    <dgm:pt modelId="{823DA6D3-7E97-46B0-AEBF-8F2133E9D843}" type="pres">
      <dgm:prSet presAssocID="{525C3E84-2F55-4072-863A-DFE093C800C0}" presName="rootComposite" presStyleCnt="0"/>
      <dgm:spPr/>
    </dgm:pt>
    <dgm:pt modelId="{49DD8305-5160-4E25-9F02-A8E2163593F4}" type="pres">
      <dgm:prSet presAssocID="{525C3E84-2F55-4072-863A-DFE093C800C0}" presName="rootText" presStyleLbl="node1" presStyleIdx="1" presStyleCnt="2" custScaleX="213392"/>
      <dgm:spPr/>
      <dgm:t>
        <a:bodyPr/>
        <a:lstStyle/>
        <a:p>
          <a:endParaRPr lang="zh-CN" altLang="en-US"/>
        </a:p>
      </dgm:t>
    </dgm:pt>
    <dgm:pt modelId="{80B31104-1642-4B63-A1AF-EDCE9DFC2AC9}" type="pres">
      <dgm:prSet presAssocID="{525C3E84-2F55-4072-863A-DFE093C800C0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B8FAC15F-67C0-45CA-92B6-4B2F14FFBA53}" type="pres">
      <dgm:prSet presAssocID="{525C3E84-2F55-4072-863A-DFE093C800C0}" presName="childShape" presStyleCnt="0"/>
      <dgm:spPr/>
    </dgm:pt>
    <dgm:pt modelId="{8F792ADD-E373-4822-924E-60E3CC118985}" type="pres">
      <dgm:prSet presAssocID="{5CDC9090-23FD-4EE4-A2A9-A2F3BAD4E492}" presName="Name13" presStyleLbl="parChTrans1D2" presStyleIdx="4" presStyleCnt="8" custSzX="349854"/>
      <dgm:spPr/>
      <dgm:t>
        <a:bodyPr/>
        <a:lstStyle/>
        <a:p>
          <a:endParaRPr lang="zh-CN" altLang="en-US"/>
        </a:p>
      </dgm:t>
    </dgm:pt>
    <dgm:pt modelId="{8FB9AF85-B8F4-4432-B4B8-0747AB74B164}" type="pres">
      <dgm:prSet presAssocID="{6399F163-F2A6-4B21-BB63-0DE2BCF9D8C6}" presName="childText" presStyleLbl="bgAcc1" presStyleIdx="4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515E3-62B3-43D1-A0A2-0247E981874F}" type="pres">
      <dgm:prSet presAssocID="{357F263C-3AA3-44CD-B1E3-012518FFF501}" presName="Name13" presStyleLbl="parChTrans1D2" presStyleIdx="5" presStyleCnt="8" custSzX="349854"/>
      <dgm:spPr/>
      <dgm:t>
        <a:bodyPr/>
        <a:lstStyle/>
        <a:p>
          <a:endParaRPr lang="zh-CN" altLang="en-US"/>
        </a:p>
      </dgm:t>
    </dgm:pt>
    <dgm:pt modelId="{DB14A523-A696-4DDC-AAE6-0A442DF0899C}" type="pres">
      <dgm:prSet presAssocID="{5A216F38-FE19-4828-8708-E7DE984A99BD}" presName="childText" presStyleLbl="bgAcc1" presStyleIdx="5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1CC846-9F6A-45A2-AB34-0E491792070A}" type="pres">
      <dgm:prSet presAssocID="{11590E5A-8167-48AF-B775-13B7BDCCACE7}" presName="Name13" presStyleLbl="parChTrans1D2" presStyleIdx="6" presStyleCnt="8" custSzX="349854"/>
      <dgm:spPr/>
      <dgm:t>
        <a:bodyPr/>
        <a:lstStyle/>
        <a:p>
          <a:endParaRPr lang="zh-CN" altLang="en-US"/>
        </a:p>
      </dgm:t>
    </dgm:pt>
    <dgm:pt modelId="{D8E9D277-BB76-4D1B-B9DA-B36F52C952EF}" type="pres">
      <dgm:prSet presAssocID="{A3D4385E-C918-4D9B-A336-CC86138D4B1D}" presName="childText" presStyleLbl="bgAcc1" presStyleIdx="6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EBA9FD-250C-41BC-8D61-019769DF7294}" type="pres">
      <dgm:prSet presAssocID="{BEE7D81F-57AE-473E-BEFF-3F8DEEA746A5}" presName="Name13" presStyleLbl="parChTrans1D2" presStyleIdx="7" presStyleCnt="8" custSzX="349854"/>
      <dgm:spPr/>
      <dgm:t>
        <a:bodyPr/>
        <a:lstStyle/>
        <a:p>
          <a:endParaRPr lang="zh-CN" altLang="en-US"/>
        </a:p>
      </dgm:t>
    </dgm:pt>
    <dgm:pt modelId="{4991F116-70DF-4855-9BBC-A619F27C0AD8}" type="pres">
      <dgm:prSet presAssocID="{D650BE39-3534-45D9-A6C6-9CE4982D57E7}" presName="childText" presStyleLbl="bgAcc1" presStyleIdx="7" presStyleCnt="8" custScaleX="2133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1E6C7C-065C-4EA4-AA31-A869627F9CD6}" type="presOf" srcId="{318953DB-FF47-4B63-8EA8-7431983FA594}" destId="{2ACAE62A-60D6-4A5E-BCEB-AB669F357B83}" srcOrd="0" destOrd="0" presId="urn:microsoft.com/office/officeart/2005/8/layout/hierarchy3"/>
    <dgm:cxn modelId="{4303907D-F86F-43FD-8405-040507841FA1}" type="presOf" srcId="{A3D4385E-C918-4D9B-A336-CC86138D4B1D}" destId="{D8E9D277-BB76-4D1B-B9DA-B36F52C952EF}" srcOrd="0" destOrd="0" presId="urn:microsoft.com/office/officeart/2005/8/layout/hierarchy3"/>
    <dgm:cxn modelId="{85D05851-4DE5-4E45-AA30-FFB72C6814FC}" type="presOf" srcId="{EA53B776-8300-444A-9C4B-92D033A94C16}" destId="{A1324C1F-FBAF-48CD-B039-DDDF0ABA182E}" srcOrd="0" destOrd="0" presId="urn:microsoft.com/office/officeart/2005/8/layout/hierarchy3"/>
    <dgm:cxn modelId="{9DAB49EC-7BF8-40B8-904B-FF461B34591B}" srcId="{525C3E84-2F55-4072-863A-DFE093C800C0}" destId="{6399F163-F2A6-4B21-BB63-0DE2BCF9D8C6}" srcOrd="0" destOrd="0" parTransId="{5CDC9090-23FD-4EE4-A2A9-A2F3BAD4E492}" sibTransId="{8B76C83A-1BC8-42C1-A5A7-FBA3DDD26749}"/>
    <dgm:cxn modelId="{E112D307-771D-450D-A546-3C0E5E9183BD}" type="presOf" srcId="{D650BE39-3534-45D9-A6C6-9CE4982D57E7}" destId="{4991F116-70DF-4855-9BBC-A619F27C0AD8}" srcOrd="0" destOrd="0" presId="urn:microsoft.com/office/officeart/2005/8/layout/hierarchy3"/>
    <dgm:cxn modelId="{73AE57CB-B1B6-4077-97CB-AE87E53F7607}" type="presOf" srcId="{5A216F38-FE19-4828-8708-E7DE984A99BD}" destId="{DB14A523-A696-4DDC-AAE6-0A442DF0899C}" srcOrd="0" destOrd="0" presId="urn:microsoft.com/office/officeart/2005/8/layout/hierarchy3"/>
    <dgm:cxn modelId="{38A70053-814B-41A7-AD5E-AD20AC5944A9}" type="presOf" srcId="{D9BB479E-D712-4A5D-B510-317F2A5606F0}" destId="{A02DD983-B540-47CD-A476-F99AD9FE09B4}" srcOrd="1" destOrd="0" presId="urn:microsoft.com/office/officeart/2005/8/layout/hierarchy3"/>
    <dgm:cxn modelId="{161ABFBF-0F17-4D5F-917F-44498F79D03D}" type="presOf" srcId="{11590E5A-8167-48AF-B775-13B7BDCCACE7}" destId="{4B1CC846-9F6A-45A2-AB34-0E491792070A}" srcOrd="0" destOrd="0" presId="urn:microsoft.com/office/officeart/2005/8/layout/hierarchy3"/>
    <dgm:cxn modelId="{9F9D3880-19DE-49E2-826C-FFCF2B87FB51}" type="presOf" srcId="{525C3E84-2F55-4072-863A-DFE093C800C0}" destId="{49DD8305-5160-4E25-9F02-A8E2163593F4}" srcOrd="0" destOrd="0" presId="urn:microsoft.com/office/officeart/2005/8/layout/hierarchy3"/>
    <dgm:cxn modelId="{418C7412-174D-4A12-8F0B-08B4EA4F27D7}" type="presOf" srcId="{357F263C-3AA3-44CD-B1E3-012518FFF501}" destId="{02F515E3-62B3-43D1-A0A2-0247E981874F}" srcOrd="0" destOrd="0" presId="urn:microsoft.com/office/officeart/2005/8/layout/hierarchy3"/>
    <dgm:cxn modelId="{84068EFE-F7EA-4ADD-9C4F-32E88F4ABB4E}" srcId="{525C3E84-2F55-4072-863A-DFE093C800C0}" destId="{5A216F38-FE19-4828-8708-E7DE984A99BD}" srcOrd="1" destOrd="0" parTransId="{357F263C-3AA3-44CD-B1E3-012518FFF501}" sibTransId="{C9AE3FAE-E90F-4F3C-9129-9C1D38BE6561}"/>
    <dgm:cxn modelId="{D9B1A3E0-509F-4A7B-84E5-60DE736D9E66}" srcId="{D9BB479E-D712-4A5D-B510-317F2A5606F0}" destId="{3FD0D700-4131-4D8C-8D44-24C901D3162E}" srcOrd="0" destOrd="0" parTransId="{EA53B776-8300-444A-9C4B-92D033A94C16}" sibTransId="{44CF569A-13FD-4E91-8858-E6ED84F07C4B}"/>
    <dgm:cxn modelId="{32438E9A-7572-4E4A-9FB5-4D627F60C991}" type="presOf" srcId="{E7BC6678-55D2-4CE0-8A0E-C6C3E982E2B0}" destId="{2341F75D-A438-4C2A-A4C3-AC3A10A6D3DD}" srcOrd="0" destOrd="0" presId="urn:microsoft.com/office/officeart/2005/8/layout/hierarchy3"/>
    <dgm:cxn modelId="{E8B3DEFB-3B6B-4181-A234-862879829740}" srcId="{D9BB479E-D712-4A5D-B510-317F2A5606F0}" destId="{318953DB-FF47-4B63-8EA8-7431983FA594}" srcOrd="1" destOrd="0" parTransId="{252C3F1A-DE5E-438D-90F2-3ECFC0BC6933}" sibTransId="{70AE522D-2453-447B-A5C3-DF9A951987B9}"/>
    <dgm:cxn modelId="{84767B9F-DA96-41A4-9E83-85D8B1A93838}" srcId="{D9BB479E-D712-4A5D-B510-317F2A5606F0}" destId="{E7BC6678-55D2-4CE0-8A0E-C6C3E982E2B0}" srcOrd="3" destOrd="0" parTransId="{B6C49265-5F92-4EE6-8B63-0D82F2573114}" sibTransId="{97795D88-14C9-4457-9B93-7CDE49EC1AF2}"/>
    <dgm:cxn modelId="{C23ED3DA-3774-4CF3-A509-4209885DB93A}" type="presOf" srcId="{277C62EA-83CC-4161-B2FB-070AC98F09D1}" destId="{96EF6E31-7EFC-4809-AC80-CF05A4DE5FC5}" srcOrd="0" destOrd="0" presId="urn:microsoft.com/office/officeart/2005/8/layout/hierarchy3"/>
    <dgm:cxn modelId="{377FFB81-F7BA-4157-9EAE-EA71FB1C6E1A}" type="presOf" srcId="{BEE7D81F-57AE-473E-BEFF-3F8DEEA746A5}" destId="{03EBA9FD-250C-41BC-8D61-019769DF7294}" srcOrd="0" destOrd="0" presId="urn:microsoft.com/office/officeart/2005/8/layout/hierarchy3"/>
    <dgm:cxn modelId="{C7FB31F5-7F5C-4D6D-B762-DD3719558ADE}" type="presOf" srcId="{4F342B00-859D-443F-8C19-6D7CA562377A}" destId="{6DBD0FB0-E7A4-49B8-B13D-6ABA07BA1DE1}" srcOrd="0" destOrd="0" presId="urn:microsoft.com/office/officeart/2005/8/layout/hierarchy3"/>
    <dgm:cxn modelId="{262E768B-39A7-48D1-9300-FD7E5EC1F210}" srcId="{D9BB479E-D712-4A5D-B510-317F2A5606F0}" destId="{277C62EA-83CC-4161-B2FB-070AC98F09D1}" srcOrd="2" destOrd="0" parTransId="{472C8C2E-ABF5-468A-B366-DDF9B00AA13E}" sibTransId="{994757F2-684D-4722-8391-1D9D2E565823}"/>
    <dgm:cxn modelId="{4771F80E-B0FF-47EA-BFB4-5CDB2818E979}" type="presOf" srcId="{3FD0D700-4131-4D8C-8D44-24C901D3162E}" destId="{2D42BDDE-3570-4233-B306-D989794EB1E2}" srcOrd="0" destOrd="0" presId="urn:microsoft.com/office/officeart/2005/8/layout/hierarchy3"/>
    <dgm:cxn modelId="{48FB966E-ACAD-48A9-A9E9-2B6E639916D1}" type="presOf" srcId="{B6C49265-5F92-4EE6-8B63-0D82F2573114}" destId="{9DAEFEAD-27C5-47D6-92DC-733A9F2627B9}" srcOrd="0" destOrd="0" presId="urn:microsoft.com/office/officeart/2005/8/layout/hierarchy3"/>
    <dgm:cxn modelId="{8B2EFCC8-B13B-4C75-B431-0A66321F6BA6}" srcId="{4F342B00-859D-443F-8C19-6D7CA562377A}" destId="{D9BB479E-D712-4A5D-B510-317F2A5606F0}" srcOrd="0" destOrd="0" parTransId="{6033FABE-01BF-4BAF-8EA6-AC6E1E7FCC18}" sibTransId="{757B19F5-91B8-4F65-AA9A-02668A7C57E6}"/>
    <dgm:cxn modelId="{3CEA5C99-C304-4CDD-B9AC-C7C02B038615}" type="presOf" srcId="{525C3E84-2F55-4072-863A-DFE093C800C0}" destId="{80B31104-1642-4B63-A1AF-EDCE9DFC2AC9}" srcOrd="1" destOrd="0" presId="urn:microsoft.com/office/officeart/2005/8/layout/hierarchy3"/>
    <dgm:cxn modelId="{2C3C79B2-E061-402E-BC81-9782F8F191E4}" type="presOf" srcId="{252C3F1A-DE5E-438D-90F2-3ECFC0BC6933}" destId="{D91FEE91-A19A-4609-AC1F-96D83ADA5253}" srcOrd="0" destOrd="0" presId="urn:microsoft.com/office/officeart/2005/8/layout/hierarchy3"/>
    <dgm:cxn modelId="{248CA361-377D-49EC-B0B1-EFDCA38C0D86}" type="presOf" srcId="{6399F163-F2A6-4B21-BB63-0DE2BCF9D8C6}" destId="{8FB9AF85-B8F4-4432-B4B8-0747AB74B164}" srcOrd="0" destOrd="0" presId="urn:microsoft.com/office/officeart/2005/8/layout/hierarchy3"/>
    <dgm:cxn modelId="{F1CDB69D-08A2-4828-921F-702FECF535F9}" type="presOf" srcId="{5CDC9090-23FD-4EE4-A2A9-A2F3BAD4E492}" destId="{8F792ADD-E373-4822-924E-60E3CC118985}" srcOrd="0" destOrd="0" presId="urn:microsoft.com/office/officeart/2005/8/layout/hierarchy3"/>
    <dgm:cxn modelId="{0C46B7A9-0886-41F2-907E-F4AAD14FD1CF}" srcId="{525C3E84-2F55-4072-863A-DFE093C800C0}" destId="{D650BE39-3534-45D9-A6C6-9CE4982D57E7}" srcOrd="3" destOrd="0" parTransId="{BEE7D81F-57AE-473E-BEFF-3F8DEEA746A5}" sibTransId="{1877C1F5-6475-4FBC-B52F-7786F8982245}"/>
    <dgm:cxn modelId="{DD4B26FD-4E59-40D9-BB92-793184E666B7}" srcId="{4F342B00-859D-443F-8C19-6D7CA562377A}" destId="{525C3E84-2F55-4072-863A-DFE093C800C0}" srcOrd="1" destOrd="0" parTransId="{BB4F8E43-7CBB-4097-9857-1EEAD5E5A022}" sibTransId="{9F48275A-565C-4B47-952A-D3A8006BF541}"/>
    <dgm:cxn modelId="{A0CCC5D5-0E89-4197-984B-13431BE45934}" srcId="{525C3E84-2F55-4072-863A-DFE093C800C0}" destId="{A3D4385E-C918-4D9B-A336-CC86138D4B1D}" srcOrd="2" destOrd="0" parTransId="{11590E5A-8167-48AF-B775-13B7BDCCACE7}" sibTransId="{4E38AA38-C1E5-49C5-98F3-16340C354846}"/>
    <dgm:cxn modelId="{065C3B71-18B0-4D0F-A4FC-5A3992E1653C}" type="presOf" srcId="{472C8C2E-ABF5-468A-B366-DDF9B00AA13E}" destId="{4B4E4DF0-D7C2-4B95-ACFB-4F491E51AF63}" srcOrd="0" destOrd="0" presId="urn:microsoft.com/office/officeart/2005/8/layout/hierarchy3"/>
    <dgm:cxn modelId="{EF94F77F-BC29-411D-A952-1277DEE8FF3F}" type="presOf" srcId="{D9BB479E-D712-4A5D-B510-317F2A5606F0}" destId="{5DA00601-6649-470D-911B-BB68E1744D9A}" srcOrd="0" destOrd="0" presId="urn:microsoft.com/office/officeart/2005/8/layout/hierarchy3"/>
    <dgm:cxn modelId="{642A6E3D-CAC4-45AD-991E-D46DB06CB747}" type="presParOf" srcId="{6DBD0FB0-E7A4-49B8-B13D-6ABA07BA1DE1}" destId="{879FE653-3B35-4013-9372-E7B2E81EA6B2}" srcOrd="0" destOrd="0" presId="urn:microsoft.com/office/officeart/2005/8/layout/hierarchy3"/>
    <dgm:cxn modelId="{315262A4-054F-426F-B8CE-8B604C550BB6}" type="presParOf" srcId="{879FE653-3B35-4013-9372-E7B2E81EA6B2}" destId="{E9E521BD-EBF1-40D7-90C0-E2C28E22B958}" srcOrd="0" destOrd="0" presId="urn:microsoft.com/office/officeart/2005/8/layout/hierarchy3"/>
    <dgm:cxn modelId="{F7722760-9012-4648-A283-7C385AA78BCD}" type="presParOf" srcId="{E9E521BD-EBF1-40D7-90C0-E2C28E22B958}" destId="{5DA00601-6649-470D-911B-BB68E1744D9A}" srcOrd="0" destOrd="0" presId="urn:microsoft.com/office/officeart/2005/8/layout/hierarchy3"/>
    <dgm:cxn modelId="{22908DCB-5DD0-409B-B6AF-24F85884095C}" type="presParOf" srcId="{E9E521BD-EBF1-40D7-90C0-E2C28E22B958}" destId="{A02DD983-B540-47CD-A476-F99AD9FE09B4}" srcOrd="1" destOrd="0" presId="urn:microsoft.com/office/officeart/2005/8/layout/hierarchy3"/>
    <dgm:cxn modelId="{ECC4FE0C-ECF5-4988-9502-A0C98D7EE959}" type="presParOf" srcId="{879FE653-3B35-4013-9372-E7B2E81EA6B2}" destId="{530312B8-F901-4194-9BAB-A7096C7D169D}" srcOrd="1" destOrd="0" presId="urn:microsoft.com/office/officeart/2005/8/layout/hierarchy3"/>
    <dgm:cxn modelId="{2392407B-1794-48B9-8815-CDA58DDBD0EF}" type="presParOf" srcId="{530312B8-F901-4194-9BAB-A7096C7D169D}" destId="{A1324C1F-FBAF-48CD-B039-DDDF0ABA182E}" srcOrd="0" destOrd="0" presId="urn:microsoft.com/office/officeart/2005/8/layout/hierarchy3"/>
    <dgm:cxn modelId="{B344BAF5-23DD-4197-816C-58F66A6F2B06}" type="presParOf" srcId="{530312B8-F901-4194-9BAB-A7096C7D169D}" destId="{2D42BDDE-3570-4233-B306-D989794EB1E2}" srcOrd="1" destOrd="0" presId="urn:microsoft.com/office/officeart/2005/8/layout/hierarchy3"/>
    <dgm:cxn modelId="{79EA2E3E-4DEE-477D-956B-A31027331AE1}" type="presParOf" srcId="{530312B8-F901-4194-9BAB-A7096C7D169D}" destId="{D91FEE91-A19A-4609-AC1F-96D83ADA5253}" srcOrd="2" destOrd="0" presId="urn:microsoft.com/office/officeart/2005/8/layout/hierarchy3"/>
    <dgm:cxn modelId="{835B062A-42DB-4C4A-A5EA-AD71302DBFF4}" type="presParOf" srcId="{530312B8-F901-4194-9BAB-A7096C7D169D}" destId="{2ACAE62A-60D6-4A5E-BCEB-AB669F357B83}" srcOrd="3" destOrd="0" presId="urn:microsoft.com/office/officeart/2005/8/layout/hierarchy3"/>
    <dgm:cxn modelId="{897DF8E5-41AA-4976-B1BC-6D4BA23B5BA0}" type="presParOf" srcId="{530312B8-F901-4194-9BAB-A7096C7D169D}" destId="{4B4E4DF0-D7C2-4B95-ACFB-4F491E51AF63}" srcOrd="4" destOrd="0" presId="urn:microsoft.com/office/officeart/2005/8/layout/hierarchy3"/>
    <dgm:cxn modelId="{F81AA77F-B0C9-4DD7-A328-B7969E4E4DC7}" type="presParOf" srcId="{530312B8-F901-4194-9BAB-A7096C7D169D}" destId="{96EF6E31-7EFC-4809-AC80-CF05A4DE5FC5}" srcOrd="5" destOrd="0" presId="urn:microsoft.com/office/officeart/2005/8/layout/hierarchy3"/>
    <dgm:cxn modelId="{5675DC42-E165-468F-B071-BCC8B834F26D}" type="presParOf" srcId="{530312B8-F901-4194-9BAB-A7096C7D169D}" destId="{9DAEFEAD-27C5-47D6-92DC-733A9F2627B9}" srcOrd="6" destOrd="0" presId="urn:microsoft.com/office/officeart/2005/8/layout/hierarchy3"/>
    <dgm:cxn modelId="{0F4C485D-AA32-4958-B201-C5569E649016}" type="presParOf" srcId="{530312B8-F901-4194-9BAB-A7096C7D169D}" destId="{2341F75D-A438-4C2A-A4C3-AC3A10A6D3DD}" srcOrd="7" destOrd="0" presId="urn:microsoft.com/office/officeart/2005/8/layout/hierarchy3"/>
    <dgm:cxn modelId="{D96E8962-0B31-4E3E-B6DC-FCA8D8776CC8}" type="presParOf" srcId="{6DBD0FB0-E7A4-49B8-B13D-6ABA07BA1DE1}" destId="{E26C854E-4875-47C6-9D16-D6CD609AD04B}" srcOrd="1" destOrd="0" presId="urn:microsoft.com/office/officeart/2005/8/layout/hierarchy3"/>
    <dgm:cxn modelId="{AC80D00C-1192-49A8-A4A8-53E8D16DAB8D}" type="presParOf" srcId="{E26C854E-4875-47C6-9D16-D6CD609AD04B}" destId="{823DA6D3-7E97-46B0-AEBF-8F2133E9D843}" srcOrd="0" destOrd="0" presId="urn:microsoft.com/office/officeart/2005/8/layout/hierarchy3"/>
    <dgm:cxn modelId="{B52B3808-1FBF-4898-82F3-E06125C50E1C}" type="presParOf" srcId="{823DA6D3-7E97-46B0-AEBF-8F2133E9D843}" destId="{49DD8305-5160-4E25-9F02-A8E2163593F4}" srcOrd="0" destOrd="0" presId="urn:microsoft.com/office/officeart/2005/8/layout/hierarchy3"/>
    <dgm:cxn modelId="{3FAE261B-5A14-44AA-A5E5-F53B87B61AB5}" type="presParOf" srcId="{823DA6D3-7E97-46B0-AEBF-8F2133E9D843}" destId="{80B31104-1642-4B63-A1AF-EDCE9DFC2AC9}" srcOrd="1" destOrd="0" presId="urn:microsoft.com/office/officeart/2005/8/layout/hierarchy3"/>
    <dgm:cxn modelId="{0349353B-C54F-4523-B82E-C3B35CD8B0D1}" type="presParOf" srcId="{E26C854E-4875-47C6-9D16-D6CD609AD04B}" destId="{B8FAC15F-67C0-45CA-92B6-4B2F14FFBA53}" srcOrd="1" destOrd="0" presId="urn:microsoft.com/office/officeart/2005/8/layout/hierarchy3"/>
    <dgm:cxn modelId="{E7EBBC0A-CF3B-4016-850F-50B8B16CA445}" type="presParOf" srcId="{B8FAC15F-67C0-45CA-92B6-4B2F14FFBA53}" destId="{8F792ADD-E373-4822-924E-60E3CC118985}" srcOrd="0" destOrd="0" presId="urn:microsoft.com/office/officeart/2005/8/layout/hierarchy3"/>
    <dgm:cxn modelId="{E075FE47-30F2-45EF-9C52-2C806CF5316E}" type="presParOf" srcId="{B8FAC15F-67C0-45CA-92B6-4B2F14FFBA53}" destId="{8FB9AF85-B8F4-4432-B4B8-0747AB74B164}" srcOrd="1" destOrd="0" presId="urn:microsoft.com/office/officeart/2005/8/layout/hierarchy3"/>
    <dgm:cxn modelId="{6A660989-866F-493A-B997-DCB15A009959}" type="presParOf" srcId="{B8FAC15F-67C0-45CA-92B6-4B2F14FFBA53}" destId="{02F515E3-62B3-43D1-A0A2-0247E981874F}" srcOrd="2" destOrd="0" presId="urn:microsoft.com/office/officeart/2005/8/layout/hierarchy3"/>
    <dgm:cxn modelId="{5232B3EE-759C-4DA0-8A89-E7500FDC9F7E}" type="presParOf" srcId="{B8FAC15F-67C0-45CA-92B6-4B2F14FFBA53}" destId="{DB14A523-A696-4DDC-AAE6-0A442DF0899C}" srcOrd="3" destOrd="0" presId="urn:microsoft.com/office/officeart/2005/8/layout/hierarchy3"/>
    <dgm:cxn modelId="{526F6750-E5EC-470E-9835-E69535414101}" type="presParOf" srcId="{B8FAC15F-67C0-45CA-92B6-4B2F14FFBA53}" destId="{4B1CC846-9F6A-45A2-AB34-0E491792070A}" srcOrd="4" destOrd="0" presId="urn:microsoft.com/office/officeart/2005/8/layout/hierarchy3"/>
    <dgm:cxn modelId="{0B8A0EC7-06E7-4837-98AB-87A6592AA94E}" type="presParOf" srcId="{B8FAC15F-67C0-45CA-92B6-4B2F14FFBA53}" destId="{D8E9D277-BB76-4D1B-B9DA-B36F52C952EF}" srcOrd="5" destOrd="0" presId="urn:microsoft.com/office/officeart/2005/8/layout/hierarchy3"/>
    <dgm:cxn modelId="{19A9B132-22BD-45AC-B02C-E29CF4126D8D}" type="presParOf" srcId="{B8FAC15F-67C0-45CA-92B6-4B2F14FFBA53}" destId="{03EBA9FD-250C-41BC-8D61-019769DF7294}" srcOrd="6" destOrd="0" presId="urn:microsoft.com/office/officeart/2005/8/layout/hierarchy3"/>
    <dgm:cxn modelId="{179C8249-7F30-48FC-8CF9-7365CD0B751E}" type="presParOf" srcId="{B8FAC15F-67C0-45CA-92B6-4B2F14FFBA53}" destId="{4991F116-70DF-4855-9BBC-A619F27C0AD8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E0B1F7-C5AD-4659-B6DC-3E7D8BE85457}" type="doc">
      <dgm:prSet loTypeId="urn:microsoft.com/office/officeart/2005/8/layout/vProcess5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87047736-E907-4220-A2AD-4826FDEA2F52}">
      <dgm:prSet phldrT="[文本]" custT="1"/>
      <dgm:spPr/>
      <dgm:t>
        <a:bodyPr/>
        <a:lstStyle/>
        <a:p>
          <a:r>
            <a:rPr lang="zh-CN" altLang="en-US" sz="2000" b="1" dirty="0" smtClean="0"/>
            <a:t>（</a:t>
          </a:r>
          <a:r>
            <a:rPr lang="en-US" altLang="zh-CN" sz="2000" b="1" dirty="0" smtClean="0"/>
            <a:t>3</a:t>
          </a:r>
          <a:r>
            <a:rPr lang="zh-CN" altLang="en-US" sz="2000" b="1" dirty="0" smtClean="0"/>
            <a:t>）管理体系要求</a:t>
          </a:r>
          <a:endParaRPr lang="zh-CN" altLang="en-US" sz="2000" b="1" dirty="0"/>
        </a:p>
      </dgm:t>
    </dgm:pt>
    <dgm:pt modelId="{B864EC48-656B-4EF0-96DE-B4874BFB0470}" type="parTrans" cxnId="{1A29E8CC-C049-4145-9410-C1C673AFF2F7}">
      <dgm:prSet/>
      <dgm:spPr/>
      <dgm:t>
        <a:bodyPr/>
        <a:lstStyle/>
        <a:p>
          <a:endParaRPr lang="zh-CN" altLang="en-US" sz="1200" b="1"/>
        </a:p>
      </dgm:t>
    </dgm:pt>
    <dgm:pt modelId="{0926DE31-C13C-455B-98A0-1FAC72591FCC}" type="sibTrans" cxnId="{1A29E8CC-C049-4145-9410-C1C673AFF2F7}">
      <dgm:prSet custT="1"/>
      <dgm:spPr/>
      <dgm:t>
        <a:bodyPr/>
        <a:lstStyle/>
        <a:p>
          <a:endParaRPr lang="zh-CN" altLang="en-US" sz="2400" b="1"/>
        </a:p>
      </dgm:t>
    </dgm:pt>
    <dgm:pt modelId="{7D5984E7-45B5-468E-ADED-6C9D5C87FA5C}">
      <dgm:prSet phldrT="[文本]" custT="1"/>
      <dgm:spPr/>
      <dgm:t>
        <a:bodyPr/>
        <a:lstStyle/>
        <a:p>
          <a:r>
            <a:rPr lang="zh-CN" altLang="en-US" sz="2000" b="1" dirty="0" smtClean="0"/>
            <a:t>（</a:t>
          </a:r>
          <a:r>
            <a:rPr lang="en-US" altLang="zh-CN" sz="2000" b="1" dirty="0" smtClean="0"/>
            <a:t>4</a:t>
          </a:r>
          <a:r>
            <a:rPr lang="zh-CN" altLang="en-US" sz="2000" b="1" dirty="0" smtClean="0"/>
            <a:t>）策划和实施服务管理</a:t>
          </a:r>
          <a:endParaRPr lang="zh-CN" altLang="en-US" sz="2000" b="1" dirty="0"/>
        </a:p>
      </dgm:t>
    </dgm:pt>
    <dgm:pt modelId="{8A927976-9361-4DA8-9AE4-0CEF06360FB1}" type="parTrans" cxnId="{9DBE5DBB-DB3F-49D8-BC0D-82A293F928E4}">
      <dgm:prSet/>
      <dgm:spPr/>
      <dgm:t>
        <a:bodyPr/>
        <a:lstStyle/>
        <a:p>
          <a:endParaRPr lang="zh-CN" altLang="en-US" sz="1200" b="1"/>
        </a:p>
      </dgm:t>
    </dgm:pt>
    <dgm:pt modelId="{B4D7083B-D72F-490A-960F-E265778BEA7F}" type="sibTrans" cxnId="{9DBE5DBB-DB3F-49D8-BC0D-82A293F928E4}">
      <dgm:prSet custT="1"/>
      <dgm:spPr/>
      <dgm:t>
        <a:bodyPr/>
        <a:lstStyle/>
        <a:p>
          <a:endParaRPr lang="zh-CN" altLang="en-US" sz="2400" b="1"/>
        </a:p>
      </dgm:t>
    </dgm:pt>
    <dgm:pt modelId="{13935E37-03A5-4A6D-A24C-CB1DC37934A2}">
      <dgm:prSet phldrT="[文本]" custT="1"/>
      <dgm:spPr/>
      <dgm:t>
        <a:bodyPr/>
        <a:lstStyle/>
        <a:p>
          <a:r>
            <a:rPr lang="zh-CN" altLang="en-US" sz="2000" b="1" dirty="0" smtClean="0"/>
            <a:t>（</a:t>
          </a:r>
          <a:r>
            <a:rPr lang="en-US" altLang="zh-CN" sz="2000" b="1" dirty="0" smtClean="0"/>
            <a:t>5</a:t>
          </a:r>
          <a:r>
            <a:rPr lang="zh-CN" altLang="en-US" sz="2000" b="1" dirty="0" smtClean="0"/>
            <a:t>）新的或变更的服务</a:t>
          </a:r>
          <a:endParaRPr lang="zh-CN" altLang="en-US" sz="2000" b="1" dirty="0"/>
        </a:p>
      </dgm:t>
    </dgm:pt>
    <dgm:pt modelId="{9A6D38E9-7D85-490D-9D77-3D396DFBE157}" type="parTrans" cxnId="{3A202FD7-0C66-44DA-B72A-FE59E1818881}">
      <dgm:prSet/>
      <dgm:spPr/>
      <dgm:t>
        <a:bodyPr/>
        <a:lstStyle/>
        <a:p>
          <a:endParaRPr lang="zh-CN" altLang="en-US" sz="1200" b="1"/>
        </a:p>
      </dgm:t>
    </dgm:pt>
    <dgm:pt modelId="{B201F8CF-B5B9-438E-9479-55E237DE2482}" type="sibTrans" cxnId="{3A202FD7-0C66-44DA-B72A-FE59E1818881}">
      <dgm:prSet/>
      <dgm:spPr/>
      <dgm:t>
        <a:bodyPr/>
        <a:lstStyle/>
        <a:p>
          <a:endParaRPr lang="zh-CN" altLang="en-US" sz="1200" b="1"/>
        </a:p>
      </dgm:t>
    </dgm:pt>
    <dgm:pt modelId="{CEE26CAE-053E-4188-88D7-F89DC89F4580}" type="pres">
      <dgm:prSet presAssocID="{BDE0B1F7-C5AD-4659-B6DC-3E7D8BE8545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1D92CB-FEA3-4FDA-84B3-32392FACE41E}" type="pres">
      <dgm:prSet presAssocID="{BDE0B1F7-C5AD-4659-B6DC-3E7D8BE85457}" presName="dummyMaxCanvas" presStyleCnt="0">
        <dgm:presLayoutVars/>
      </dgm:prSet>
      <dgm:spPr/>
    </dgm:pt>
    <dgm:pt modelId="{532764AE-7A6E-4F7C-AAB7-A53F9F9EB02C}" type="pres">
      <dgm:prSet presAssocID="{BDE0B1F7-C5AD-4659-B6DC-3E7D8BE85457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7A3CE7-09DE-45A1-8223-080CA39911A9}" type="pres">
      <dgm:prSet presAssocID="{BDE0B1F7-C5AD-4659-B6DC-3E7D8BE85457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5AB07E-1E6D-455C-8B9E-94C8BC7A4FE5}" type="pres">
      <dgm:prSet presAssocID="{BDE0B1F7-C5AD-4659-B6DC-3E7D8BE85457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F4531F-9BDF-48FB-AD7D-7188CE00C85B}" type="pres">
      <dgm:prSet presAssocID="{BDE0B1F7-C5AD-4659-B6DC-3E7D8BE85457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D38B61-443D-4774-88C6-BD9991A277DB}" type="pres">
      <dgm:prSet presAssocID="{BDE0B1F7-C5AD-4659-B6DC-3E7D8BE85457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1DFB71-99BE-4D80-8032-0FE0B27A14EF}" type="pres">
      <dgm:prSet presAssocID="{BDE0B1F7-C5AD-4659-B6DC-3E7D8BE8545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374706-CECA-45A3-8F80-CCA657E3F5D4}" type="pres">
      <dgm:prSet presAssocID="{BDE0B1F7-C5AD-4659-B6DC-3E7D8BE8545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ED549E-667F-46F3-9BB2-60F3DDA1AD4E}" type="pres">
      <dgm:prSet presAssocID="{BDE0B1F7-C5AD-4659-B6DC-3E7D8BE8545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202FD7-0C66-44DA-B72A-FE59E1818881}" srcId="{BDE0B1F7-C5AD-4659-B6DC-3E7D8BE85457}" destId="{13935E37-03A5-4A6D-A24C-CB1DC37934A2}" srcOrd="2" destOrd="0" parTransId="{9A6D38E9-7D85-490D-9D77-3D396DFBE157}" sibTransId="{B201F8CF-B5B9-438E-9479-55E237DE2482}"/>
    <dgm:cxn modelId="{8EB92588-6B4F-4F60-AB0B-0B68C4791EE9}" type="presOf" srcId="{BDE0B1F7-C5AD-4659-B6DC-3E7D8BE85457}" destId="{CEE26CAE-053E-4188-88D7-F89DC89F4580}" srcOrd="0" destOrd="0" presId="urn:microsoft.com/office/officeart/2005/8/layout/vProcess5"/>
    <dgm:cxn modelId="{A62DCD99-C705-4775-A684-07C67B99EEC5}" type="presOf" srcId="{7D5984E7-45B5-468E-ADED-6C9D5C87FA5C}" destId="{C7374706-CECA-45A3-8F80-CCA657E3F5D4}" srcOrd="1" destOrd="0" presId="urn:microsoft.com/office/officeart/2005/8/layout/vProcess5"/>
    <dgm:cxn modelId="{BFD32A5F-632B-4E94-8C7D-8DD605E1AABD}" type="presOf" srcId="{87047736-E907-4220-A2AD-4826FDEA2F52}" destId="{532764AE-7A6E-4F7C-AAB7-A53F9F9EB02C}" srcOrd="0" destOrd="0" presId="urn:microsoft.com/office/officeart/2005/8/layout/vProcess5"/>
    <dgm:cxn modelId="{7F921615-C4AF-483F-A52E-78B58201BEA0}" type="presOf" srcId="{13935E37-03A5-4A6D-A24C-CB1DC37934A2}" destId="{F25AB07E-1E6D-455C-8B9E-94C8BC7A4FE5}" srcOrd="0" destOrd="0" presId="urn:microsoft.com/office/officeart/2005/8/layout/vProcess5"/>
    <dgm:cxn modelId="{F7D12399-59C9-41FE-AA88-335803DBC844}" type="presOf" srcId="{7D5984E7-45B5-468E-ADED-6C9D5C87FA5C}" destId="{B17A3CE7-09DE-45A1-8223-080CA39911A9}" srcOrd="0" destOrd="0" presId="urn:microsoft.com/office/officeart/2005/8/layout/vProcess5"/>
    <dgm:cxn modelId="{74114FB2-1C34-4C5C-A4BC-11ECB547AF14}" type="presOf" srcId="{0926DE31-C13C-455B-98A0-1FAC72591FCC}" destId="{29F4531F-9BDF-48FB-AD7D-7188CE00C85B}" srcOrd="0" destOrd="0" presId="urn:microsoft.com/office/officeart/2005/8/layout/vProcess5"/>
    <dgm:cxn modelId="{9DBE5DBB-DB3F-49D8-BC0D-82A293F928E4}" srcId="{BDE0B1F7-C5AD-4659-B6DC-3E7D8BE85457}" destId="{7D5984E7-45B5-468E-ADED-6C9D5C87FA5C}" srcOrd="1" destOrd="0" parTransId="{8A927976-9361-4DA8-9AE4-0CEF06360FB1}" sibTransId="{B4D7083B-D72F-490A-960F-E265778BEA7F}"/>
    <dgm:cxn modelId="{A6C35564-C7C0-46E2-8EE5-1EB4FEE62518}" type="presOf" srcId="{13935E37-03A5-4A6D-A24C-CB1DC37934A2}" destId="{93ED549E-667F-46F3-9BB2-60F3DDA1AD4E}" srcOrd="1" destOrd="0" presId="urn:microsoft.com/office/officeart/2005/8/layout/vProcess5"/>
    <dgm:cxn modelId="{C4410F57-C688-43E7-AC80-29871220DF00}" type="presOf" srcId="{87047736-E907-4220-A2AD-4826FDEA2F52}" destId="{151DFB71-99BE-4D80-8032-0FE0B27A14EF}" srcOrd="1" destOrd="0" presId="urn:microsoft.com/office/officeart/2005/8/layout/vProcess5"/>
    <dgm:cxn modelId="{1A29E8CC-C049-4145-9410-C1C673AFF2F7}" srcId="{BDE0B1F7-C5AD-4659-B6DC-3E7D8BE85457}" destId="{87047736-E907-4220-A2AD-4826FDEA2F52}" srcOrd="0" destOrd="0" parTransId="{B864EC48-656B-4EF0-96DE-B4874BFB0470}" sibTransId="{0926DE31-C13C-455B-98A0-1FAC72591FCC}"/>
    <dgm:cxn modelId="{9BAA7009-8D43-47D3-8798-5A4600506D20}" type="presOf" srcId="{B4D7083B-D72F-490A-960F-E265778BEA7F}" destId="{A4D38B61-443D-4774-88C6-BD9991A277DB}" srcOrd="0" destOrd="0" presId="urn:microsoft.com/office/officeart/2005/8/layout/vProcess5"/>
    <dgm:cxn modelId="{212B9854-ED03-44E7-AD9D-78F07F2B3D58}" type="presParOf" srcId="{CEE26CAE-053E-4188-88D7-F89DC89F4580}" destId="{E51D92CB-FEA3-4FDA-84B3-32392FACE41E}" srcOrd="0" destOrd="0" presId="urn:microsoft.com/office/officeart/2005/8/layout/vProcess5"/>
    <dgm:cxn modelId="{CD09C110-B841-4289-81F6-463483D560AC}" type="presParOf" srcId="{CEE26CAE-053E-4188-88D7-F89DC89F4580}" destId="{532764AE-7A6E-4F7C-AAB7-A53F9F9EB02C}" srcOrd="1" destOrd="0" presId="urn:microsoft.com/office/officeart/2005/8/layout/vProcess5"/>
    <dgm:cxn modelId="{0D2D2706-6F83-4EC6-9095-6EE444759327}" type="presParOf" srcId="{CEE26CAE-053E-4188-88D7-F89DC89F4580}" destId="{B17A3CE7-09DE-45A1-8223-080CA39911A9}" srcOrd="2" destOrd="0" presId="urn:microsoft.com/office/officeart/2005/8/layout/vProcess5"/>
    <dgm:cxn modelId="{8ED84207-5E30-4AEB-A305-988AED681F28}" type="presParOf" srcId="{CEE26CAE-053E-4188-88D7-F89DC89F4580}" destId="{F25AB07E-1E6D-455C-8B9E-94C8BC7A4FE5}" srcOrd="3" destOrd="0" presId="urn:microsoft.com/office/officeart/2005/8/layout/vProcess5"/>
    <dgm:cxn modelId="{ECBE5616-0D21-4C20-B900-1C9A5C44C9C5}" type="presParOf" srcId="{CEE26CAE-053E-4188-88D7-F89DC89F4580}" destId="{29F4531F-9BDF-48FB-AD7D-7188CE00C85B}" srcOrd="4" destOrd="0" presId="urn:microsoft.com/office/officeart/2005/8/layout/vProcess5"/>
    <dgm:cxn modelId="{9F5E013F-9F5D-4583-9983-3E861912E900}" type="presParOf" srcId="{CEE26CAE-053E-4188-88D7-F89DC89F4580}" destId="{A4D38B61-443D-4774-88C6-BD9991A277DB}" srcOrd="5" destOrd="0" presId="urn:microsoft.com/office/officeart/2005/8/layout/vProcess5"/>
    <dgm:cxn modelId="{25A6FC67-F392-4ED3-8B1A-98BDF8C326BC}" type="presParOf" srcId="{CEE26CAE-053E-4188-88D7-F89DC89F4580}" destId="{151DFB71-99BE-4D80-8032-0FE0B27A14EF}" srcOrd="6" destOrd="0" presId="urn:microsoft.com/office/officeart/2005/8/layout/vProcess5"/>
    <dgm:cxn modelId="{B215C19B-5D3B-440F-AFCC-89EC525A50CD}" type="presParOf" srcId="{CEE26CAE-053E-4188-88D7-F89DC89F4580}" destId="{C7374706-CECA-45A3-8F80-CCA657E3F5D4}" srcOrd="7" destOrd="0" presId="urn:microsoft.com/office/officeart/2005/8/layout/vProcess5"/>
    <dgm:cxn modelId="{FE675236-EF7B-4E38-9CF9-F9BDB49705D9}" type="presParOf" srcId="{CEE26CAE-053E-4188-88D7-F89DC89F4580}" destId="{93ED549E-667F-46F3-9BB2-60F3DDA1AD4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2942DA-13A2-4641-B707-673A0B1E975A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78DBE22-8B63-4D2D-BE5B-62F09E382DEE}">
      <dgm:prSet phldrT="[文本]"/>
      <dgm:spPr/>
      <dgm:t>
        <a:bodyPr/>
        <a:lstStyle/>
        <a:p>
          <a:r>
            <a:rPr lang="zh-CN" altLang="en-US" b="1" smtClean="0"/>
            <a:t>（</a:t>
          </a:r>
          <a:r>
            <a:rPr lang="en-US" altLang="zh-CN" b="1" smtClean="0"/>
            <a:t>9</a:t>
          </a:r>
          <a:r>
            <a:rPr lang="zh-CN" altLang="en-US" b="1" smtClean="0"/>
            <a:t>）控制过程</a:t>
          </a:r>
          <a:endParaRPr lang="zh-CN" altLang="en-US" b="1" dirty="0"/>
        </a:p>
      </dgm:t>
    </dgm:pt>
    <dgm:pt modelId="{8EF27011-638B-4210-9F42-F9BB779816DB}" type="parTrans" cxnId="{9CBD4E75-9DEB-44D0-9DC4-4019325E86B4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6696E25C-5F93-4FF8-9D08-16D1DC2DE18E}" type="sibTrans" cxnId="{9CBD4E75-9DEB-44D0-9DC4-4019325E86B4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11C2C0C1-8012-463E-948C-9642CBF48A44}">
      <dgm:prSet phldrT="[文本]"/>
      <dgm:spPr/>
      <dgm:t>
        <a:bodyPr/>
        <a:lstStyle/>
        <a:p>
          <a:r>
            <a:rPr lang="zh-CN" altLang="en-US" b="1" smtClean="0"/>
            <a:t>（</a:t>
          </a:r>
          <a:r>
            <a:rPr lang="en-US" altLang="zh-CN" b="1" smtClean="0"/>
            <a:t>8</a:t>
          </a:r>
          <a:r>
            <a:rPr lang="zh-CN" altLang="en-US" b="1" smtClean="0"/>
            <a:t>）解决过程</a:t>
          </a:r>
          <a:endParaRPr lang="zh-CN" altLang="en-US" b="1" dirty="0"/>
        </a:p>
      </dgm:t>
    </dgm:pt>
    <dgm:pt modelId="{742918BD-F701-48AF-9867-FF0F257C478B}" type="parTrans" cxnId="{7A91AC9B-725E-43DA-AADF-C32C8DC80FB1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03A9C964-CBEB-4B9E-A1DB-91251E7B955E}" type="sibTrans" cxnId="{7A91AC9B-725E-43DA-AADF-C32C8DC80FB1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688EE210-02F0-4FFB-96DB-10EEB6A50389}">
      <dgm:prSet phldrT="[文本]"/>
      <dgm:spPr/>
      <dgm:t>
        <a:bodyPr/>
        <a:lstStyle/>
        <a:p>
          <a:r>
            <a:rPr lang="zh-CN" altLang="en-US" b="1" smtClean="0"/>
            <a:t>（</a:t>
          </a:r>
          <a:r>
            <a:rPr lang="en-US" altLang="zh-CN" b="1" smtClean="0"/>
            <a:t>10</a:t>
          </a:r>
          <a:r>
            <a:rPr lang="zh-CN" altLang="en-US" b="1" smtClean="0"/>
            <a:t>）发布过程</a:t>
          </a:r>
          <a:endParaRPr lang="zh-CN" altLang="en-US" b="1" dirty="0"/>
        </a:p>
      </dgm:t>
    </dgm:pt>
    <dgm:pt modelId="{4134BC95-3FDB-4FD8-8010-0BD876EA8C86}" type="parTrans" cxnId="{F9E3EA0C-8081-435A-8CBE-37ED5C93FB50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449F6FDB-DA25-4833-9E2D-AD3749C048D1}" type="sibTrans" cxnId="{F9E3EA0C-8081-435A-8CBE-37ED5C93FB50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2F264F40-0C2B-4D31-B426-E7FFD4271ED0}">
      <dgm:prSet phldrT="[文本]"/>
      <dgm:spPr/>
      <dgm:t>
        <a:bodyPr/>
        <a:lstStyle/>
        <a:p>
          <a:r>
            <a:rPr lang="zh-CN" altLang="en-US" b="1" dirty="0" smtClean="0"/>
            <a:t>（</a:t>
          </a:r>
          <a:r>
            <a:rPr lang="en-US" altLang="zh-CN" b="1" dirty="0" smtClean="0"/>
            <a:t>7</a:t>
          </a:r>
          <a:r>
            <a:rPr lang="zh-CN" altLang="en-US" b="1" dirty="0" smtClean="0"/>
            <a:t>）关系过程</a:t>
          </a:r>
          <a:endParaRPr lang="zh-CN" altLang="en-US" b="1" dirty="0"/>
        </a:p>
      </dgm:t>
    </dgm:pt>
    <dgm:pt modelId="{DACB2DFB-92DC-412B-BB65-AC93A0E0925A}" type="parTrans" cxnId="{C284A905-0EAF-4AB9-8886-9EF61E64CE0A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C94D072E-9C15-4D59-9685-C975B93AACA1}" type="sibTrans" cxnId="{C284A905-0EAF-4AB9-8886-9EF61E64CE0A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866ADA32-641E-4AA2-AA19-23440208261E}">
      <dgm:prSet phldrT="[文本]"/>
      <dgm:spPr/>
      <dgm:t>
        <a:bodyPr/>
        <a:lstStyle/>
        <a:p>
          <a:r>
            <a:rPr lang="zh-CN" altLang="en-US" b="1" smtClean="0"/>
            <a:t>（</a:t>
          </a:r>
          <a:r>
            <a:rPr lang="en-US" altLang="zh-CN" b="1" smtClean="0"/>
            <a:t>6</a:t>
          </a:r>
          <a:r>
            <a:rPr lang="zh-CN" altLang="en-US" b="1" smtClean="0"/>
            <a:t>）服务交付</a:t>
          </a:r>
          <a:endParaRPr lang="zh-CN" altLang="en-US" b="1" dirty="0"/>
        </a:p>
      </dgm:t>
    </dgm:pt>
    <dgm:pt modelId="{439FAF15-BCEF-4500-8964-735A4EA08089}" type="parTrans" cxnId="{0164CDBC-E59E-4793-ABE6-40F5C9D9E370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DB800C5D-A02C-4AF1-9431-CE5622446158}" type="sibTrans" cxnId="{0164CDBC-E59E-4793-ABE6-40F5C9D9E370}">
      <dgm:prSet/>
      <dgm:spPr/>
      <dgm:t>
        <a:bodyPr/>
        <a:lstStyle/>
        <a:p>
          <a:endParaRPr lang="zh-CN" altLang="en-US" b="1">
            <a:solidFill>
              <a:srgbClr val="0070C0"/>
            </a:solidFill>
          </a:endParaRPr>
        </a:p>
      </dgm:t>
    </dgm:pt>
    <dgm:pt modelId="{D9D47401-94F0-4F18-871B-CD4357C2E2B5}" type="pres">
      <dgm:prSet presAssocID="{062942DA-13A2-4641-B707-673A0B1E975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5672C9-0E61-4F54-80C2-FAD84D4300AE}" type="pres">
      <dgm:prSet presAssocID="{A78DBE22-8B63-4D2D-BE5B-62F09E382DE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3CCD0DC9-CE19-4EE9-9BFA-FFBC22FAA6A5}" type="pres">
      <dgm:prSet presAssocID="{742918BD-F701-48AF-9867-FF0F257C478B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43C2B470-B7B0-490D-A14F-5EDBE4871EE7}" type="pres">
      <dgm:prSet presAssocID="{742918BD-F701-48AF-9867-FF0F257C478B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0FCB7336-B8AC-49B7-B420-1C0B77ED2CC5}" type="pres">
      <dgm:prSet presAssocID="{11C2C0C1-8012-463E-948C-9642CBF48A4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B3AFB4-36AE-43FB-A4B5-2B48C33C9CF8}" type="pres">
      <dgm:prSet presAssocID="{4134BC95-3FDB-4FD8-8010-0BD876EA8C86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0D91A0E0-FED8-4C8F-AFB0-B299701F1158}" type="pres">
      <dgm:prSet presAssocID="{4134BC95-3FDB-4FD8-8010-0BD876EA8C86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8A5148C1-2BE4-4831-AC4A-7BA9532A8A22}" type="pres">
      <dgm:prSet presAssocID="{688EE210-02F0-4FFB-96DB-10EEB6A5038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CDBF71-F685-49AC-823E-6790734970D5}" type="pres">
      <dgm:prSet presAssocID="{DACB2DFB-92DC-412B-BB65-AC93A0E0925A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6419F5F7-4D5E-4D83-B9AF-288C2EAFDF7B}" type="pres">
      <dgm:prSet presAssocID="{DACB2DFB-92DC-412B-BB65-AC93A0E0925A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8BA3C996-35E4-4087-AFCA-651B551C3F8D}" type="pres">
      <dgm:prSet presAssocID="{2F264F40-0C2B-4D31-B426-E7FFD4271ED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CA373C-564E-4F9C-A8C3-45E6D02E8B87}" type="pres">
      <dgm:prSet presAssocID="{439FAF15-BCEF-4500-8964-735A4EA08089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81E1F2F0-4E24-4A4A-A05D-BC7D27B8B830}" type="pres">
      <dgm:prSet presAssocID="{439FAF15-BCEF-4500-8964-735A4EA08089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A3D94026-9E09-4AF0-ACA2-D89CAB94CD02}" type="pres">
      <dgm:prSet presAssocID="{866ADA32-641E-4AA2-AA19-23440208261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E90BC2A-0099-443C-9BEB-18CB602532E3}" type="presOf" srcId="{062942DA-13A2-4641-B707-673A0B1E975A}" destId="{D9D47401-94F0-4F18-871B-CD4357C2E2B5}" srcOrd="0" destOrd="0" presId="urn:microsoft.com/office/officeart/2005/8/layout/radial5"/>
    <dgm:cxn modelId="{485C4EC2-4BEC-4FA2-BE79-615038E7744E}" type="presOf" srcId="{742918BD-F701-48AF-9867-FF0F257C478B}" destId="{43C2B470-B7B0-490D-A14F-5EDBE4871EE7}" srcOrd="1" destOrd="0" presId="urn:microsoft.com/office/officeart/2005/8/layout/radial5"/>
    <dgm:cxn modelId="{06B85BBA-776C-4E84-A221-C703CF453EFF}" type="presOf" srcId="{439FAF15-BCEF-4500-8964-735A4EA08089}" destId="{81E1F2F0-4E24-4A4A-A05D-BC7D27B8B830}" srcOrd="1" destOrd="0" presId="urn:microsoft.com/office/officeart/2005/8/layout/radial5"/>
    <dgm:cxn modelId="{F9E3EA0C-8081-435A-8CBE-37ED5C93FB50}" srcId="{A78DBE22-8B63-4D2D-BE5B-62F09E382DEE}" destId="{688EE210-02F0-4FFB-96DB-10EEB6A50389}" srcOrd="1" destOrd="0" parTransId="{4134BC95-3FDB-4FD8-8010-0BD876EA8C86}" sibTransId="{449F6FDB-DA25-4833-9E2D-AD3749C048D1}"/>
    <dgm:cxn modelId="{E4343158-73E1-4EBE-8DAC-D6271622B9EB}" type="presOf" srcId="{2F264F40-0C2B-4D31-B426-E7FFD4271ED0}" destId="{8BA3C996-35E4-4087-AFCA-651B551C3F8D}" srcOrd="0" destOrd="0" presId="urn:microsoft.com/office/officeart/2005/8/layout/radial5"/>
    <dgm:cxn modelId="{A9A9E314-C304-4CBE-B1A3-7C3A2C0EFF05}" type="presOf" srcId="{439FAF15-BCEF-4500-8964-735A4EA08089}" destId="{9ACA373C-564E-4F9C-A8C3-45E6D02E8B87}" srcOrd="0" destOrd="0" presId="urn:microsoft.com/office/officeart/2005/8/layout/radial5"/>
    <dgm:cxn modelId="{FD0AC2BC-D6C9-4035-BBA8-0B126E8BF4B0}" type="presOf" srcId="{DACB2DFB-92DC-412B-BB65-AC93A0E0925A}" destId="{A1CDBF71-F685-49AC-823E-6790734970D5}" srcOrd="0" destOrd="0" presId="urn:microsoft.com/office/officeart/2005/8/layout/radial5"/>
    <dgm:cxn modelId="{33B88A56-4C71-4430-9482-9810208AC444}" type="presOf" srcId="{4134BC95-3FDB-4FD8-8010-0BD876EA8C86}" destId="{1CB3AFB4-36AE-43FB-A4B5-2B48C33C9CF8}" srcOrd="0" destOrd="0" presId="urn:microsoft.com/office/officeart/2005/8/layout/radial5"/>
    <dgm:cxn modelId="{41610ED5-BB72-4CBA-BB43-9E89E9B576AF}" type="presOf" srcId="{11C2C0C1-8012-463E-948C-9642CBF48A44}" destId="{0FCB7336-B8AC-49B7-B420-1C0B77ED2CC5}" srcOrd="0" destOrd="0" presId="urn:microsoft.com/office/officeart/2005/8/layout/radial5"/>
    <dgm:cxn modelId="{7A91AC9B-725E-43DA-AADF-C32C8DC80FB1}" srcId="{A78DBE22-8B63-4D2D-BE5B-62F09E382DEE}" destId="{11C2C0C1-8012-463E-948C-9642CBF48A44}" srcOrd="0" destOrd="0" parTransId="{742918BD-F701-48AF-9867-FF0F257C478B}" sibTransId="{03A9C964-CBEB-4B9E-A1DB-91251E7B955E}"/>
    <dgm:cxn modelId="{C284A905-0EAF-4AB9-8886-9EF61E64CE0A}" srcId="{A78DBE22-8B63-4D2D-BE5B-62F09E382DEE}" destId="{2F264F40-0C2B-4D31-B426-E7FFD4271ED0}" srcOrd="2" destOrd="0" parTransId="{DACB2DFB-92DC-412B-BB65-AC93A0E0925A}" sibTransId="{C94D072E-9C15-4D59-9685-C975B93AACA1}"/>
    <dgm:cxn modelId="{743D6E15-0AED-499B-BC55-A953533C987B}" type="presOf" srcId="{866ADA32-641E-4AA2-AA19-23440208261E}" destId="{A3D94026-9E09-4AF0-ACA2-D89CAB94CD02}" srcOrd="0" destOrd="0" presId="urn:microsoft.com/office/officeart/2005/8/layout/radial5"/>
    <dgm:cxn modelId="{883B15E3-91F3-4829-8169-A953DF44E0D7}" type="presOf" srcId="{DACB2DFB-92DC-412B-BB65-AC93A0E0925A}" destId="{6419F5F7-4D5E-4D83-B9AF-288C2EAFDF7B}" srcOrd="1" destOrd="0" presId="urn:microsoft.com/office/officeart/2005/8/layout/radial5"/>
    <dgm:cxn modelId="{CB77F0BE-3F5F-4969-8F41-4A3E5B6B21E5}" type="presOf" srcId="{742918BD-F701-48AF-9867-FF0F257C478B}" destId="{3CCD0DC9-CE19-4EE9-9BFA-FFBC22FAA6A5}" srcOrd="0" destOrd="0" presId="urn:microsoft.com/office/officeart/2005/8/layout/radial5"/>
    <dgm:cxn modelId="{9CBD4E75-9DEB-44D0-9DC4-4019325E86B4}" srcId="{062942DA-13A2-4641-B707-673A0B1E975A}" destId="{A78DBE22-8B63-4D2D-BE5B-62F09E382DEE}" srcOrd="0" destOrd="0" parTransId="{8EF27011-638B-4210-9F42-F9BB779816DB}" sibTransId="{6696E25C-5F93-4FF8-9D08-16D1DC2DE18E}"/>
    <dgm:cxn modelId="{7A60DA9B-32FF-477A-83C3-050E4A92C096}" type="presOf" srcId="{688EE210-02F0-4FFB-96DB-10EEB6A50389}" destId="{8A5148C1-2BE4-4831-AC4A-7BA9532A8A22}" srcOrd="0" destOrd="0" presId="urn:microsoft.com/office/officeart/2005/8/layout/radial5"/>
    <dgm:cxn modelId="{F4018B99-12FD-4006-85CD-D4C73006FB7F}" type="presOf" srcId="{A78DBE22-8B63-4D2D-BE5B-62F09E382DEE}" destId="{8A5672C9-0E61-4F54-80C2-FAD84D4300AE}" srcOrd="0" destOrd="0" presId="urn:microsoft.com/office/officeart/2005/8/layout/radial5"/>
    <dgm:cxn modelId="{B7D9931A-3E56-43AE-9D61-49C893AC5A94}" type="presOf" srcId="{4134BC95-3FDB-4FD8-8010-0BD876EA8C86}" destId="{0D91A0E0-FED8-4C8F-AFB0-B299701F1158}" srcOrd="1" destOrd="0" presId="urn:microsoft.com/office/officeart/2005/8/layout/radial5"/>
    <dgm:cxn modelId="{0164CDBC-E59E-4793-ABE6-40F5C9D9E370}" srcId="{A78DBE22-8B63-4D2D-BE5B-62F09E382DEE}" destId="{866ADA32-641E-4AA2-AA19-23440208261E}" srcOrd="3" destOrd="0" parTransId="{439FAF15-BCEF-4500-8964-735A4EA08089}" sibTransId="{DB800C5D-A02C-4AF1-9431-CE5622446158}"/>
    <dgm:cxn modelId="{3E854139-81E8-448F-8152-21D6E510D1A9}" type="presParOf" srcId="{D9D47401-94F0-4F18-871B-CD4357C2E2B5}" destId="{8A5672C9-0E61-4F54-80C2-FAD84D4300AE}" srcOrd="0" destOrd="0" presId="urn:microsoft.com/office/officeart/2005/8/layout/radial5"/>
    <dgm:cxn modelId="{10B1A200-3086-4DB5-ADBE-D81058969700}" type="presParOf" srcId="{D9D47401-94F0-4F18-871B-CD4357C2E2B5}" destId="{3CCD0DC9-CE19-4EE9-9BFA-FFBC22FAA6A5}" srcOrd="1" destOrd="0" presId="urn:microsoft.com/office/officeart/2005/8/layout/radial5"/>
    <dgm:cxn modelId="{94FA3A15-4892-4614-A1D4-4E8352672B11}" type="presParOf" srcId="{3CCD0DC9-CE19-4EE9-9BFA-FFBC22FAA6A5}" destId="{43C2B470-B7B0-490D-A14F-5EDBE4871EE7}" srcOrd="0" destOrd="0" presId="urn:microsoft.com/office/officeart/2005/8/layout/radial5"/>
    <dgm:cxn modelId="{5465FEF5-1E95-4318-87EC-24CA9A51C7E1}" type="presParOf" srcId="{D9D47401-94F0-4F18-871B-CD4357C2E2B5}" destId="{0FCB7336-B8AC-49B7-B420-1C0B77ED2CC5}" srcOrd="2" destOrd="0" presId="urn:microsoft.com/office/officeart/2005/8/layout/radial5"/>
    <dgm:cxn modelId="{0C477170-258A-4CC8-B589-74E45ECEAD89}" type="presParOf" srcId="{D9D47401-94F0-4F18-871B-CD4357C2E2B5}" destId="{1CB3AFB4-36AE-43FB-A4B5-2B48C33C9CF8}" srcOrd="3" destOrd="0" presId="urn:microsoft.com/office/officeart/2005/8/layout/radial5"/>
    <dgm:cxn modelId="{D4C2680C-11BD-4619-A4A0-6510E21F0CE7}" type="presParOf" srcId="{1CB3AFB4-36AE-43FB-A4B5-2B48C33C9CF8}" destId="{0D91A0E0-FED8-4C8F-AFB0-B299701F1158}" srcOrd="0" destOrd="0" presId="urn:microsoft.com/office/officeart/2005/8/layout/radial5"/>
    <dgm:cxn modelId="{BED0C1EB-C23E-4FB7-BAFC-182EBEC879B7}" type="presParOf" srcId="{D9D47401-94F0-4F18-871B-CD4357C2E2B5}" destId="{8A5148C1-2BE4-4831-AC4A-7BA9532A8A22}" srcOrd="4" destOrd="0" presId="urn:microsoft.com/office/officeart/2005/8/layout/radial5"/>
    <dgm:cxn modelId="{7DA758E2-07F5-446E-9A38-53614613122D}" type="presParOf" srcId="{D9D47401-94F0-4F18-871B-CD4357C2E2B5}" destId="{A1CDBF71-F685-49AC-823E-6790734970D5}" srcOrd="5" destOrd="0" presId="urn:microsoft.com/office/officeart/2005/8/layout/radial5"/>
    <dgm:cxn modelId="{C6101BF1-176D-4228-B683-CCBDF93353C5}" type="presParOf" srcId="{A1CDBF71-F685-49AC-823E-6790734970D5}" destId="{6419F5F7-4D5E-4D83-B9AF-288C2EAFDF7B}" srcOrd="0" destOrd="0" presId="urn:microsoft.com/office/officeart/2005/8/layout/radial5"/>
    <dgm:cxn modelId="{B84A1362-303A-4B26-811C-B28FA267707B}" type="presParOf" srcId="{D9D47401-94F0-4F18-871B-CD4357C2E2B5}" destId="{8BA3C996-35E4-4087-AFCA-651B551C3F8D}" srcOrd="6" destOrd="0" presId="urn:microsoft.com/office/officeart/2005/8/layout/radial5"/>
    <dgm:cxn modelId="{6B155B51-3FE9-4388-8E72-EEEF95F2F0F2}" type="presParOf" srcId="{D9D47401-94F0-4F18-871B-CD4357C2E2B5}" destId="{9ACA373C-564E-4F9C-A8C3-45E6D02E8B87}" srcOrd="7" destOrd="0" presId="urn:microsoft.com/office/officeart/2005/8/layout/radial5"/>
    <dgm:cxn modelId="{8BD2BBC5-8D3D-44E3-8F5D-686912EC3F89}" type="presParOf" srcId="{9ACA373C-564E-4F9C-A8C3-45E6D02E8B87}" destId="{81E1F2F0-4E24-4A4A-A05D-BC7D27B8B830}" srcOrd="0" destOrd="0" presId="urn:microsoft.com/office/officeart/2005/8/layout/radial5"/>
    <dgm:cxn modelId="{558CF050-A874-4242-AE71-FB904254DED8}" type="presParOf" srcId="{D9D47401-94F0-4F18-871B-CD4357C2E2B5}" destId="{A3D94026-9E09-4AF0-ACA2-D89CAB94CD02}" srcOrd="8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E0B1F7-C5AD-4659-B6DC-3E7D8BE85457}" type="doc">
      <dgm:prSet loTypeId="urn:microsoft.com/office/officeart/2005/8/layout/vProcess5" loCatId="process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zh-CN" altLang="en-US"/>
        </a:p>
      </dgm:t>
    </dgm:pt>
    <dgm:pt modelId="{87047736-E907-4220-A2AD-4826FDEA2F52}">
      <dgm:prSet phldrT="[文本]" custT="1"/>
      <dgm:spPr/>
      <dgm:t>
        <a:bodyPr/>
        <a:lstStyle/>
        <a:p>
          <a:r>
            <a:rPr lang="zh-CN" altLang="en-US" sz="2000" b="1" dirty="0" smtClean="0"/>
            <a:t>（</a:t>
          </a:r>
          <a:r>
            <a:rPr lang="en-US" altLang="zh-CN" sz="2000" b="1" dirty="0" smtClean="0"/>
            <a:t>1</a:t>
          </a:r>
          <a:r>
            <a:rPr lang="zh-CN" altLang="en-US" sz="2000" b="1" dirty="0" smtClean="0"/>
            <a:t>）范围</a:t>
          </a:r>
          <a:endParaRPr lang="zh-CN" altLang="en-US" sz="2000" b="1" dirty="0"/>
        </a:p>
      </dgm:t>
    </dgm:pt>
    <dgm:pt modelId="{B864EC48-656B-4EF0-96DE-B4874BFB0470}" type="parTrans" cxnId="{1A29E8CC-C049-4145-9410-C1C673AFF2F7}">
      <dgm:prSet/>
      <dgm:spPr/>
      <dgm:t>
        <a:bodyPr/>
        <a:lstStyle/>
        <a:p>
          <a:endParaRPr lang="zh-CN" altLang="en-US" sz="1200" b="1"/>
        </a:p>
      </dgm:t>
    </dgm:pt>
    <dgm:pt modelId="{0926DE31-C13C-455B-98A0-1FAC72591FCC}" type="sibTrans" cxnId="{1A29E8CC-C049-4145-9410-C1C673AFF2F7}">
      <dgm:prSet custT="1"/>
      <dgm:spPr/>
      <dgm:t>
        <a:bodyPr/>
        <a:lstStyle/>
        <a:p>
          <a:endParaRPr lang="zh-CN" altLang="en-US" sz="2400" b="1"/>
        </a:p>
      </dgm:t>
    </dgm:pt>
    <dgm:pt modelId="{7D5984E7-45B5-468E-ADED-6C9D5C87FA5C}">
      <dgm:prSet phldrT="[文本]" custT="1"/>
      <dgm:spPr/>
      <dgm:t>
        <a:bodyPr/>
        <a:lstStyle/>
        <a:p>
          <a:r>
            <a:rPr lang="zh-CN" altLang="en-US" sz="2000" b="1" dirty="0" smtClean="0"/>
            <a:t>（</a:t>
          </a:r>
          <a:r>
            <a:rPr lang="en-US" altLang="zh-CN" sz="2000" b="1" dirty="0" smtClean="0"/>
            <a:t>2</a:t>
          </a:r>
          <a:r>
            <a:rPr lang="zh-CN" altLang="en-US" sz="2000" b="1" dirty="0" smtClean="0"/>
            <a:t>）标准术语及定义</a:t>
          </a:r>
          <a:endParaRPr lang="zh-CN" altLang="en-US" sz="2000" b="1" dirty="0"/>
        </a:p>
      </dgm:t>
    </dgm:pt>
    <dgm:pt modelId="{8A927976-9361-4DA8-9AE4-0CEF06360FB1}" type="parTrans" cxnId="{9DBE5DBB-DB3F-49D8-BC0D-82A293F928E4}">
      <dgm:prSet/>
      <dgm:spPr/>
      <dgm:t>
        <a:bodyPr/>
        <a:lstStyle/>
        <a:p>
          <a:endParaRPr lang="zh-CN" altLang="en-US" sz="1200" b="1"/>
        </a:p>
      </dgm:t>
    </dgm:pt>
    <dgm:pt modelId="{B4D7083B-D72F-490A-960F-E265778BEA7F}" type="sibTrans" cxnId="{9DBE5DBB-DB3F-49D8-BC0D-82A293F928E4}">
      <dgm:prSet custT="1"/>
      <dgm:spPr/>
      <dgm:t>
        <a:bodyPr/>
        <a:lstStyle/>
        <a:p>
          <a:endParaRPr lang="zh-CN" altLang="en-US" sz="2400" b="1"/>
        </a:p>
      </dgm:t>
    </dgm:pt>
    <dgm:pt modelId="{CEE26CAE-053E-4188-88D7-F89DC89F4580}" type="pres">
      <dgm:prSet presAssocID="{BDE0B1F7-C5AD-4659-B6DC-3E7D8BE8545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1D92CB-FEA3-4FDA-84B3-32392FACE41E}" type="pres">
      <dgm:prSet presAssocID="{BDE0B1F7-C5AD-4659-B6DC-3E7D8BE85457}" presName="dummyMaxCanvas" presStyleCnt="0">
        <dgm:presLayoutVars/>
      </dgm:prSet>
      <dgm:spPr/>
    </dgm:pt>
    <dgm:pt modelId="{E1D2F23A-6ED4-4F04-9528-E7D68816BB40}" type="pres">
      <dgm:prSet presAssocID="{BDE0B1F7-C5AD-4659-B6DC-3E7D8BE85457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7E210C-7A71-4D20-A158-0E3CE74687CA}" type="pres">
      <dgm:prSet presAssocID="{BDE0B1F7-C5AD-4659-B6DC-3E7D8BE85457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20EE08-0066-4322-81D3-A1825D89BD60}" type="pres">
      <dgm:prSet presAssocID="{BDE0B1F7-C5AD-4659-B6DC-3E7D8BE85457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6090EB-27FE-4BDA-9439-A2152AF3F767}" type="pres">
      <dgm:prSet presAssocID="{BDE0B1F7-C5AD-4659-B6DC-3E7D8BE85457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160789-F435-44D8-B6D8-32204824B639}" type="pres">
      <dgm:prSet presAssocID="{BDE0B1F7-C5AD-4659-B6DC-3E7D8BE85457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A29E8CC-C049-4145-9410-C1C673AFF2F7}" srcId="{BDE0B1F7-C5AD-4659-B6DC-3E7D8BE85457}" destId="{87047736-E907-4220-A2AD-4826FDEA2F52}" srcOrd="0" destOrd="0" parTransId="{B864EC48-656B-4EF0-96DE-B4874BFB0470}" sibTransId="{0926DE31-C13C-455B-98A0-1FAC72591FCC}"/>
    <dgm:cxn modelId="{2BC6B663-0842-4650-BD09-3F1DB608B990}" type="presOf" srcId="{7D5984E7-45B5-468E-ADED-6C9D5C87FA5C}" destId="{49160789-F435-44D8-B6D8-32204824B639}" srcOrd="1" destOrd="0" presId="urn:microsoft.com/office/officeart/2005/8/layout/vProcess5"/>
    <dgm:cxn modelId="{BAD88E81-CE80-4C5D-8A4E-E0169BFCC6A7}" type="presOf" srcId="{87047736-E907-4220-A2AD-4826FDEA2F52}" destId="{E1D2F23A-6ED4-4F04-9528-E7D68816BB40}" srcOrd="0" destOrd="0" presId="urn:microsoft.com/office/officeart/2005/8/layout/vProcess5"/>
    <dgm:cxn modelId="{95914CA9-4AC3-4CC5-BE39-9556F5AEFAEC}" type="presOf" srcId="{87047736-E907-4220-A2AD-4826FDEA2F52}" destId="{056090EB-27FE-4BDA-9439-A2152AF3F767}" srcOrd="1" destOrd="0" presId="urn:microsoft.com/office/officeart/2005/8/layout/vProcess5"/>
    <dgm:cxn modelId="{BB63EC53-439E-405B-9F4D-FDB924A3C3B6}" type="presOf" srcId="{BDE0B1F7-C5AD-4659-B6DC-3E7D8BE85457}" destId="{CEE26CAE-053E-4188-88D7-F89DC89F4580}" srcOrd="0" destOrd="0" presId="urn:microsoft.com/office/officeart/2005/8/layout/vProcess5"/>
    <dgm:cxn modelId="{9DBE5DBB-DB3F-49D8-BC0D-82A293F928E4}" srcId="{BDE0B1F7-C5AD-4659-B6DC-3E7D8BE85457}" destId="{7D5984E7-45B5-468E-ADED-6C9D5C87FA5C}" srcOrd="1" destOrd="0" parTransId="{8A927976-9361-4DA8-9AE4-0CEF06360FB1}" sibTransId="{B4D7083B-D72F-490A-960F-E265778BEA7F}"/>
    <dgm:cxn modelId="{AE5C587F-6EAA-447B-BA29-27AC1D30D600}" type="presOf" srcId="{0926DE31-C13C-455B-98A0-1FAC72591FCC}" destId="{8320EE08-0066-4322-81D3-A1825D89BD60}" srcOrd="0" destOrd="0" presId="urn:microsoft.com/office/officeart/2005/8/layout/vProcess5"/>
    <dgm:cxn modelId="{8285C7BE-A390-429E-8006-90E8DC8E9610}" type="presOf" srcId="{7D5984E7-45B5-468E-ADED-6C9D5C87FA5C}" destId="{857E210C-7A71-4D20-A158-0E3CE74687CA}" srcOrd="0" destOrd="0" presId="urn:microsoft.com/office/officeart/2005/8/layout/vProcess5"/>
    <dgm:cxn modelId="{15584A72-49B6-46B2-85AF-D93C1C5750BA}" type="presParOf" srcId="{CEE26CAE-053E-4188-88D7-F89DC89F4580}" destId="{E51D92CB-FEA3-4FDA-84B3-32392FACE41E}" srcOrd="0" destOrd="0" presId="urn:microsoft.com/office/officeart/2005/8/layout/vProcess5"/>
    <dgm:cxn modelId="{6704AC6B-DB85-49DD-9CAD-11E1419C34B5}" type="presParOf" srcId="{CEE26CAE-053E-4188-88D7-F89DC89F4580}" destId="{E1D2F23A-6ED4-4F04-9528-E7D68816BB40}" srcOrd="1" destOrd="0" presId="urn:microsoft.com/office/officeart/2005/8/layout/vProcess5"/>
    <dgm:cxn modelId="{D63FB0FD-607E-405C-8615-C695D2EE8CC6}" type="presParOf" srcId="{CEE26CAE-053E-4188-88D7-F89DC89F4580}" destId="{857E210C-7A71-4D20-A158-0E3CE74687CA}" srcOrd="2" destOrd="0" presId="urn:microsoft.com/office/officeart/2005/8/layout/vProcess5"/>
    <dgm:cxn modelId="{B60A4FB3-8B33-40D4-B072-A25C6A335AAA}" type="presParOf" srcId="{CEE26CAE-053E-4188-88D7-F89DC89F4580}" destId="{8320EE08-0066-4322-81D3-A1825D89BD60}" srcOrd="3" destOrd="0" presId="urn:microsoft.com/office/officeart/2005/8/layout/vProcess5"/>
    <dgm:cxn modelId="{7AC3C57A-ADCB-4C5C-B047-AF4B511F3796}" type="presParOf" srcId="{CEE26CAE-053E-4188-88D7-F89DC89F4580}" destId="{056090EB-27FE-4BDA-9439-A2152AF3F767}" srcOrd="4" destOrd="0" presId="urn:microsoft.com/office/officeart/2005/8/layout/vProcess5"/>
    <dgm:cxn modelId="{C142E46C-4917-4321-BC09-E74962A5665A}" type="presParOf" srcId="{CEE26CAE-053E-4188-88D7-F89DC89F4580}" destId="{49160789-F435-44D8-B6D8-32204824B639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567F90-E86D-4269-8D7C-FE92A1B8B0FB}">
      <dsp:nvSpPr>
        <dsp:cNvPr id="0" name=""/>
        <dsp:cNvSpPr/>
      </dsp:nvSpPr>
      <dsp:spPr>
        <a:xfrm>
          <a:off x="1820902" y="0"/>
          <a:ext cx="3989387" cy="398938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41E204-79A2-48E5-B535-29773AE4AAD9}">
      <dsp:nvSpPr>
        <dsp:cNvPr id="0" name=""/>
        <dsp:cNvSpPr/>
      </dsp:nvSpPr>
      <dsp:spPr>
        <a:xfrm>
          <a:off x="3815595" y="399328"/>
          <a:ext cx="2593101" cy="7090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服务产业化</a:t>
          </a:r>
          <a:endParaRPr lang="zh-CN" altLang="en-US" sz="2800" kern="1200" dirty="0"/>
        </a:p>
      </dsp:txBody>
      <dsp:txXfrm>
        <a:off x="3850208" y="433941"/>
        <a:ext cx="2523875" cy="639825"/>
      </dsp:txXfrm>
    </dsp:sp>
    <dsp:sp modelId="{B070F942-945F-496F-B961-185457B8383A}">
      <dsp:nvSpPr>
        <dsp:cNvPr id="0" name=""/>
        <dsp:cNvSpPr/>
      </dsp:nvSpPr>
      <dsp:spPr>
        <a:xfrm>
          <a:off x="3815595" y="1197010"/>
          <a:ext cx="2593101" cy="7090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服务产品化</a:t>
          </a:r>
          <a:endParaRPr lang="zh-CN" altLang="en-US" sz="2800" kern="1200" dirty="0"/>
        </a:p>
      </dsp:txBody>
      <dsp:txXfrm>
        <a:off x="3850208" y="1231623"/>
        <a:ext cx="2523875" cy="639825"/>
      </dsp:txXfrm>
    </dsp:sp>
    <dsp:sp modelId="{417D5145-CC56-412B-A332-6F4736B9950D}">
      <dsp:nvSpPr>
        <dsp:cNvPr id="0" name=""/>
        <dsp:cNvSpPr/>
      </dsp:nvSpPr>
      <dsp:spPr>
        <a:xfrm>
          <a:off x="3815595" y="1994693"/>
          <a:ext cx="2593101" cy="7090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服务标准化</a:t>
          </a:r>
          <a:endParaRPr lang="zh-CN" altLang="en-US" sz="2800" kern="1200" dirty="0"/>
        </a:p>
      </dsp:txBody>
      <dsp:txXfrm>
        <a:off x="3850208" y="2029306"/>
        <a:ext cx="2523875" cy="639825"/>
      </dsp:txXfrm>
    </dsp:sp>
    <dsp:sp modelId="{45DCA99A-220D-460C-A3BB-1EAC4B4649AC}">
      <dsp:nvSpPr>
        <dsp:cNvPr id="0" name=""/>
        <dsp:cNvSpPr/>
      </dsp:nvSpPr>
      <dsp:spPr>
        <a:xfrm>
          <a:off x="3815595" y="2792376"/>
          <a:ext cx="2593101" cy="7090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产品服务化</a:t>
          </a:r>
          <a:endParaRPr lang="zh-CN" altLang="en-US" sz="2800" kern="1200" dirty="0"/>
        </a:p>
      </dsp:txBody>
      <dsp:txXfrm>
        <a:off x="3850208" y="2826989"/>
        <a:ext cx="2523875" cy="639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00601-6649-470D-911B-BB68E1744D9A}">
      <dsp:nvSpPr>
        <dsp:cNvPr id="0" name=""/>
        <dsp:cNvSpPr/>
      </dsp:nvSpPr>
      <dsp:spPr>
        <a:xfrm>
          <a:off x="2399" y="20232"/>
          <a:ext cx="3270750" cy="766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/>
            <a:t>ITIL3.0</a:t>
          </a:r>
          <a:endParaRPr lang="zh-CN" altLang="en-US" sz="3200" kern="1200" dirty="0"/>
        </a:p>
      </dsp:txBody>
      <dsp:txXfrm>
        <a:off x="24845" y="42678"/>
        <a:ext cx="3225858" cy="721479"/>
      </dsp:txXfrm>
    </dsp:sp>
    <dsp:sp modelId="{A1324C1F-FBAF-48CD-B039-DDDF0ABA182E}">
      <dsp:nvSpPr>
        <dsp:cNvPr id="0" name=""/>
        <dsp:cNvSpPr/>
      </dsp:nvSpPr>
      <dsp:spPr>
        <a:xfrm>
          <a:off x="329474" y="786603"/>
          <a:ext cx="327075" cy="574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4778"/>
              </a:lnTo>
              <a:lnTo>
                <a:pt x="327075" y="5747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2BDDE-3570-4233-B306-D989794EB1E2}">
      <dsp:nvSpPr>
        <dsp:cNvPr id="0" name=""/>
        <dsp:cNvSpPr/>
      </dsp:nvSpPr>
      <dsp:spPr>
        <a:xfrm>
          <a:off x="656549" y="978196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latin typeface="微软雅黑" pitchFamily="34" charset="-122"/>
              <a:ea typeface="微软雅黑" pitchFamily="34" charset="-122"/>
            </a:rPr>
            <a:t>10</a:t>
          </a: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个管理流程，一个服务台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8995" y="1000642"/>
        <a:ext cx="2571708" cy="721479"/>
      </dsp:txXfrm>
    </dsp:sp>
    <dsp:sp modelId="{D91FEE91-A19A-4609-AC1F-96D83ADA5253}">
      <dsp:nvSpPr>
        <dsp:cNvPr id="0" name=""/>
        <dsp:cNvSpPr/>
      </dsp:nvSpPr>
      <dsp:spPr>
        <a:xfrm>
          <a:off x="329474" y="786603"/>
          <a:ext cx="327075" cy="1532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42"/>
              </a:lnTo>
              <a:lnTo>
                <a:pt x="327075" y="15327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CAE62A-60D6-4A5E-BCEB-AB669F357B83}">
      <dsp:nvSpPr>
        <dsp:cNvPr id="0" name=""/>
        <dsp:cNvSpPr/>
      </dsp:nvSpPr>
      <dsp:spPr>
        <a:xfrm>
          <a:off x="656549" y="1936160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行业最佳实践，由国际</a:t>
          </a:r>
          <a:r>
            <a:rPr lang="en-US" altLang="zh-CN" sz="1600" kern="1200" dirty="0" smtClean="0">
              <a:latin typeface="微软雅黑" pitchFamily="34" charset="-122"/>
              <a:ea typeface="微软雅黑" pitchFamily="34" charset="-122"/>
            </a:rPr>
            <a:t>IT</a:t>
          </a: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服务管理论坛负责推广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8995" y="1958606"/>
        <a:ext cx="2571708" cy="721479"/>
      </dsp:txXfrm>
    </dsp:sp>
    <dsp:sp modelId="{4B4E4DF0-D7C2-4B95-ACFB-4F491E51AF63}">
      <dsp:nvSpPr>
        <dsp:cNvPr id="0" name=""/>
        <dsp:cNvSpPr/>
      </dsp:nvSpPr>
      <dsp:spPr>
        <a:xfrm>
          <a:off x="329474" y="786603"/>
          <a:ext cx="327075" cy="2490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0706"/>
              </a:lnTo>
              <a:lnTo>
                <a:pt x="327075" y="24907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F6E31-7EFC-4809-AC80-CF05A4DE5FC5}">
      <dsp:nvSpPr>
        <dsp:cNvPr id="0" name=""/>
        <dsp:cNvSpPr/>
      </dsp:nvSpPr>
      <dsp:spPr>
        <a:xfrm>
          <a:off x="656549" y="2894125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较灵活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8995" y="2916571"/>
        <a:ext cx="2571708" cy="721479"/>
      </dsp:txXfrm>
    </dsp:sp>
    <dsp:sp modelId="{9DAEFEAD-27C5-47D6-92DC-733A9F2627B9}">
      <dsp:nvSpPr>
        <dsp:cNvPr id="0" name=""/>
        <dsp:cNvSpPr/>
      </dsp:nvSpPr>
      <dsp:spPr>
        <a:xfrm>
          <a:off x="329474" y="786603"/>
          <a:ext cx="327075" cy="34486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8671"/>
              </a:lnTo>
              <a:lnTo>
                <a:pt x="327075" y="34486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41F75D-A438-4C2A-A4C3-AC3A10A6D3DD}">
      <dsp:nvSpPr>
        <dsp:cNvPr id="0" name=""/>
        <dsp:cNvSpPr/>
      </dsp:nvSpPr>
      <dsp:spPr>
        <a:xfrm>
          <a:off x="656549" y="3852089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面向个人：初、中、高</a:t>
          </a:r>
          <a:r>
            <a:rPr lang="en-US" altLang="zh-CN" sz="1600" kern="1200" dirty="0" smtClean="0">
              <a:latin typeface="微软雅黑" pitchFamily="34" charset="-122"/>
              <a:ea typeface="微软雅黑" pitchFamily="34" charset="-122"/>
            </a:rPr>
            <a:t>3</a:t>
          </a: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个层次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8995" y="3874535"/>
        <a:ext cx="2571708" cy="721479"/>
      </dsp:txXfrm>
    </dsp:sp>
    <dsp:sp modelId="{49DD8305-5160-4E25-9F02-A8E2163593F4}">
      <dsp:nvSpPr>
        <dsp:cNvPr id="0" name=""/>
        <dsp:cNvSpPr/>
      </dsp:nvSpPr>
      <dsp:spPr>
        <a:xfrm>
          <a:off x="3656335" y="20232"/>
          <a:ext cx="3270750" cy="766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/>
            <a:t>ISO/IEC20000</a:t>
          </a:r>
          <a:endParaRPr lang="zh-CN" altLang="en-US" sz="3200" kern="1200" dirty="0"/>
        </a:p>
      </dsp:txBody>
      <dsp:txXfrm>
        <a:off x="3678781" y="42678"/>
        <a:ext cx="3225858" cy="721479"/>
      </dsp:txXfrm>
    </dsp:sp>
    <dsp:sp modelId="{8F792ADD-E373-4822-924E-60E3CC118985}">
      <dsp:nvSpPr>
        <dsp:cNvPr id="0" name=""/>
        <dsp:cNvSpPr/>
      </dsp:nvSpPr>
      <dsp:spPr>
        <a:xfrm>
          <a:off x="3983410" y="786603"/>
          <a:ext cx="327075" cy="574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4778"/>
              </a:lnTo>
              <a:lnTo>
                <a:pt x="327075" y="5747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B9AF85-B8F4-4432-B4B8-0747AB74B164}">
      <dsp:nvSpPr>
        <dsp:cNvPr id="0" name=""/>
        <dsp:cNvSpPr/>
      </dsp:nvSpPr>
      <dsp:spPr>
        <a:xfrm>
          <a:off x="4310485" y="978196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latin typeface="微软雅黑" pitchFamily="34" charset="-122"/>
              <a:ea typeface="微软雅黑" pitchFamily="34" charset="-122"/>
            </a:rPr>
            <a:t>13</a:t>
          </a: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个管理流程，新增业务管理、供方管理和服务报告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32931" y="1000642"/>
        <a:ext cx="2571708" cy="721479"/>
      </dsp:txXfrm>
    </dsp:sp>
    <dsp:sp modelId="{02F515E3-62B3-43D1-A0A2-0247E981874F}">
      <dsp:nvSpPr>
        <dsp:cNvPr id="0" name=""/>
        <dsp:cNvSpPr/>
      </dsp:nvSpPr>
      <dsp:spPr>
        <a:xfrm>
          <a:off x="3983410" y="786603"/>
          <a:ext cx="327075" cy="1532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42"/>
              </a:lnTo>
              <a:lnTo>
                <a:pt x="327075" y="15327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14A523-A696-4DDC-AAE6-0A442DF0899C}">
      <dsp:nvSpPr>
        <dsp:cNvPr id="0" name=""/>
        <dsp:cNvSpPr/>
      </dsp:nvSpPr>
      <dsp:spPr>
        <a:xfrm>
          <a:off x="4310485" y="1936160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国际标准化组织制定并发布，是国际标准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32931" y="1958606"/>
        <a:ext cx="2571708" cy="721479"/>
      </dsp:txXfrm>
    </dsp:sp>
    <dsp:sp modelId="{4B1CC846-9F6A-45A2-AB34-0E491792070A}">
      <dsp:nvSpPr>
        <dsp:cNvPr id="0" name=""/>
        <dsp:cNvSpPr/>
      </dsp:nvSpPr>
      <dsp:spPr>
        <a:xfrm>
          <a:off x="3983410" y="786603"/>
          <a:ext cx="327075" cy="2490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0706"/>
              </a:lnTo>
              <a:lnTo>
                <a:pt x="327075" y="24907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E9D277-BB76-4D1B-B9DA-B36F52C952EF}">
      <dsp:nvSpPr>
        <dsp:cNvPr id="0" name=""/>
        <dsp:cNvSpPr/>
      </dsp:nvSpPr>
      <dsp:spPr>
        <a:xfrm>
          <a:off x="4310485" y="2894125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更为正式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32931" y="2916571"/>
        <a:ext cx="2571708" cy="721479"/>
      </dsp:txXfrm>
    </dsp:sp>
    <dsp:sp modelId="{03EBA9FD-250C-41BC-8D61-019769DF7294}">
      <dsp:nvSpPr>
        <dsp:cNvPr id="0" name=""/>
        <dsp:cNvSpPr/>
      </dsp:nvSpPr>
      <dsp:spPr>
        <a:xfrm>
          <a:off x="3983410" y="786603"/>
          <a:ext cx="327075" cy="34486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8671"/>
              </a:lnTo>
              <a:lnTo>
                <a:pt x="327075" y="34486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91F116-70DF-4855-9BBC-A619F27C0AD8}">
      <dsp:nvSpPr>
        <dsp:cNvPr id="0" name=""/>
        <dsp:cNvSpPr/>
      </dsp:nvSpPr>
      <dsp:spPr>
        <a:xfrm>
          <a:off x="4310485" y="3852089"/>
          <a:ext cx="2616600" cy="7663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itchFamily="34" charset="-122"/>
              <a:ea typeface="微软雅黑" pitchFamily="34" charset="-122"/>
            </a:rPr>
            <a:t>面向企业：通过或不通过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32931" y="3874535"/>
        <a:ext cx="2571708" cy="7214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2764AE-7A6E-4F7C-AAB7-A53F9F9EB02C}">
      <dsp:nvSpPr>
        <dsp:cNvPr id="0" name=""/>
        <dsp:cNvSpPr/>
      </dsp:nvSpPr>
      <dsp:spPr>
        <a:xfrm>
          <a:off x="0" y="0"/>
          <a:ext cx="4347692" cy="10072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（</a:t>
          </a:r>
          <a:r>
            <a:rPr lang="en-US" altLang="zh-CN" sz="2000" b="1" kern="1200" dirty="0" smtClean="0"/>
            <a:t>3</a:t>
          </a:r>
          <a:r>
            <a:rPr lang="zh-CN" altLang="en-US" sz="2000" b="1" kern="1200" dirty="0" smtClean="0"/>
            <a:t>）管理体系要求</a:t>
          </a:r>
          <a:endParaRPr lang="zh-CN" altLang="en-US" sz="2000" b="1" kern="1200" dirty="0"/>
        </a:p>
      </dsp:txBody>
      <dsp:txXfrm>
        <a:off x="29502" y="29502"/>
        <a:ext cx="3260763" cy="948271"/>
      </dsp:txXfrm>
    </dsp:sp>
    <dsp:sp modelId="{B17A3CE7-09DE-45A1-8223-080CA39911A9}">
      <dsp:nvSpPr>
        <dsp:cNvPr id="0" name=""/>
        <dsp:cNvSpPr/>
      </dsp:nvSpPr>
      <dsp:spPr>
        <a:xfrm>
          <a:off x="383619" y="1175155"/>
          <a:ext cx="4347692" cy="10072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676741"/>
                <a:satOff val="39515"/>
                <a:lumOff val="-12646"/>
                <a:alphaOff val="0"/>
                <a:shade val="51000"/>
                <a:satMod val="130000"/>
              </a:schemeClr>
            </a:gs>
            <a:gs pos="80000">
              <a:schemeClr val="accent5">
                <a:hueOff val="-9676741"/>
                <a:satOff val="39515"/>
                <a:lumOff val="-12646"/>
                <a:alphaOff val="0"/>
                <a:shade val="93000"/>
                <a:satMod val="130000"/>
              </a:schemeClr>
            </a:gs>
            <a:gs pos="100000">
              <a:schemeClr val="accent5">
                <a:hueOff val="-9676741"/>
                <a:satOff val="39515"/>
                <a:lumOff val="-126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（</a:t>
          </a:r>
          <a:r>
            <a:rPr lang="en-US" altLang="zh-CN" sz="2000" b="1" kern="1200" dirty="0" smtClean="0"/>
            <a:t>4</a:t>
          </a:r>
          <a:r>
            <a:rPr lang="zh-CN" altLang="en-US" sz="2000" b="1" kern="1200" dirty="0" smtClean="0"/>
            <a:t>）策划和实施服务管理</a:t>
          </a:r>
          <a:endParaRPr lang="zh-CN" altLang="en-US" sz="2000" b="1" kern="1200" dirty="0"/>
        </a:p>
      </dsp:txBody>
      <dsp:txXfrm>
        <a:off x="413121" y="1204657"/>
        <a:ext cx="3250339" cy="948271"/>
      </dsp:txXfrm>
    </dsp:sp>
    <dsp:sp modelId="{F25AB07E-1E6D-455C-8B9E-94C8BC7A4FE5}">
      <dsp:nvSpPr>
        <dsp:cNvPr id="0" name=""/>
        <dsp:cNvSpPr/>
      </dsp:nvSpPr>
      <dsp:spPr>
        <a:xfrm>
          <a:off x="767239" y="2350310"/>
          <a:ext cx="4347692" cy="10072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9353483"/>
                <a:satOff val="79030"/>
                <a:lumOff val="-25292"/>
                <a:alphaOff val="0"/>
                <a:shade val="51000"/>
                <a:satMod val="130000"/>
              </a:schemeClr>
            </a:gs>
            <a:gs pos="80000">
              <a:schemeClr val="accent5">
                <a:hueOff val="-19353483"/>
                <a:satOff val="79030"/>
                <a:lumOff val="-25292"/>
                <a:alphaOff val="0"/>
                <a:shade val="93000"/>
                <a:satMod val="130000"/>
              </a:schemeClr>
            </a:gs>
            <a:gs pos="100000">
              <a:schemeClr val="accent5">
                <a:hueOff val="-19353483"/>
                <a:satOff val="79030"/>
                <a:lumOff val="-252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（</a:t>
          </a:r>
          <a:r>
            <a:rPr lang="en-US" altLang="zh-CN" sz="2000" b="1" kern="1200" dirty="0" smtClean="0"/>
            <a:t>5</a:t>
          </a:r>
          <a:r>
            <a:rPr lang="zh-CN" altLang="en-US" sz="2000" b="1" kern="1200" dirty="0" smtClean="0"/>
            <a:t>）新的或变更的服务</a:t>
          </a:r>
          <a:endParaRPr lang="zh-CN" altLang="en-US" sz="2000" b="1" kern="1200" dirty="0"/>
        </a:p>
      </dsp:txBody>
      <dsp:txXfrm>
        <a:off x="796741" y="2379812"/>
        <a:ext cx="3250339" cy="948271"/>
      </dsp:txXfrm>
    </dsp:sp>
    <dsp:sp modelId="{29F4531F-9BDF-48FB-AD7D-7188CE00C85B}">
      <dsp:nvSpPr>
        <dsp:cNvPr id="0" name=""/>
        <dsp:cNvSpPr/>
      </dsp:nvSpPr>
      <dsp:spPr>
        <a:xfrm>
          <a:off x="3692962" y="763850"/>
          <a:ext cx="654729" cy="65472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b="1" kern="1200"/>
        </a:p>
      </dsp:txBody>
      <dsp:txXfrm>
        <a:off x="3840276" y="763850"/>
        <a:ext cx="360101" cy="492684"/>
      </dsp:txXfrm>
    </dsp:sp>
    <dsp:sp modelId="{A4D38B61-443D-4774-88C6-BD9991A277DB}">
      <dsp:nvSpPr>
        <dsp:cNvPr id="0" name=""/>
        <dsp:cNvSpPr/>
      </dsp:nvSpPr>
      <dsp:spPr>
        <a:xfrm>
          <a:off x="4076582" y="1932290"/>
          <a:ext cx="654729" cy="65472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0207023"/>
            <a:satOff val="46249"/>
            <a:lumOff val="-254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b="1" kern="1200"/>
        </a:p>
      </dsp:txBody>
      <dsp:txXfrm>
        <a:off x="4223896" y="1932290"/>
        <a:ext cx="360101" cy="4926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672C9-0E61-4F54-80C2-FAD84D4300AE}">
      <dsp:nvSpPr>
        <dsp:cNvPr id="0" name=""/>
        <dsp:cNvSpPr/>
      </dsp:nvSpPr>
      <dsp:spPr>
        <a:xfrm>
          <a:off x="1718244" y="1392790"/>
          <a:ext cx="992667" cy="9926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smtClean="0"/>
            <a:t>（</a:t>
          </a:r>
          <a:r>
            <a:rPr lang="en-US" altLang="zh-CN" sz="1500" b="1" kern="1200" smtClean="0"/>
            <a:t>9</a:t>
          </a:r>
          <a:r>
            <a:rPr lang="zh-CN" altLang="en-US" sz="1500" b="1" kern="1200" smtClean="0"/>
            <a:t>）控制过程</a:t>
          </a:r>
          <a:endParaRPr lang="zh-CN" altLang="en-US" sz="1500" b="1" kern="1200" dirty="0"/>
        </a:p>
      </dsp:txBody>
      <dsp:txXfrm>
        <a:off x="1863617" y="1538163"/>
        <a:ext cx="701921" cy="701921"/>
      </dsp:txXfrm>
    </dsp:sp>
    <dsp:sp modelId="{3CCD0DC9-CE19-4EE9-9BFA-FFBC22FAA6A5}">
      <dsp:nvSpPr>
        <dsp:cNvPr id="0" name=""/>
        <dsp:cNvSpPr/>
      </dsp:nvSpPr>
      <dsp:spPr>
        <a:xfrm rot="16200000">
          <a:off x="2109032" y="1030868"/>
          <a:ext cx="211091" cy="3375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solidFill>
              <a:srgbClr val="0070C0"/>
            </a:solidFill>
          </a:endParaRPr>
        </a:p>
      </dsp:txBody>
      <dsp:txXfrm>
        <a:off x="2140696" y="1130033"/>
        <a:ext cx="147764" cy="202504"/>
      </dsp:txXfrm>
    </dsp:sp>
    <dsp:sp modelId="{0FCB7336-B8AC-49B7-B420-1C0B77ED2CC5}">
      <dsp:nvSpPr>
        <dsp:cNvPr id="0" name=""/>
        <dsp:cNvSpPr/>
      </dsp:nvSpPr>
      <dsp:spPr>
        <a:xfrm>
          <a:off x="1718244" y="1837"/>
          <a:ext cx="992667" cy="9926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smtClean="0"/>
            <a:t>（</a:t>
          </a:r>
          <a:r>
            <a:rPr lang="en-US" altLang="zh-CN" sz="1400" b="1" kern="1200" smtClean="0"/>
            <a:t>8</a:t>
          </a:r>
          <a:r>
            <a:rPr lang="zh-CN" altLang="en-US" sz="1400" b="1" kern="1200" smtClean="0"/>
            <a:t>）解决过程</a:t>
          </a:r>
          <a:endParaRPr lang="zh-CN" altLang="en-US" sz="1400" b="1" kern="1200" dirty="0"/>
        </a:p>
      </dsp:txBody>
      <dsp:txXfrm>
        <a:off x="1863617" y="147210"/>
        <a:ext cx="701921" cy="701921"/>
      </dsp:txXfrm>
    </dsp:sp>
    <dsp:sp modelId="{1CB3AFB4-36AE-43FB-A4B5-2B48C33C9CF8}">
      <dsp:nvSpPr>
        <dsp:cNvPr id="0" name=""/>
        <dsp:cNvSpPr/>
      </dsp:nvSpPr>
      <dsp:spPr>
        <a:xfrm>
          <a:off x="2798534" y="1720370"/>
          <a:ext cx="211091" cy="3375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solidFill>
              <a:srgbClr val="0070C0"/>
            </a:solidFill>
          </a:endParaRPr>
        </a:p>
      </dsp:txBody>
      <dsp:txXfrm>
        <a:off x="2798534" y="1787871"/>
        <a:ext cx="147764" cy="202504"/>
      </dsp:txXfrm>
    </dsp:sp>
    <dsp:sp modelId="{8A5148C1-2BE4-4831-AC4A-7BA9532A8A22}">
      <dsp:nvSpPr>
        <dsp:cNvPr id="0" name=""/>
        <dsp:cNvSpPr/>
      </dsp:nvSpPr>
      <dsp:spPr>
        <a:xfrm>
          <a:off x="3109196" y="1392790"/>
          <a:ext cx="992667" cy="9926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smtClean="0"/>
            <a:t>（</a:t>
          </a:r>
          <a:r>
            <a:rPr lang="en-US" altLang="zh-CN" sz="1400" b="1" kern="1200" smtClean="0"/>
            <a:t>10</a:t>
          </a:r>
          <a:r>
            <a:rPr lang="zh-CN" altLang="en-US" sz="1400" b="1" kern="1200" smtClean="0"/>
            <a:t>）发布过程</a:t>
          </a:r>
          <a:endParaRPr lang="zh-CN" altLang="en-US" sz="1400" b="1" kern="1200" dirty="0"/>
        </a:p>
      </dsp:txBody>
      <dsp:txXfrm>
        <a:off x="3254569" y="1538163"/>
        <a:ext cx="701921" cy="701921"/>
      </dsp:txXfrm>
    </dsp:sp>
    <dsp:sp modelId="{A1CDBF71-F685-49AC-823E-6790734970D5}">
      <dsp:nvSpPr>
        <dsp:cNvPr id="0" name=""/>
        <dsp:cNvSpPr/>
      </dsp:nvSpPr>
      <dsp:spPr>
        <a:xfrm rot="5400000">
          <a:off x="2109032" y="2409872"/>
          <a:ext cx="211091" cy="3375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solidFill>
              <a:srgbClr val="0070C0"/>
            </a:solidFill>
          </a:endParaRPr>
        </a:p>
      </dsp:txBody>
      <dsp:txXfrm>
        <a:off x="2140696" y="2445710"/>
        <a:ext cx="147764" cy="202504"/>
      </dsp:txXfrm>
    </dsp:sp>
    <dsp:sp modelId="{8BA3C996-35E4-4087-AFCA-651B551C3F8D}">
      <dsp:nvSpPr>
        <dsp:cNvPr id="0" name=""/>
        <dsp:cNvSpPr/>
      </dsp:nvSpPr>
      <dsp:spPr>
        <a:xfrm>
          <a:off x="1718244" y="2783742"/>
          <a:ext cx="992667" cy="9926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（</a:t>
          </a:r>
          <a:r>
            <a:rPr lang="en-US" altLang="zh-CN" sz="1400" b="1" kern="1200" dirty="0" smtClean="0"/>
            <a:t>7</a:t>
          </a:r>
          <a:r>
            <a:rPr lang="zh-CN" altLang="en-US" sz="1400" b="1" kern="1200" dirty="0" smtClean="0"/>
            <a:t>）关系过程</a:t>
          </a:r>
          <a:endParaRPr lang="zh-CN" altLang="en-US" sz="1400" b="1" kern="1200" dirty="0"/>
        </a:p>
      </dsp:txBody>
      <dsp:txXfrm>
        <a:off x="1863617" y="2929115"/>
        <a:ext cx="701921" cy="701921"/>
      </dsp:txXfrm>
    </dsp:sp>
    <dsp:sp modelId="{9ACA373C-564E-4F9C-A8C3-45E6D02E8B87}">
      <dsp:nvSpPr>
        <dsp:cNvPr id="0" name=""/>
        <dsp:cNvSpPr/>
      </dsp:nvSpPr>
      <dsp:spPr>
        <a:xfrm rot="10800000">
          <a:off x="1419530" y="1720370"/>
          <a:ext cx="211091" cy="3375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b="1" kern="1200">
            <a:solidFill>
              <a:srgbClr val="0070C0"/>
            </a:solidFill>
          </a:endParaRPr>
        </a:p>
      </dsp:txBody>
      <dsp:txXfrm rot="10800000">
        <a:off x="1482857" y="1787871"/>
        <a:ext cx="147764" cy="202504"/>
      </dsp:txXfrm>
    </dsp:sp>
    <dsp:sp modelId="{A3D94026-9E09-4AF0-ACA2-D89CAB94CD02}">
      <dsp:nvSpPr>
        <dsp:cNvPr id="0" name=""/>
        <dsp:cNvSpPr/>
      </dsp:nvSpPr>
      <dsp:spPr>
        <a:xfrm>
          <a:off x="327291" y="1392790"/>
          <a:ext cx="992667" cy="9926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smtClean="0"/>
            <a:t>（</a:t>
          </a:r>
          <a:r>
            <a:rPr lang="en-US" altLang="zh-CN" sz="1400" b="1" kern="1200" smtClean="0"/>
            <a:t>6</a:t>
          </a:r>
          <a:r>
            <a:rPr lang="zh-CN" altLang="en-US" sz="1400" b="1" kern="1200" smtClean="0"/>
            <a:t>）服务交付</a:t>
          </a:r>
          <a:endParaRPr lang="zh-CN" altLang="en-US" sz="1400" b="1" kern="1200" dirty="0"/>
        </a:p>
      </dsp:txBody>
      <dsp:txXfrm>
        <a:off x="472664" y="1538163"/>
        <a:ext cx="701921" cy="7019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2F23A-6ED4-4F04-9528-E7D68816BB40}">
      <dsp:nvSpPr>
        <dsp:cNvPr id="0" name=""/>
        <dsp:cNvSpPr/>
      </dsp:nvSpPr>
      <dsp:spPr>
        <a:xfrm>
          <a:off x="0" y="0"/>
          <a:ext cx="4347692" cy="5143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（</a:t>
          </a:r>
          <a:r>
            <a:rPr lang="en-US" altLang="zh-CN" sz="2000" b="1" kern="1200" dirty="0" smtClean="0"/>
            <a:t>1</a:t>
          </a:r>
          <a:r>
            <a:rPr lang="zh-CN" altLang="en-US" sz="2000" b="1" kern="1200" dirty="0" smtClean="0"/>
            <a:t>）范围</a:t>
          </a:r>
          <a:endParaRPr lang="zh-CN" altLang="en-US" sz="2000" b="1" kern="1200" dirty="0"/>
        </a:p>
      </dsp:txBody>
      <dsp:txXfrm>
        <a:off x="15065" y="15065"/>
        <a:ext cx="3816067" cy="484223"/>
      </dsp:txXfrm>
    </dsp:sp>
    <dsp:sp modelId="{857E210C-7A71-4D20-A158-0E3CE74687CA}">
      <dsp:nvSpPr>
        <dsp:cNvPr id="0" name=""/>
        <dsp:cNvSpPr/>
      </dsp:nvSpPr>
      <dsp:spPr>
        <a:xfrm>
          <a:off x="767239" y="628654"/>
          <a:ext cx="4347692" cy="5143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48012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48012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480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（</a:t>
          </a:r>
          <a:r>
            <a:rPr lang="en-US" altLang="zh-CN" sz="2000" b="1" kern="1200" dirty="0" smtClean="0"/>
            <a:t>2</a:t>
          </a:r>
          <a:r>
            <a:rPr lang="zh-CN" altLang="en-US" sz="2000" b="1" kern="1200" dirty="0" smtClean="0"/>
            <a:t>）标准术语及定义</a:t>
          </a:r>
          <a:endParaRPr lang="zh-CN" altLang="en-US" sz="2000" b="1" kern="1200" dirty="0"/>
        </a:p>
      </dsp:txBody>
      <dsp:txXfrm>
        <a:off x="782304" y="643719"/>
        <a:ext cx="3215992" cy="484223"/>
      </dsp:txXfrm>
    </dsp:sp>
    <dsp:sp modelId="{8320EE08-0066-4322-81D3-A1825D89BD60}">
      <dsp:nvSpPr>
        <dsp:cNvPr id="0" name=""/>
        <dsp:cNvSpPr/>
      </dsp:nvSpPr>
      <dsp:spPr>
        <a:xfrm>
          <a:off x="4013362" y="404339"/>
          <a:ext cx="334329" cy="334329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b="1" kern="1200"/>
        </a:p>
      </dsp:txBody>
      <dsp:txXfrm>
        <a:off x="4088586" y="404339"/>
        <a:ext cx="183881" cy="2515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AB463-9703-4952-AEC9-0D6E16B70BA9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92ECB-F365-45C6-AA3D-EA37C31D5B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46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Te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19250" y="2781300"/>
            <a:ext cx="6408738" cy="819150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 altLang="zh-CN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3573463"/>
            <a:ext cx="6400800" cy="622300"/>
          </a:xfrm>
        </p:spPr>
        <p:txBody>
          <a:bodyPr/>
          <a:lstStyle>
            <a:lvl1pPr marL="0" indent="0">
              <a:defRPr i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GB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>
          <a:ln algn="ctr"/>
        </p:spPr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>
          <a:ln algn="ctr"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>
          <a:ln algn="ctr"/>
        </p:spPr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3088" y="115888"/>
            <a:ext cx="2154237" cy="5307012"/>
          </a:xfrm>
        </p:spPr>
        <p:txBody>
          <a:bodyPr vert="eaVert"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5888"/>
            <a:ext cx="6313488" cy="53070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6275387" cy="573087"/>
          </a:xfrm>
        </p:spPr>
        <p:txBody>
          <a:bodyPr/>
          <a:lstStyle>
            <a:lvl1pPr algn="l">
              <a:defRPr sz="32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u"/>
              <a:defRPr sz="2200"/>
            </a:lvl2pPr>
            <a:lvl3pPr>
              <a:buFont typeface="Wingdings" pitchFamily="2" charset="2"/>
              <a:buChar char="p"/>
              <a:defRPr sz="2000"/>
            </a:lvl3pPr>
            <a:lvl4pPr>
              <a:buFont typeface="Wingdings" pitchFamily="2" charset="2"/>
              <a:buChar char="ü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6275387" cy="573087"/>
          </a:xfrm>
        </p:spPr>
        <p:txBody>
          <a:bodyPr/>
          <a:lstStyle>
            <a:lvl1pPr algn="l">
              <a:defRPr sz="32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33513"/>
            <a:ext cx="4038600" cy="398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3513"/>
            <a:ext cx="4038600" cy="398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Temp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54838" y="59499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fld id="{8C82F704-B776-4C85-BB5D-9C07B3A4C3C0}" type="datetimeFigureOut">
              <a:rPr lang="zh-CN" altLang="en-US" smtClean="0"/>
              <a:pPr/>
              <a:t>2011/2/15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64363" y="6237288"/>
            <a:ext cx="2124075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54838" y="6524625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fld id="{AED27280-1BDF-44E1-B20D-4828EAD9062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01938" y="115888"/>
            <a:ext cx="6275387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33513"/>
            <a:ext cx="8229600" cy="398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tags" Target="../tags/tag3.xml"/><Relationship Id="rId7" Type="http://schemas.openxmlformats.org/officeDocument/2006/relationships/diagramLayout" Target="../diagrams/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diagramData" Target="../diagrams/data2.xml"/><Relationship Id="rId5" Type="http://schemas.openxmlformats.org/officeDocument/2006/relationships/slideLayout" Target="../slideLayouts/slideLayout2.xml"/><Relationship Id="rId10" Type="http://schemas.microsoft.com/office/2007/relationships/diagramDrawing" Target="../diagrams/drawing2.xml"/><Relationship Id="rId4" Type="http://schemas.openxmlformats.org/officeDocument/2006/relationships/tags" Target="../tags/tag4.xml"/><Relationship Id="rId9" Type="http://schemas.openxmlformats.org/officeDocument/2006/relationships/diagramColors" Target="../diagrams/colors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28728" y="2143116"/>
            <a:ext cx="6408738" cy="819150"/>
          </a:xfrm>
        </p:spPr>
        <p:txBody>
          <a:bodyPr/>
          <a:lstStyle/>
          <a:p>
            <a:r>
              <a:rPr lang="en-US" altLang="zh-CN" sz="3600" dirty="0" smtClean="0"/>
              <a:t>ISO/IEC </a:t>
            </a:r>
            <a:r>
              <a:rPr lang="en-US" altLang="zh-CN" sz="3600" dirty="0" smtClean="0"/>
              <a:t>20000</a:t>
            </a:r>
            <a:r>
              <a:rPr lang="zh-CN" altLang="en-US" sz="3600" dirty="0" smtClean="0"/>
              <a:t>及</a:t>
            </a:r>
            <a:r>
              <a:rPr lang="en-US" altLang="zh-CN" sz="3600" dirty="0" smtClean="0"/>
              <a:t>ITIL</a:t>
            </a:r>
            <a:r>
              <a:rPr lang="zh-CN" altLang="en-US" sz="3600" dirty="0" smtClean="0"/>
              <a:t>等服务管理体系研究及</a:t>
            </a:r>
            <a:r>
              <a:rPr lang="zh-CN" altLang="en-US" sz="3600" dirty="0" smtClean="0"/>
              <a:t>分析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3042" y="3857628"/>
            <a:ext cx="6400800" cy="927107"/>
          </a:xfrm>
        </p:spPr>
        <p:txBody>
          <a:bodyPr/>
          <a:lstStyle/>
          <a:p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8</a:t>
            </a:r>
            <a:r>
              <a:rPr lang="zh-CN" altLang="en-US" dirty="0" smtClean="0"/>
              <a:t>月</a:t>
            </a:r>
            <a:r>
              <a:rPr lang="en-US" altLang="zh-CN" dirty="0" smtClean="0"/>
              <a:t>4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 </a:t>
            </a:r>
            <a:r>
              <a:rPr lang="zh-CN" altLang="en-US" dirty="0" smtClean="0"/>
              <a:t>的产生及</a:t>
            </a:r>
            <a:r>
              <a:rPr lang="en-US" altLang="zh-CN" dirty="0" smtClean="0"/>
              <a:t>1.0</a:t>
            </a:r>
            <a:r>
              <a:rPr lang="zh-CN" altLang="en-US" dirty="0" smtClean="0"/>
              <a:t>版本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33513"/>
            <a:ext cx="8229600" cy="2138363"/>
          </a:xfrm>
        </p:spPr>
        <p:txBody>
          <a:bodyPr/>
          <a:lstStyle/>
          <a:p>
            <a:r>
              <a:rPr lang="zh-CN" altLang="en-US" dirty="0" smtClean="0"/>
              <a:t>上世纪</a:t>
            </a:r>
            <a:r>
              <a:rPr lang="en-US" altLang="zh-CN" dirty="0" smtClean="0"/>
              <a:t>90</a:t>
            </a:r>
            <a:r>
              <a:rPr lang="zh-CN" altLang="en-US" dirty="0" smtClean="0"/>
              <a:t>年代，英国政府商务部（</a:t>
            </a:r>
            <a:r>
              <a:rPr lang="en-US" altLang="zh-CN" dirty="0" smtClean="0"/>
              <a:t>OGC</a:t>
            </a:r>
            <a:r>
              <a:rPr lang="zh-CN" altLang="en-US" dirty="0" smtClean="0"/>
              <a:t>）组织行业专家开发了信息技术服务管理的最佳实践综合性的指南，早期的</a:t>
            </a:r>
            <a:r>
              <a:rPr lang="en-US" altLang="zh-CN" dirty="0" smtClean="0"/>
              <a:t>ITIL</a:t>
            </a:r>
            <a:r>
              <a:rPr lang="zh-CN" altLang="en-US" dirty="0" smtClean="0"/>
              <a:t>包含</a:t>
            </a:r>
            <a:r>
              <a:rPr lang="en-US" altLang="zh-CN" dirty="0" smtClean="0"/>
              <a:t>40</a:t>
            </a:r>
            <a:r>
              <a:rPr lang="zh-CN" altLang="en-US" dirty="0" smtClean="0"/>
              <a:t>个流程。以后为了消除各流程之间的重复或不一致，合并为服务支持和服务交付两大部分，形成了</a:t>
            </a:r>
            <a:r>
              <a:rPr lang="en-US" altLang="zh-CN" dirty="0" smtClean="0"/>
              <a:t>ITIL1.0</a:t>
            </a:r>
            <a:r>
              <a:rPr lang="zh-CN" altLang="en-US" dirty="0" smtClean="0"/>
              <a:t>版本。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422396" y="3454420"/>
            <a:ext cx="5864248" cy="3117852"/>
            <a:chOff x="414338" y="1358900"/>
            <a:chExt cx="6735762" cy="4902200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 flipH="1">
              <a:off x="3708400" y="1358900"/>
              <a:ext cx="2122488" cy="4902200"/>
            </a:xfrm>
            <a:prstGeom prst="cube">
              <a:avLst>
                <a:gd name="adj" fmla="val 69778"/>
              </a:avLst>
            </a:prstGeom>
            <a:gradFill rotWithShape="0">
              <a:gsLst>
                <a:gs pos="0">
                  <a:srgbClr val="3399FF"/>
                </a:gs>
                <a:gs pos="50000">
                  <a:srgbClr val="3399FF">
                    <a:gamma/>
                    <a:shade val="40000"/>
                    <a:invGamma/>
                  </a:srgbClr>
                </a:gs>
                <a:gs pos="100000">
                  <a:srgbClr val="3399FF"/>
                </a:gs>
              </a:gsLst>
              <a:lin ang="0" scaled="1"/>
            </a:gradFill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lIns="101882" tIns="50941" rIns="101882" bIns="50941" anchor="ctr"/>
            <a:lstStyle/>
            <a:p>
              <a:pPr defTabSz="1019175"/>
              <a:endParaRPr lang="fr-FR" sz="1600" b="1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428992" y="2857496"/>
              <a:ext cx="1039813" cy="2171700"/>
              <a:chOff x="2554" y="1840"/>
              <a:chExt cx="655" cy="1368"/>
            </a:xfrm>
          </p:grpSpPr>
          <p:sp>
            <p:nvSpPr>
              <p:cNvPr id="19" name="AutoShape 7"/>
              <p:cNvSpPr>
                <a:spLocks noChangeArrowheads="1"/>
              </p:cNvSpPr>
              <p:nvPr/>
            </p:nvSpPr>
            <p:spPr bwMode="auto">
              <a:xfrm>
                <a:off x="2554" y="1840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/>
                  </a:gs>
                  <a:gs pos="50000">
                    <a:srgbClr val="C55D5D">
                      <a:gamma/>
                      <a:tint val="73333"/>
                      <a:invGamma/>
                    </a:srgbClr>
                  </a:gs>
                  <a:gs pos="100000">
                    <a:srgbClr val="C55D5D"/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服务支持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20" name="AutoShape 8"/>
              <p:cNvSpPr>
                <a:spLocks noChangeArrowheads="1"/>
              </p:cNvSpPr>
              <p:nvPr/>
            </p:nvSpPr>
            <p:spPr bwMode="auto">
              <a:xfrm>
                <a:off x="2554" y="2816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/>
                  </a:gs>
                  <a:gs pos="50000">
                    <a:srgbClr val="C55D5D">
                      <a:gamma/>
                      <a:tint val="73333"/>
                      <a:invGamma/>
                    </a:srgbClr>
                  </a:gs>
                  <a:gs pos="100000">
                    <a:srgbClr val="C55D5D"/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服务交付</a:t>
                </a:r>
                <a:endParaRPr lang="en-US" altLang="zh-CN" sz="1400" dirty="0">
                  <a:ea typeface="宋体" charset="-122"/>
                </a:endParaRPr>
              </a:p>
            </p:txBody>
          </p:sp>
        </p:grp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5988050" y="3302000"/>
              <a:ext cx="1162050" cy="1612900"/>
            </a:xfrm>
            <a:prstGeom prst="rightArrow">
              <a:avLst>
                <a:gd name="adj1" fmla="val 49019"/>
                <a:gd name="adj2" fmla="val 42787"/>
              </a:avLst>
            </a:prstGeom>
            <a:gradFill rotWithShape="0">
              <a:gsLst>
                <a:gs pos="0">
                  <a:srgbClr val="C55D5D"/>
                </a:gs>
                <a:gs pos="50000">
                  <a:srgbClr val="C55D5D">
                    <a:gamma/>
                    <a:tint val="53333"/>
                    <a:invGamma/>
                  </a:srgbClr>
                </a:gs>
                <a:gs pos="100000">
                  <a:srgbClr val="C55D5D"/>
                </a:gs>
              </a:gsLst>
              <a:lin ang="5400000" scaled="1"/>
            </a:gradFill>
            <a:ln w="31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lIns="101882" tIns="50941" rIns="101882" bIns="50941" anchor="ctr"/>
            <a:lstStyle/>
            <a:p>
              <a:pPr marL="130175" indent="-130175"/>
              <a:r>
                <a:rPr lang="en-US" altLang="zh-CN" sz="2000" dirty="0" smtClean="0">
                  <a:ea typeface="宋体" charset="-122"/>
                </a:rPr>
                <a:t>ITIL 1.0</a:t>
              </a:r>
              <a:endParaRPr lang="en-US" altLang="zh-CN" sz="2000" dirty="0">
                <a:ea typeface="宋体" charset="-122"/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 flipH="1">
              <a:off x="1155700" y="1358900"/>
              <a:ext cx="2122488" cy="4902200"/>
            </a:xfrm>
            <a:prstGeom prst="cube">
              <a:avLst>
                <a:gd name="adj" fmla="val 69778"/>
              </a:avLst>
            </a:prstGeom>
            <a:gradFill rotWithShape="0">
              <a:gsLst>
                <a:gs pos="0">
                  <a:srgbClr val="0066CC"/>
                </a:gs>
                <a:gs pos="50000">
                  <a:srgbClr val="0066CC">
                    <a:gamma/>
                    <a:shade val="35686"/>
                    <a:invGamma/>
                  </a:srgbClr>
                </a:gs>
                <a:gs pos="100000">
                  <a:srgbClr val="0066CC"/>
                </a:gs>
              </a:gsLst>
              <a:lin ang="0" scaled="1"/>
            </a:gradFill>
            <a:ln w="3175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lIns="101882" tIns="50941" rIns="101882" bIns="50941" anchor="ctr"/>
            <a:lstStyle/>
            <a:p>
              <a:pPr defTabSz="1019175"/>
              <a:endParaRPr lang="fr-FR" sz="1600" b="1">
                <a:solidFill>
                  <a:schemeClr val="bg2"/>
                </a:solidFill>
                <a:latin typeface="Arial" charset="0"/>
              </a:endParaRPr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414335" y="2017715"/>
              <a:ext cx="2135186" cy="4105283"/>
              <a:chOff x="1784" y="1208"/>
              <a:chExt cx="1345" cy="2586"/>
            </a:xfrm>
          </p:grpSpPr>
          <p:sp>
            <p:nvSpPr>
              <p:cNvPr id="11" name="AutoShape 14"/>
              <p:cNvSpPr>
                <a:spLocks noChangeArrowheads="1"/>
              </p:cNvSpPr>
              <p:nvPr/>
            </p:nvSpPr>
            <p:spPr bwMode="auto">
              <a:xfrm>
                <a:off x="1793" y="1647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服务交付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2" name="AutoShape 15"/>
              <p:cNvSpPr>
                <a:spLocks noChangeArrowheads="1"/>
              </p:cNvSpPr>
              <p:nvPr/>
            </p:nvSpPr>
            <p:spPr bwMode="auto">
              <a:xfrm>
                <a:off x="1904" y="1208"/>
                <a:ext cx="654" cy="392"/>
              </a:xfrm>
              <a:prstGeom prst="rightArrow">
                <a:avLst>
                  <a:gd name="adj1" fmla="val 45917"/>
                  <a:gd name="adj2" fmla="val 29683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服务支持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3" name="AutoShape 16"/>
              <p:cNvSpPr>
                <a:spLocks noChangeArrowheads="1"/>
              </p:cNvSpPr>
              <p:nvPr/>
            </p:nvSpPr>
            <p:spPr bwMode="auto">
              <a:xfrm>
                <a:off x="1838" y="2052"/>
                <a:ext cx="654" cy="392"/>
              </a:xfrm>
              <a:prstGeom prst="rightArrow">
                <a:avLst>
                  <a:gd name="adj1" fmla="val 45917"/>
                  <a:gd name="adj2" fmla="val 29683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>
                    <a:ea typeface="宋体" charset="-122"/>
                  </a:rPr>
                  <a:t>管理者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4" name="AutoShape 17"/>
              <p:cNvSpPr>
                <a:spLocks noChangeArrowheads="1"/>
              </p:cNvSpPr>
              <p:nvPr/>
            </p:nvSpPr>
            <p:spPr bwMode="auto">
              <a:xfrm>
                <a:off x="1784" y="2637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>
                    <a:ea typeface="宋体" charset="-122"/>
                  </a:rPr>
                  <a:t>操作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5" name="AutoShape 18"/>
              <p:cNvSpPr>
                <a:spLocks noChangeArrowheads="1"/>
              </p:cNvSpPr>
              <p:nvPr/>
            </p:nvSpPr>
            <p:spPr bwMode="auto">
              <a:xfrm>
                <a:off x="2354" y="2328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软件支持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6" name="AutoShape 19"/>
              <p:cNvSpPr>
                <a:spLocks noChangeArrowheads="1"/>
              </p:cNvSpPr>
              <p:nvPr/>
            </p:nvSpPr>
            <p:spPr bwMode="auto">
              <a:xfrm>
                <a:off x="2474" y="1840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 smtClean="0">
                    <a:ea typeface="宋体" charset="-122"/>
                  </a:rPr>
                  <a:t>安全管理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7" name="AutoShape 20"/>
              <p:cNvSpPr>
                <a:spLocks noChangeArrowheads="1"/>
              </p:cNvSpPr>
              <p:nvPr/>
            </p:nvSpPr>
            <p:spPr bwMode="auto">
              <a:xfrm>
                <a:off x="2474" y="2816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>
                    <a:ea typeface="宋体" charset="-122"/>
                  </a:rPr>
                  <a:t>网络</a:t>
                </a:r>
                <a:endParaRPr lang="en-US" altLang="zh-CN" sz="1400" dirty="0">
                  <a:ea typeface="宋体" charset="-122"/>
                </a:endParaRPr>
              </a:p>
            </p:txBody>
          </p:sp>
          <p:sp>
            <p:nvSpPr>
              <p:cNvPr id="18" name="AutoShape 21"/>
              <p:cNvSpPr>
                <a:spLocks noChangeArrowheads="1"/>
              </p:cNvSpPr>
              <p:nvPr/>
            </p:nvSpPr>
            <p:spPr bwMode="auto">
              <a:xfrm>
                <a:off x="2443" y="3402"/>
                <a:ext cx="655" cy="392"/>
              </a:xfrm>
              <a:prstGeom prst="rightArrow">
                <a:avLst>
                  <a:gd name="adj1" fmla="val 45917"/>
                  <a:gd name="adj2" fmla="val 29728"/>
                </a:avLst>
              </a:prstGeom>
              <a:gradFill rotWithShape="0">
                <a:gsLst>
                  <a:gs pos="0">
                    <a:srgbClr val="C55D5D">
                      <a:gamma/>
                      <a:shade val="46275"/>
                      <a:invGamma/>
                    </a:srgbClr>
                  </a:gs>
                  <a:gs pos="5000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101882" tIns="50941" rIns="101882" bIns="50941" anchor="ctr"/>
              <a:lstStyle/>
              <a:p>
                <a:pPr marL="130175" indent="-130175"/>
                <a:r>
                  <a:rPr lang="zh-CN" altLang="en-US" sz="1400" dirty="0">
                    <a:ea typeface="宋体" charset="-122"/>
                  </a:rPr>
                  <a:t>环境</a:t>
                </a:r>
                <a:endParaRPr lang="en-US" altLang="zh-CN" sz="1400" dirty="0">
                  <a:ea typeface="宋体" charset="-122"/>
                </a:endParaRPr>
              </a:p>
            </p:txBody>
          </p:sp>
        </p:grpSp>
        <p:sp>
          <p:nvSpPr>
            <p:cNvPr id="10" name="AutoShape 21"/>
            <p:cNvSpPr>
              <a:spLocks noChangeArrowheads="1"/>
            </p:cNvSpPr>
            <p:nvPr/>
          </p:nvSpPr>
          <p:spPr bwMode="auto">
            <a:xfrm>
              <a:off x="460354" y="5072074"/>
              <a:ext cx="1039812" cy="622300"/>
            </a:xfrm>
            <a:prstGeom prst="rightArrow">
              <a:avLst>
                <a:gd name="adj1" fmla="val 45917"/>
                <a:gd name="adj2" fmla="val 29728"/>
              </a:avLst>
            </a:prstGeom>
            <a:gradFill rotWithShape="0">
              <a:gsLst>
                <a:gs pos="0">
                  <a:srgbClr val="C55D5D">
                    <a:gamma/>
                    <a:shade val="46275"/>
                    <a:invGamma/>
                  </a:srgbClr>
                </a:gs>
                <a:gs pos="50000">
                  <a:srgbClr val="C55D5D"/>
                </a:gs>
                <a:gs pos="100000">
                  <a:srgbClr val="C55D5D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175">
              <a:noFill/>
              <a:miter lim="800000"/>
              <a:headEnd/>
              <a:tailEnd/>
            </a:ln>
            <a:effectLst/>
          </p:spPr>
          <p:txBody>
            <a:bodyPr wrap="none" lIns="101882" tIns="50941" rIns="101882" bIns="50941" anchor="ctr"/>
            <a:lstStyle/>
            <a:p>
              <a:pPr marL="130175" indent="-130175"/>
              <a:r>
                <a:rPr lang="zh-CN" altLang="en-US" sz="1400" dirty="0" smtClean="0">
                  <a:ea typeface="宋体" charset="-122"/>
                </a:rPr>
                <a:t>业务管理</a:t>
              </a:r>
              <a:endParaRPr lang="en-US" altLang="zh-CN" sz="1400" dirty="0">
                <a:ea typeface="宋体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 2.0</a:t>
            </a:r>
            <a:r>
              <a:rPr lang="zh-CN" altLang="en-US" dirty="0" smtClean="0"/>
              <a:t>版本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2001</a:t>
            </a:r>
            <a:r>
              <a:rPr lang="zh-CN" altLang="en-US" dirty="0" smtClean="0"/>
              <a:t>年，</a:t>
            </a:r>
            <a:r>
              <a:rPr lang="en-US" altLang="zh-CN" dirty="0" smtClean="0"/>
              <a:t>OGC</a:t>
            </a:r>
            <a:r>
              <a:rPr lang="zh-CN" altLang="en-US" dirty="0" smtClean="0"/>
              <a:t>对</a:t>
            </a:r>
            <a:r>
              <a:rPr lang="en-US" altLang="zh-CN" dirty="0" smtClean="0"/>
              <a:t>1.0</a:t>
            </a:r>
            <a:r>
              <a:rPr lang="zh-CN" altLang="en-US" dirty="0" smtClean="0"/>
              <a:t>版本进行较大的扩充和完善，最终形成了由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个模块组成的</a:t>
            </a:r>
            <a:r>
              <a:rPr lang="en-US" altLang="zh-CN" dirty="0" smtClean="0"/>
              <a:t>ITIL</a:t>
            </a:r>
            <a:r>
              <a:rPr lang="zh-CN" altLang="en-US" dirty="0" smtClean="0"/>
              <a:t>框架。</a:t>
            </a:r>
            <a:endParaRPr lang="en-US" altLang="zh-CN" dirty="0" smtClean="0"/>
          </a:p>
          <a:p>
            <a:r>
              <a:rPr lang="zh-CN" altLang="en-US" dirty="0" smtClean="0"/>
              <a:t>这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个模块基本涵盖了企业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服务管理的各个方面，尤其是对服务管理模块的</a:t>
            </a:r>
            <a:r>
              <a:rPr lang="en-US" altLang="zh-CN" dirty="0" smtClean="0"/>
              <a:t>10</a:t>
            </a:r>
            <a:r>
              <a:rPr lang="zh-CN" altLang="en-US" dirty="0" smtClean="0"/>
              <a:t>个核心流程和</a:t>
            </a:r>
            <a:r>
              <a:rPr lang="en-US" altLang="zh-CN" dirty="0" smtClean="0"/>
              <a:t>1</a:t>
            </a:r>
            <a:r>
              <a:rPr lang="zh-CN" altLang="en-US" dirty="0" smtClean="0"/>
              <a:t>项服务职能进行了较详细的流程、主要活动、关键绩效指标和关键成功要素等方面的指导。</a:t>
            </a:r>
            <a:endParaRPr lang="en-US" altLang="zh-CN" dirty="0" smtClean="0"/>
          </a:p>
          <a:p>
            <a:r>
              <a:rPr lang="zh-CN" altLang="en-US" dirty="0" smtClean="0"/>
              <a:t>以上构成了</a:t>
            </a:r>
            <a:r>
              <a:rPr lang="en-US" altLang="zh-CN" dirty="0" smtClean="0"/>
              <a:t>ITIL2.0</a:t>
            </a:r>
            <a:r>
              <a:rPr lang="zh-CN" altLang="en-US" dirty="0" smtClean="0"/>
              <a:t>版本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 V2.0</a:t>
            </a:r>
            <a:r>
              <a:rPr lang="zh-CN" altLang="en-US" dirty="0" smtClean="0"/>
              <a:t>的框架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9600" y="1219200"/>
            <a:ext cx="1219200" cy="51816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15200" y="1219200"/>
            <a:ext cx="1219200" cy="51816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4000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95400" y="1524000"/>
            <a:ext cx="6553200" cy="914400"/>
          </a:xfrm>
          <a:prstGeom prst="rect">
            <a:avLst/>
          </a:prstGeom>
          <a:gradFill rotWithShape="0">
            <a:gsLst>
              <a:gs pos="0">
                <a:srgbClr val="33CC33"/>
              </a:gs>
              <a:gs pos="100000">
                <a:srgbClr val="33CC33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95400" y="5181600"/>
            <a:ext cx="6553200" cy="914400"/>
          </a:xfrm>
          <a:prstGeom prst="rect">
            <a:avLst/>
          </a:prstGeom>
          <a:gradFill rotWithShape="0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95400" y="2590800"/>
            <a:ext cx="1219200" cy="24384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0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629400" y="2590800"/>
            <a:ext cx="1219200" cy="2438400"/>
          </a:xfrm>
          <a:prstGeom prst="rect">
            <a:avLst/>
          </a:prstGeom>
          <a:gradFill rotWithShape="0">
            <a:gsLst>
              <a:gs pos="0">
                <a:srgbClr val="FF6600">
                  <a:gamma/>
                  <a:tint val="2745"/>
                  <a:invGamma/>
                </a:srgbClr>
              </a:gs>
              <a:gs pos="100000">
                <a:srgbClr val="FF66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667000" y="2590800"/>
            <a:ext cx="3810000" cy="24384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743200" y="3581400"/>
            <a:ext cx="3657600" cy="1371600"/>
            <a:chOff x="1728" y="2016"/>
            <a:chExt cx="2304" cy="864"/>
          </a:xfrm>
        </p:grpSpPr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1728" y="2016"/>
              <a:ext cx="2304" cy="864"/>
              <a:chOff x="1728" y="1968"/>
              <a:chExt cx="2304" cy="864"/>
            </a:xfrm>
          </p:grpSpPr>
          <p:sp>
            <p:nvSpPr>
              <p:cNvPr id="15" name="Line 12"/>
              <p:cNvSpPr>
                <a:spLocks noChangeShapeType="1"/>
              </p:cNvSpPr>
              <p:nvPr/>
            </p:nvSpPr>
            <p:spPr bwMode="auto">
              <a:xfrm>
                <a:off x="1728" y="1968"/>
                <a:ext cx="0" cy="8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Line 13"/>
              <p:cNvSpPr>
                <a:spLocks noChangeShapeType="1"/>
              </p:cNvSpPr>
              <p:nvPr/>
            </p:nvSpPr>
            <p:spPr bwMode="auto">
              <a:xfrm>
                <a:off x="1728" y="2832"/>
                <a:ext cx="230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14"/>
              <p:cNvSpPr>
                <a:spLocks noChangeShapeType="1"/>
              </p:cNvSpPr>
              <p:nvPr/>
            </p:nvSpPr>
            <p:spPr bwMode="auto">
              <a:xfrm flipV="1">
                <a:off x="4032" y="254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15"/>
              <p:cNvSpPr>
                <a:spLocks noChangeShapeType="1"/>
              </p:cNvSpPr>
              <p:nvPr/>
            </p:nvSpPr>
            <p:spPr bwMode="auto">
              <a:xfrm>
                <a:off x="1728" y="1968"/>
                <a:ext cx="2304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728" y="2592"/>
              <a:ext cx="2304" cy="288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>
              <a:off x="1728" y="2016"/>
              <a:ext cx="2304" cy="576"/>
            </a:xfrm>
            <a:prstGeom prst="rtTriangle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 rot="-10800000">
            <a:off x="2743200" y="3048000"/>
            <a:ext cx="3657600" cy="1371600"/>
            <a:chOff x="1728" y="2016"/>
            <a:chExt cx="2304" cy="864"/>
          </a:xfrm>
        </p:grpSpPr>
        <p:grpSp>
          <p:nvGrpSpPr>
            <p:cNvPr id="20" name="Group 19"/>
            <p:cNvGrpSpPr>
              <a:grpSpLocks/>
            </p:cNvGrpSpPr>
            <p:nvPr/>
          </p:nvGrpSpPr>
          <p:grpSpPr bwMode="auto">
            <a:xfrm>
              <a:off x="1728" y="2016"/>
              <a:ext cx="2304" cy="864"/>
              <a:chOff x="1728" y="1968"/>
              <a:chExt cx="2304" cy="864"/>
            </a:xfrm>
          </p:grpSpPr>
          <p:sp>
            <p:nvSpPr>
              <p:cNvPr id="23" name="Line 20"/>
              <p:cNvSpPr>
                <a:spLocks noChangeShapeType="1"/>
              </p:cNvSpPr>
              <p:nvPr/>
            </p:nvSpPr>
            <p:spPr bwMode="auto">
              <a:xfrm>
                <a:off x="1728" y="1968"/>
                <a:ext cx="0" cy="8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21"/>
              <p:cNvSpPr>
                <a:spLocks noChangeShapeType="1"/>
              </p:cNvSpPr>
              <p:nvPr/>
            </p:nvSpPr>
            <p:spPr bwMode="auto">
              <a:xfrm>
                <a:off x="1728" y="2832"/>
                <a:ext cx="230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 flipV="1">
                <a:off x="4032" y="254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23"/>
              <p:cNvSpPr>
                <a:spLocks noChangeShapeType="1"/>
              </p:cNvSpPr>
              <p:nvPr/>
            </p:nvSpPr>
            <p:spPr bwMode="auto">
              <a:xfrm>
                <a:off x="1728" y="1968"/>
                <a:ext cx="2304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1728" y="2592"/>
              <a:ext cx="2304" cy="288"/>
            </a:xfrm>
            <a:prstGeom prst="rect">
              <a:avLst/>
            </a:prstGeom>
            <a:solidFill>
              <a:srgbClr val="99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>
              <a:off x="1728" y="2016"/>
              <a:ext cx="2304" cy="576"/>
            </a:xfrm>
            <a:prstGeom prst="rtTriangle">
              <a:avLst/>
            </a:prstGeom>
            <a:solidFill>
              <a:srgbClr val="99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048000" y="17526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00"/>
                </a:solidFill>
              </a:rPr>
              <a:t>IT</a:t>
            </a:r>
            <a:r>
              <a:rPr lang="zh-CN" altLang="en-US" sz="2000" b="1">
                <a:solidFill>
                  <a:srgbClr val="000000"/>
                </a:solidFill>
              </a:rPr>
              <a:t>服务管理的规划与实施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029200" y="25908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 i="1">
                <a:solidFill>
                  <a:srgbClr val="000000"/>
                </a:solidFill>
              </a:rPr>
              <a:t>服务管理</a:t>
            </a:r>
            <a:endParaRPr lang="zh-CN" altLang="en-US" sz="800" b="1" i="1">
              <a:solidFill>
                <a:srgbClr val="000000"/>
              </a:solidFill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105400" y="3090863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</a:rPr>
              <a:t>服务支持</a:t>
            </a:r>
            <a:endParaRPr lang="zh-CN" altLang="en-US" sz="800" b="1">
              <a:solidFill>
                <a:srgbClr val="000000"/>
              </a:solidFill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971800" y="4097338"/>
            <a:ext cx="120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</a:rPr>
              <a:t>服务提供</a:t>
            </a:r>
            <a:endParaRPr lang="zh-CN" altLang="en-US" sz="800" b="1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838200" y="2803525"/>
            <a:ext cx="438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/>
              <a:t>业</a:t>
            </a:r>
          </a:p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务</a:t>
            </a:r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1524000" y="2971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2400"/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1447800" y="3048000"/>
            <a:ext cx="9144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业</a:t>
            </a:r>
          </a:p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务</a:t>
            </a:r>
          </a:p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管</a:t>
            </a:r>
          </a:p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理</a:t>
            </a:r>
            <a:endParaRPr lang="zh-CN" altLang="en-US" sz="1600">
              <a:solidFill>
                <a:srgbClr val="000000"/>
              </a:solidFill>
            </a:endParaRPr>
          </a:p>
        </p:txBody>
      </p:sp>
      <p:sp>
        <p:nvSpPr>
          <p:cNvPr id="34" name="Text Box 33"/>
          <p:cNvSpPr txBox="1">
            <a:spLocks noChangeArrowheads="1"/>
          </p:cNvSpPr>
          <p:nvPr/>
        </p:nvSpPr>
        <p:spPr bwMode="auto">
          <a:xfrm>
            <a:off x="1447800" y="5486400"/>
            <a:ext cx="320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应用管理</a:t>
            </a:r>
          </a:p>
        </p:txBody>
      </p: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6477000" y="2743200"/>
            <a:ext cx="16002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</a:rPr>
              <a:t>IT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基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础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架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构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管</a:t>
            </a:r>
          </a:p>
          <a:p>
            <a:pPr algn="ctr">
              <a:spcBef>
                <a:spcPct val="50000"/>
              </a:spcBef>
            </a:pPr>
            <a:r>
              <a:rPr lang="zh-CN" altLang="en-US" sz="1400" b="1">
                <a:solidFill>
                  <a:srgbClr val="000000"/>
                </a:solidFill>
              </a:rPr>
              <a:t>理</a:t>
            </a:r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8001000" y="2803525"/>
            <a:ext cx="4381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/>
              <a:t>技</a:t>
            </a:r>
          </a:p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术</a:t>
            </a:r>
            <a:endParaRPr lang="zh-CN" altLang="en-US" sz="2000" b="1">
              <a:solidFill>
                <a:srgbClr val="FFFF00"/>
              </a:solidFill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876800" y="4572000"/>
            <a:ext cx="2209800" cy="1219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6009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 Box 37"/>
          <p:cNvSpPr txBox="1">
            <a:spLocks noChangeArrowheads="1"/>
          </p:cNvSpPr>
          <p:nvPr/>
        </p:nvSpPr>
        <p:spPr bwMode="auto">
          <a:xfrm>
            <a:off x="5105400" y="48768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安全管理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ITIL3.0</a:t>
            </a:r>
            <a:r>
              <a:rPr lang="zh-CN" altLang="en-US" dirty="0" smtClean="0"/>
              <a:t>版本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2007</a:t>
            </a:r>
            <a:r>
              <a:rPr lang="zh-CN" altLang="en-US" dirty="0" smtClean="0"/>
              <a:t>年，</a:t>
            </a:r>
            <a:r>
              <a:rPr lang="en-US" altLang="zh-CN" dirty="0" smtClean="0"/>
              <a:t>OGC</a:t>
            </a:r>
            <a:r>
              <a:rPr lang="zh-CN" altLang="en-US" dirty="0" smtClean="0"/>
              <a:t>对</a:t>
            </a:r>
            <a:r>
              <a:rPr lang="en-US" altLang="zh-CN" dirty="0" smtClean="0"/>
              <a:t>ITIL2.0</a:t>
            </a:r>
            <a:r>
              <a:rPr lang="zh-CN" altLang="en-US" dirty="0" smtClean="0"/>
              <a:t>版本进行了修订，向业界正式推出</a:t>
            </a:r>
            <a:r>
              <a:rPr lang="en-US" altLang="zh-CN" dirty="0" smtClean="0"/>
              <a:t>ITIL3.0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ITIL3.0</a:t>
            </a:r>
            <a:r>
              <a:rPr lang="zh-CN" altLang="en-US" dirty="0" smtClean="0"/>
              <a:t>依据服务的生命周期理念，将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服务管理最佳实践进行重新组合，从服务战略、服务设计、服务转换到服务运营，以持续服务改进贯彻始末，使得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服务管理脱离了线性、静态的实施而以展成为多维的，注重反馈的动态实践系统，从而推动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服务与业务发展相结合。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1142976" y="857232"/>
            <a:ext cx="6286544" cy="592933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71604" y="1285860"/>
            <a:ext cx="5429288" cy="514353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214546" y="1785926"/>
            <a:ext cx="4000528" cy="400052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00430" y="3071810"/>
            <a:ext cx="1428760" cy="1428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ITIL3.0</a:t>
            </a:r>
            <a:r>
              <a:rPr lang="zh-CN" altLang="en-US" dirty="0" smtClean="0"/>
              <a:t>：服务生命周期框架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285984" y="2143116"/>
            <a:ext cx="3714776" cy="3375025"/>
            <a:chOff x="1905000" y="1236663"/>
            <a:chExt cx="6000750" cy="5567362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4914900" y="1343025"/>
              <a:ext cx="2990850" cy="3495675"/>
              <a:chOff x="3096" y="846"/>
              <a:chExt cx="1884" cy="2202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3096" y="846"/>
                <a:ext cx="1884" cy="2202"/>
              </a:xfrm>
              <a:custGeom>
                <a:avLst/>
                <a:gdLst/>
                <a:ahLst/>
                <a:cxnLst>
                  <a:cxn ang="0">
                    <a:pos x="18" y="90"/>
                  </a:cxn>
                  <a:cxn ang="0">
                    <a:pos x="192" y="438"/>
                  </a:cxn>
                  <a:cxn ang="0">
                    <a:pos x="0" y="804"/>
                  </a:cxn>
                  <a:cxn ang="0">
                    <a:pos x="918" y="1782"/>
                  </a:cxn>
                  <a:cxn ang="0">
                    <a:pos x="789" y="1707"/>
                  </a:cxn>
                  <a:cxn ang="0">
                    <a:pos x="1112" y="2202"/>
                  </a:cxn>
                  <a:cxn ang="0">
                    <a:pos x="1714" y="2202"/>
                  </a:cxn>
                  <a:cxn ang="0">
                    <a:pos x="1572" y="2124"/>
                  </a:cxn>
                  <a:cxn ang="0">
                    <a:pos x="18" y="90"/>
                  </a:cxn>
                </a:cxnLst>
                <a:rect l="0" t="0" r="r" b="b"/>
                <a:pathLst>
                  <a:path w="1884" h="2202">
                    <a:moveTo>
                      <a:pt x="18" y="90"/>
                    </a:moveTo>
                    <a:lnTo>
                      <a:pt x="192" y="438"/>
                    </a:lnTo>
                    <a:lnTo>
                      <a:pt x="0" y="804"/>
                    </a:lnTo>
                    <a:cubicBezTo>
                      <a:pt x="600" y="792"/>
                      <a:pt x="972" y="1212"/>
                      <a:pt x="918" y="1782"/>
                    </a:cubicBezTo>
                    <a:lnTo>
                      <a:pt x="789" y="1707"/>
                    </a:lnTo>
                    <a:lnTo>
                      <a:pt x="1112" y="2202"/>
                    </a:lnTo>
                    <a:lnTo>
                      <a:pt x="1714" y="2202"/>
                    </a:lnTo>
                    <a:lnTo>
                      <a:pt x="1572" y="2124"/>
                    </a:lnTo>
                    <a:cubicBezTo>
                      <a:pt x="1884" y="1182"/>
                      <a:pt x="1128" y="0"/>
                      <a:pt x="18" y="9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101882" tIns="50941" rIns="101882" bIns="50941" anchor="ctr"/>
              <a:lstStyle/>
              <a:p>
                <a:endParaRPr lang="zh-CN" altLang="en-US"/>
              </a:p>
            </p:txBody>
          </p:sp>
          <p:sp>
            <p:nvSpPr>
              <p:cNvPr id="6" name="Text Box 5"/>
              <p:cNvSpPr txBox="1">
                <a:spLocks noChangeArrowheads="1"/>
              </p:cNvSpPr>
              <p:nvPr/>
            </p:nvSpPr>
            <p:spPr bwMode="auto">
              <a:xfrm>
                <a:off x="3842" y="1521"/>
                <a:ext cx="775" cy="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r>
                  <a:rPr lang="zh-CN" altLang="en-US" sz="2000" dirty="0" smtClean="0">
                    <a:solidFill>
                      <a:srgbClr val="FFFFFF"/>
                    </a:solidFill>
                    <a:ea typeface="宋体" pitchFamily="2" charset="-122"/>
                  </a:rPr>
                  <a:t>服务设计</a:t>
                </a:r>
                <a:endParaRPr lang="en-US" altLang="zh-CN" sz="2000" dirty="0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2971800" y="4524375"/>
              <a:ext cx="4314825" cy="2279650"/>
              <a:chOff x="1872" y="2850"/>
              <a:chExt cx="2718" cy="1436"/>
            </a:xfrm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1872" y="2850"/>
                <a:ext cx="2718" cy="1436"/>
              </a:xfrm>
              <a:custGeom>
                <a:avLst/>
                <a:gdLst/>
                <a:ahLst/>
                <a:cxnLst>
                  <a:cxn ang="0">
                    <a:pos x="2718" y="294"/>
                  </a:cxn>
                  <a:cxn ang="0">
                    <a:pos x="2298" y="300"/>
                  </a:cxn>
                  <a:cxn ang="0">
                    <a:pos x="2076" y="0"/>
                  </a:cxn>
                  <a:cxn ang="0">
                    <a:pos x="750" y="294"/>
                  </a:cxn>
                  <a:cxn ang="0">
                    <a:pos x="901" y="205"/>
                  </a:cxn>
                  <a:cxn ang="0">
                    <a:pos x="321" y="245"/>
                  </a:cxn>
                  <a:cxn ang="0">
                    <a:pos x="0" y="750"/>
                  </a:cxn>
                  <a:cxn ang="0">
                    <a:pos x="144" y="672"/>
                  </a:cxn>
                  <a:cxn ang="0">
                    <a:pos x="2718" y="294"/>
                  </a:cxn>
                </a:cxnLst>
                <a:rect l="0" t="0" r="r" b="b"/>
                <a:pathLst>
                  <a:path w="2718" h="1436">
                    <a:moveTo>
                      <a:pt x="2718" y="294"/>
                    </a:moveTo>
                    <a:lnTo>
                      <a:pt x="2298" y="300"/>
                    </a:lnTo>
                    <a:lnTo>
                      <a:pt x="2076" y="0"/>
                    </a:lnTo>
                    <a:cubicBezTo>
                      <a:pt x="1800" y="528"/>
                      <a:pt x="1188" y="648"/>
                      <a:pt x="750" y="294"/>
                    </a:cubicBezTo>
                    <a:lnTo>
                      <a:pt x="901" y="205"/>
                    </a:lnTo>
                    <a:lnTo>
                      <a:pt x="321" y="245"/>
                    </a:lnTo>
                    <a:lnTo>
                      <a:pt x="0" y="750"/>
                    </a:lnTo>
                    <a:lnTo>
                      <a:pt x="144" y="672"/>
                    </a:lnTo>
                    <a:cubicBezTo>
                      <a:pt x="794" y="1422"/>
                      <a:pt x="2220" y="1436"/>
                      <a:pt x="2718" y="294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228600" tIns="237744" rIns="101882" bIns="50941" anchor="ctr"/>
              <a:lstStyle/>
              <a:p>
                <a:endParaRPr lang="zh-CN" altLang="en-US"/>
              </a:p>
            </p:txBody>
          </p:sp>
          <p:sp>
            <p:nvSpPr>
              <p:cNvPr id="9" name="Text Box 8"/>
              <p:cNvSpPr txBox="1">
                <a:spLocks noChangeArrowheads="1"/>
              </p:cNvSpPr>
              <p:nvPr/>
            </p:nvSpPr>
            <p:spPr bwMode="auto">
              <a:xfrm>
                <a:off x="2913" y="3508"/>
                <a:ext cx="831" cy="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r>
                  <a:rPr lang="zh-CN" altLang="en-US" sz="2000" dirty="0" smtClean="0">
                    <a:solidFill>
                      <a:srgbClr val="FFFFFF"/>
                    </a:solidFill>
                    <a:ea typeface="宋体" pitchFamily="2" charset="-122"/>
                  </a:rPr>
                  <a:t>服务转换</a:t>
                </a:r>
                <a:endParaRPr lang="en-US" altLang="zh-CN" sz="2000" dirty="0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1905000" y="1236663"/>
              <a:ext cx="3140075" cy="4135437"/>
              <a:chOff x="1200" y="779"/>
              <a:chExt cx="1978" cy="2605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1200" y="779"/>
                <a:ext cx="1978" cy="2605"/>
              </a:xfrm>
              <a:custGeom>
                <a:avLst/>
                <a:gdLst/>
                <a:ahLst/>
                <a:cxnLst>
                  <a:cxn ang="0">
                    <a:pos x="678" y="2605"/>
                  </a:cxn>
                  <a:cxn ang="0">
                    <a:pos x="912" y="2209"/>
                  </a:cxn>
                  <a:cxn ang="0">
                    <a:pos x="1265" y="2188"/>
                  </a:cxn>
                  <a:cxn ang="0">
                    <a:pos x="1698" y="913"/>
                  </a:cxn>
                  <a:cxn ang="0">
                    <a:pos x="1698" y="1057"/>
                  </a:cxn>
                  <a:cxn ang="0">
                    <a:pos x="1978" y="530"/>
                  </a:cxn>
                  <a:cxn ang="0">
                    <a:pos x="1709" y="0"/>
                  </a:cxn>
                  <a:cxn ang="0">
                    <a:pos x="1710" y="151"/>
                  </a:cxn>
                  <a:cxn ang="0">
                    <a:pos x="678" y="2605"/>
                  </a:cxn>
                </a:cxnLst>
                <a:rect l="0" t="0" r="r" b="b"/>
                <a:pathLst>
                  <a:path w="1978" h="2605">
                    <a:moveTo>
                      <a:pt x="678" y="2605"/>
                    </a:moveTo>
                    <a:lnTo>
                      <a:pt x="912" y="2209"/>
                    </a:lnTo>
                    <a:lnTo>
                      <a:pt x="1265" y="2188"/>
                    </a:lnTo>
                    <a:cubicBezTo>
                      <a:pt x="942" y="1639"/>
                      <a:pt x="1218" y="1111"/>
                      <a:pt x="1698" y="913"/>
                    </a:cubicBezTo>
                    <a:lnTo>
                      <a:pt x="1698" y="1057"/>
                    </a:lnTo>
                    <a:lnTo>
                      <a:pt x="1978" y="530"/>
                    </a:lnTo>
                    <a:lnTo>
                      <a:pt x="1709" y="0"/>
                    </a:lnTo>
                    <a:lnTo>
                      <a:pt x="1710" y="151"/>
                    </a:lnTo>
                    <a:cubicBezTo>
                      <a:pt x="672" y="317"/>
                      <a:pt x="0" y="1633"/>
                      <a:pt x="678" y="260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55D5D"/>
                  </a:gs>
                  <a:gs pos="100000">
                    <a:srgbClr val="C55D5D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101882" tIns="50941" rIns="101882" bIns="50941" anchor="ctr"/>
              <a:lstStyle/>
              <a:p>
                <a:endParaRPr lang="zh-CN" altLang="en-US"/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1795" y="1728"/>
                <a:ext cx="932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ea typeface="宋体" pitchFamily="2" charset="-122"/>
                  </a:rPr>
                  <a:t>服务运营</a:t>
                </a:r>
                <a:endParaRPr lang="en-US" altLang="zh-CN" sz="2000" dirty="0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3857620" y="3414252"/>
            <a:ext cx="760875" cy="722309"/>
          </a:xfrm>
          <a:prstGeom prst="ellipse">
            <a:avLst/>
          </a:prstGeom>
          <a:gradFill rotWithShape="0">
            <a:gsLst>
              <a:gs pos="0">
                <a:srgbClr val="6EB1FF"/>
              </a:gs>
              <a:gs pos="100000">
                <a:srgbClr val="6EB1FF">
                  <a:gamma/>
                  <a:shade val="7568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pPr algn="ctr" defTabSz="1019175"/>
            <a:r>
              <a:rPr lang="en-US" altLang="zh-CN" sz="2000" dirty="0">
                <a:solidFill>
                  <a:srgbClr val="FFFF00"/>
                </a:solidFill>
                <a:ea typeface="宋体" pitchFamily="2" charset="-122"/>
              </a:rPr>
              <a:t>ITIL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4744" y="3143248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服务战略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143240" y="1500174"/>
            <a:ext cx="228601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持续服务改进</a:t>
            </a:r>
            <a:endParaRPr lang="zh-CN" altLang="en-US" sz="1600" dirty="0"/>
          </a:p>
        </p:txBody>
      </p:sp>
      <p:sp>
        <p:nvSpPr>
          <p:cNvPr id="19" name="圆角矩形 18"/>
          <p:cNvSpPr/>
          <p:nvPr/>
        </p:nvSpPr>
        <p:spPr>
          <a:xfrm rot="5752706">
            <a:off x="5116191" y="3786190"/>
            <a:ext cx="228601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持续服务改进</a:t>
            </a:r>
            <a:endParaRPr lang="zh-CN" altLang="en-US" sz="1600" dirty="0"/>
          </a:p>
        </p:txBody>
      </p:sp>
      <p:sp>
        <p:nvSpPr>
          <p:cNvPr id="20" name="圆角矩形 19"/>
          <p:cNvSpPr/>
          <p:nvPr/>
        </p:nvSpPr>
        <p:spPr>
          <a:xfrm rot="15158024">
            <a:off x="1204105" y="4122391"/>
            <a:ext cx="228601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持续服务改进</a:t>
            </a:r>
            <a:endParaRPr lang="zh-CN" alt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3071802" y="91652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70C0"/>
                </a:solidFill>
              </a:rPr>
              <a:t>补充组件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43240" y="648869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70C0"/>
                </a:solidFill>
              </a:rPr>
              <a:t>网络</a:t>
            </a:r>
            <a:r>
              <a:rPr lang="zh-CN" altLang="en-US" dirty="0" smtClean="0">
                <a:solidFill>
                  <a:srgbClr val="0070C0"/>
                </a:solidFill>
              </a:rPr>
              <a:t>组件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右箭头 10"/>
          <p:cNvSpPr/>
          <p:nvPr/>
        </p:nvSpPr>
        <p:spPr>
          <a:xfrm>
            <a:off x="1571604" y="3571876"/>
            <a:ext cx="428628" cy="4286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1571604" y="4643446"/>
            <a:ext cx="428628" cy="4286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1643042" y="5572140"/>
            <a:ext cx="428628" cy="4286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1613546" y="2643182"/>
            <a:ext cx="428628" cy="4286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ITIL</a:t>
            </a:r>
            <a:r>
              <a:rPr lang="zh-CN" altLang="en-US" dirty="0" smtClean="0"/>
              <a:t>与</a:t>
            </a:r>
            <a:r>
              <a:rPr lang="en-US" altLang="zh-CN" dirty="0" smtClean="0"/>
              <a:t>ISO20000</a:t>
            </a:r>
            <a:r>
              <a:rPr lang="zh-CN" altLang="en-US" dirty="0" smtClean="0"/>
              <a:t>的区别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928794" y="1571612"/>
          <a:ext cx="6929486" cy="4638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ctangle 117"/>
          <p:cNvSpPr>
            <a:spLocks noChangeArrowheads="1"/>
          </p:cNvSpPr>
          <p:nvPr>
            <p:custDataLst>
              <p:tags r:id="rId1"/>
            </p:custDataLst>
          </p:nvPr>
        </p:nvSpPr>
        <p:spPr bwMode="invGray">
          <a:xfrm>
            <a:off x="285720" y="2500306"/>
            <a:ext cx="135732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895350"/>
            <a:r>
              <a:rPr lang="zh-CN" altLang="en-US" b="1" dirty="0" smtClean="0">
                <a:solidFill>
                  <a:srgbClr val="0070C0"/>
                </a:solidFill>
              </a:rPr>
              <a:t>框架不同</a:t>
            </a:r>
            <a:endParaRPr lang="en-US" altLang="zh-TW" b="1" dirty="0">
              <a:solidFill>
                <a:srgbClr val="0070C0"/>
              </a:solidFill>
            </a:endParaRPr>
          </a:p>
        </p:txBody>
      </p:sp>
      <p:sp>
        <p:nvSpPr>
          <p:cNvPr id="7" name="Rectangle 117"/>
          <p:cNvSpPr>
            <a:spLocks noChangeArrowheads="1"/>
          </p:cNvSpPr>
          <p:nvPr>
            <p:custDataLst>
              <p:tags r:id="rId2"/>
            </p:custDataLst>
          </p:nvPr>
        </p:nvSpPr>
        <p:spPr bwMode="invGray">
          <a:xfrm>
            <a:off x="285720" y="3500438"/>
            <a:ext cx="135732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895350"/>
            <a:r>
              <a:rPr lang="zh-CN" altLang="en-US" b="1" dirty="0" smtClean="0">
                <a:solidFill>
                  <a:srgbClr val="0070C0"/>
                </a:solidFill>
              </a:rPr>
              <a:t>类型不同</a:t>
            </a:r>
            <a:endParaRPr lang="en-US" altLang="zh-TW" b="1" dirty="0">
              <a:solidFill>
                <a:srgbClr val="0070C0"/>
              </a:solidFill>
            </a:endParaRPr>
          </a:p>
        </p:txBody>
      </p:sp>
      <p:sp>
        <p:nvSpPr>
          <p:cNvPr id="8" name="Rectangle 117"/>
          <p:cNvSpPr>
            <a:spLocks noChangeArrowheads="1"/>
          </p:cNvSpPr>
          <p:nvPr>
            <p:custDataLst>
              <p:tags r:id="rId3"/>
            </p:custDataLst>
          </p:nvPr>
        </p:nvSpPr>
        <p:spPr bwMode="invGray">
          <a:xfrm>
            <a:off x="285720" y="4500570"/>
            <a:ext cx="135732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895350"/>
            <a:r>
              <a:rPr lang="zh-CN" altLang="en-US" b="1" dirty="0" smtClean="0">
                <a:solidFill>
                  <a:srgbClr val="0070C0"/>
                </a:solidFill>
              </a:rPr>
              <a:t>层次不同</a:t>
            </a:r>
            <a:endParaRPr lang="en-US" altLang="zh-TW" b="1" dirty="0">
              <a:solidFill>
                <a:srgbClr val="0070C0"/>
              </a:solidFill>
            </a:endParaRPr>
          </a:p>
        </p:txBody>
      </p:sp>
      <p:sp>
        <p:nvSpPr>
          <p:cNvPr id="9" name="Rectangle 117"/>
          <p:cNvSpPr>
            <a:spLocks noChangeArrowheads="1"/>
          </p:cNvSpPr>
          <p:nvPr>
            <p:custDataLst>
              <p:tags r:id="rId4"/>
            </p:custDataLst>
          </p:nvPr>
        </p:nvSpPr>
        <p:spPr bwMode="invGray">
          <a:xfrm>
            <a:off x="285720" y="5500702"/>
            <a:ext cx="135732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895350"/>
            <a:r>
              <a:rPr lang="zh-CN" altLang="en-US" b="1" dirty="0" smtClean="0">
                <a:solidFill>
                  <a:srgbClr val="0070C0"/>
                </a:solidFill>
              </a:rPr>
              <a:t>对应的认证不同</a:t>
            </a:r>
            <a:endParaRPr lang="en-US" altLang="zh-TW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ISO/IEC 20000</a:t>
            </a:r>
            <a:r>
              <a:rPr lang="zh-CN" altLang="en-US" dirty="0" smtClean="0"/>
              <a:t>的构成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2722586"/>
          <a:ext cx="511493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图示 4"/>
          <p:cNvGraphicFramePr/>
          <p:nvPr/>
        </p:nvGraphicFramePr>
        <p:xfrm>
          <a:off x="4500562" y="2508272"/>
          <a:ext cx="4429156" cy="3778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内容占位符 3"/>
          <p:cNvGraphicFramePr>
            <a:graphicFrameLocks/>
          </p:cNvGraphicFramePr>
          <p:nvPr/>
        </p:nvGraphicFramePr>
        <p:xfrm>
          <a:off x="1214414" y="1142984"/>
          <a:ext cx="5114932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获取</a:t>
            </a:r>
            <a:r>
              <a:rPr lang="en-US" altLang="zh-CN" dirty="0" smtClean="0"/>
              <a:t>ISO/IEC 20000</a:t>
            </a:r>
            <a:r>
              <a:rPr lang="zh-CN" altLang="en-US" dirty="0" smtClean="0"/>
              <a:t>认证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企业想具备认证资格，需要达到以下基本要求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管理要求覆盖所有过程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dirty="0" smtClean="0"/>
              <a:t>如果因为客户不需要执行一个或多个指定的过程，或者因为受到另一个组织的管理控制而无视必要的管理过程，都将失去认证资格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对过程进行有效的管理控制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dirty="0" smtClean="0"/>
              <a:t>并不一定要服务提供商亲自执行所有过程，但要求以管理为手段实现对这些过程的有效控制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法律实体的考虑</a:t>
            </a:r>
            <a:endParaRPr lang="en-US" altLang="zh-CN" dirty="0" smtClean="0"/>
          </a:p>
          <a:p>
            <a:pPr lvl="1">
              <a:buNone/>
            </a:pPr>
            <a:r>
              <a:rPr lang="zh-CN" altLang="en-US" dirty="0" smtClean="0"/>
              <a:t>证书只能授予一个单一的法律实体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2285992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**</a:t>
            </a:r>
            <a:r>
              <a:rPr lang="zh-CN" altLang="en-US" sz="4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服务</a:t>
            </a:r>
            <a:r>
              <a:rPr lang="zh-CN" altLang="en-US" sz="4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sz="4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e</a:t>
            </a:r>
            <a:r>
              <a:rPr lang="zh-CN" altLang="en-US" sz="4400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路相伴！</a:t>
            </a:r>
            <a:endParaRPr lang="zh-CN" altLang="en-US" sz="44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其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全称是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 Organization for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Standards。ISO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一来源于希腊语“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ISOS”，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即“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EQUAL”——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平等之意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国际标准化组织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 Organization for Standardization)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简称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ISO，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是一个全球性的非政府组织，是国际标准化领域中一个十分重要的组织。中国是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的正式成员，代表中国的组织为中国国家标准化管理委员会（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Standardization Administration of China，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简称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SAC）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</a:t>
            </a:r>
            <a:r>
              <a:rPr lang="en-US" altLang="zh-CN" dirty="0" smtClean="0"/>
              <a:t>ISO</a:t>
            </a:r>
            <a:r>
              <a:rPr lang="zh-CN" altLang="en-US" dirty="0" smtClean="0"/>
              <a:t>（国际标准化组织）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关于</a:t>
            </a:r>
            <a:r>
              <a:rPr lang="en-US" altLang="zh-CN" dirty="0" smtClean="0">
                <a:solidFill>
                  <a:srgbClr val="FF0000"/>
                </a:solidFill>
              </a:rPr>
              <a:t>IEC </a:t>
            </a:r>
            <a:r>
              <a:rPr lang="zh-CN" altLang="en-US" dirty="0" smtClean="0"/>
              <a:t>（国际电工委员会）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33513"/>
            <a:ext cx="8229600" cy="478156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是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国际电工委员会（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 </a:t>
            </a:r>
            <a:r>
              <a:rPr lang="en-US" altLang="zh-CN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Electrotechnical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Commission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）的缩写，是非政府性国际组织和联合国社会经济理事会的甲级咨询机构，正式成立于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1906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年，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是世界上成立最早的专门国际标准化机构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总部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设在日内瓦。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1947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成立后，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曾作为电工部门并入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，但在技术上、财务上仍保持其独立性。根据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1976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与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的新协议，两组织都是法律上独立的组织，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负责有关电工、电子领域的国际标准化工作，其他领域则由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负责。 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的宗旨是促进电工、电子领域中标准化及有关方面问题的国际合作，增进相互了解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目前中国国家标准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局、</a:t>
            </a:r>
            <a:r>
              <a:rPr lang="zh-CN" altLang="en-US" dirty="0"/>
              <a:t>国家技术监督局的名义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参与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IEC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的活动。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</a:t>
            </a:r>
            <a:r>
              <a:rPr lang="en-US" altLang="zh-CN" dirty="0" smtClean="0"/>
              <a:t>ISO/IEC 20000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33513"/>
            <a:ext cx="8229600" cy="449581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ISO/IEC 20000</a:t>
            </a:r>
            <a:r>
              <a:rPr lang="zh-CN" altLang="en-US" dirty="0" smtClean="0"/>
              <a:t>（原</a:t>
            </a:r>
            <a:r>
              <a:rPr lang="en-US" altLang="zh-CN" dirty="0" smtClean="0"/>
              <a:t>BS15000</a:t>
            </a:r>
            <a:r>
              <a:rPr lang="zh-CN" altLang="en-US" dirty="0" smtClean="0"/>
              <a:t>）体系标准是基于全球公认的</a:t>
            </a:r>
            <a:r>
              <a:rPr lang="en-US" altLang="zh-CN" dirty="0" smtClean="0"/>
              <a:t>ITIL</a:t>
            </a:r>
            <a:r>
              <a:rPr lang="zh-CN" altLang="en-US" dirty="0" smtClean="0"/>
              <a:t>最佳实践，于</a:t>
            </a:r>
            <a:r>
              <a:rPr lang="en-US" altLang="zh-CN" dirty="0" smtClean="0"/>
              <a:t>2005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15</a:t>
            </a:r>
            <a:r>
              <a:rPr lang="zh-CN" altLang="en-US" dirty="0" smtClean="0"/>
              <a:t>日由</a:t>
            </a:r>
            <a:r>
              <a:rPr lang="en-US" altLang="zh-CN" dirty="0" smtClean="0"/>
              <a:t>ISO/IEC</a:t>
            </a:r>
            <a:r>
              <a:rPr lang="zh-CN" altLang="en-US" dirty="0" smtClean="0"/>
              <a:t>对外正式颁布与执行的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服务管理国际标准。它是全球第一部最具国际影响力的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服务管理体系标准规范。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ISO/IEC 20000</a:t>
            </a:r>
            <a:r>
              <a:rPr lang="zh-CN" altLang="en-US" dirty="0" smtClean="0"/>
              <a:t>秉承“以客户为导向，以流程为中心”的先进理念，强调</a:t>
            </a:r>
            <a:r>
              <a:rPr lang="en-US" altLang="zh-CN" dirty="0" smtClean="0"/>
              <a:t>PDCA</a:t>
            </a:r>
            <a:r>
              <a:rPr lang="zh-CN" altLang="en-US" dirty="0" smtClean="0"/>
              <a:t>的方法论持续改进组织所提供的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服务，标准化管理服务运营的输入与输出、生产流程、新的或变更的服务，以及服务管理体系。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它通过采用标准的流程方法，有效的向客户提供满足业务与客户需求的高质量服务，从而最终保证以最低的成本提供质量稳定的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服务，保证业务持续运作的能力。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ISO/IEC 20000</a:t>
            </a:r>
            <a:r>
              <a:rPr lang="zh-CN" altLang="en-US" dirty="0" smtClean="0"/>
              <a:t>标准的构成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ISO/IEC 20000-1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2005    </a:t>
            </a:r>
            <a:r>
              <a:rPr lang="zh-CN" altLang="en-US" dirty="0" smtClean="0"/>
              <a:t>第一部分：规范。</a:t>
            </a:r>
            <a:endParaRPr lang="en-US" altLang="zh-CN" dirty="0" smtClean="0"/>
          </a:p>
          <a:p>
            <a:pPr lvl="1"/>
            <a:r>
              <a:rPr lang="zh-CN" altLang="en-US" dirty="0"/>
              <a:t>该</a:t>
            </a:r>
            <a:r>
              <a:rPr lang="zh-CN" altLang="en-US" dirty="0" smtClean="0"/>
              <a:t>部分内容规范了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服务过程包含的</a:t>
            </a:r>
            <a:r>
              <a:rPr lang="en-US" altLang="zh-CN" dirty="0" smtClean="0"/>
              <a:t>13</a:t>
            </a:r>
            <a:r>
              <a:rPr lang="zh-CN" altLang="en-US" dirty="0" smtClean="0"/>
              <a:t>个流程，是认证的依据</a:t>
            </a:r>
            <a:endParaRPr lang="en-US" altLang="zh-CN" dirty="0" smtClean="0"/>
          </a:p>
          <a:p>
            <a:r>
              <a:rPr lang="en-US" altLang="zh-CN" dirty="0" smtClean="0"/>
              <a:t>ISO/IEC 20000-2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2005    </a:t>
            </a:r>
            <a:r>
              <a:rPr lang="zh-CN" altLang="en-US" dirty="0" smtClean="0"/>
              <a:t>第二部分：实践规则。</a:t>
            </a:r>
            <a:endParaRPr lang="en-US" altLang="zh-CN" dirty="0" smtClean="0"/>
          </a:p>
          <a:p>
            <a:pPr lvl="1"/>
            <a:r>
              <a:rPr lang="zh-CN" altLang="en-US" dirty="0"/>
              <a:t>该</a:t>
            </a:r>
            <a:r>
              <a:rPr lang="zh-CN" altLang="en-US" dirty="0" smtClean="0"/>
              <a:t>部分内容主要涉及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服务管理过程的最佳实践指南，旨在为实施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服务管理体系提供指导</a:t>
            </a:r>
            <a:endParaRPr lang="en-US" altLang="zh-CN" dirty="0" smtClean="0"/>
          </a:p>
          <a:p>
            <a:r>
              <a:rPr lang="zh-CN" altLang="en-US" dirty="0" smtClean="0"/>
              <a:t>希望获得</a:t>
            </a:r>
            <a:r>
              <a:rPr lang="en-US" altLang="zh-CN" dirty="0" smtClean="0"/>
              <a:t>ISO/IEC 20000</a:t>
            </a:r>
            <a:r>
              <a:rPr lang="zh-CN" altLang="en-US" dirty="0" smtClean="0"/>
              <a:t>认证的服务提供商应当充分满足第一部分提出的要求。第一部分中术语“应当”应理解为强制性要求；第二部分中术语“应当”应理解为指导和建议。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</a:t>
            </a:r>
            <a:r>
              <a:rPr lang="zh-CN" altLang="en-US" dirty="0" smtClean="0"/>
              <a:t>服务管理标准化的发展</a:t>
            </a:r>
            <a:endParaRPr lang="zh-CN" altLang="en-US" dirty="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6786578" y="785794"/>
            <a:ext cx="2071702" cy="1644650"/>
          </a:xfrm>
          <a:prstGeom prst="rightArrow">
            <a:avLst>
              <a:gd name="adj1" fmla="val 55019"/>
              <a:gd name="adj2" fmla="val 31851"/>
            </a:avLst>
          </a:prstGeom>
          <a:gradFill rotWithShape="0">
            <a:gsLst>
              <a:gs pos="0">
                <a:srgbClr val="BFBF7C"/>
              </a:gs>
              <a:gs pos="100000">
                <a:srgbClr val="BFBF7C">
                  <a:gamma/>
                  <a:shade val="46275"/>
                  <a:invGamma/>
                </a:srgbClr>
              </a:gs>
            </a:gsLst>
            <a:lin ang="0" scaled="1"/>
          </a:gradFill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pPr marL="130175" indent="-130175" algn="r"/>
            <a:r>
              <a:rPr lang="zh-CN" altLang="en-US" sz="2000" dirty="0" smtClean="0">
                <a:solidFill>
                  <a:srgbClr val="FFFF00"/>
                </a:solidFill>
                <a:ea typeface="宋体" charset="-122"/>
              </a:rPr>
              <a:t>国内落地</a:t>
            </a:r>
            <a:endParaRPr lang="en-US" altLang="zh-CN" sz="20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0" y="2054628"/>
            <a:ext cx="2857520" cy="900112"/>
          </a:xfrm>
          <a:prstGeom prst="rect">
            <a:avLst/>
          </a:prstGeom>
          <a:gradFill rotWithShape="0">
            <a:gsLst>
              <a:gs pos="0">
                <a:srgbClr val="438E65"/>
              </a:gs>
              <a:gs pos="100000">
                <a:srgbClr val="438E65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01882" tIns="50941" rIns="101882" bIns="50941" anchor="ctr"/>
          <a:lstStyle/>
          <a:p>
            <a:pPr marL="130175" indent="-130175" algn="r"/>
            <a:r>
              <a:rPr lang="zh-CN" altLang="en-US" sz="2000" dirty="0" smtClean="0">
                <a:solidFill>
                  <a:srgbClr val="FFFF00"/>
                </a:solidFill>
                <a:ea typeface="宋体" charset="-122"/>
              </a:rPr>
              <a:t>国际标准</a:t>
            </a:r>
            <a:r>
              <a:rPr lang="en-US" altLang="zh-CN" sz="2000" dirty="0" smtClean="0">
                <a:solidFill>
                  <a:srgbClr val="FFFF00"/>
                </a:solidFill>
                <a:ea typeface="宋体" charset="-122"/>
              </a:rPr>
              <a:t>ISO/IEC20000</a:t>
            </a:r>
            <a:endParaRPr lang="en-US" altLang="zh-CN" sz="20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801326" y="1382190"/>
            <a:ext cx="618400" cy="692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6" y="424"/>
              </a:cxn>
              <a:cxn ang="0">
                <a:pos x="3" y="424"/>
              </a:cxn>
              <a:cxn ang="0">
                <a:pos x="0" y="0"/>
              </a:cxn>
            </a:cxnLst>
            <a:rect l="0" t="0" r="r" b="b"/>
            <a:pathLst>
              <a:path w="876" h="424">
                <a:moveTo>
                  <a:pt x="0" y="0"/>
                </a:moveTo>
                <a:lnTo>
                  <a:pt x="876" y="424"/>
                </a:lnTo>
                <a:lnTo>
                  <a:pt x="3" y="4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lIns="45720" rIns="228600" anchor="b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428860" y="2983322"/>
            <a:ext cx="2786082" cy="900112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1882" tIns="50941" rIns="101882" bIns="50941" anchor="ctr"/>
          <a:lstStyle/>
          <a:p>
            <a:pPr marL="130175" indent="-130175" algn="r">
              <a:spcBef>
                <a:spcPct val="20000"/>
              </a:spcBef>
            </a:pPr>
            <a:r>
              <a:rPr lang="zh-CN" altLang="en-US" sz="2000" dirty="0" smtClean="0">
                <a:solidFill>
                  <a:srgbClr val="FFFF00"/>
                </a:solidFill>
                <a:ea typeface="宋体" charset="-122"/>
              </a:rPr>
              <a:t>英国国家标准</a:t>
            </a:r>
            <a:r>
              <a:rPr lang="en-US" altLang="zh-CN" sz="2000" dirty="0" smtClean="0">
                <a:solidFill>
                  <a:srgbClr val="FFFF00"/>
                </a:solidFill>
                <a:ea typeface="宋体" charset="-122"/>
              </a:rPr>
              <a:t>BS15000</a:t>
            </a:r>
            <a:endParaRPr lang="en-US" altLang="zh-CN" sz="20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572000" y="2054628"/>
            <a:ext cx="642942" cy="91645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6" y="424"/>
              </a:cxn>
              <a:cxn ang="0">
                <a:pos x="3" y="424"/>
              </a:cxn>
              <a:cxn ang="0">
                <a:pos x="0" y="0"/>
              </a:cxn>
            </a:cxnLst>
            <a:rect l="0" t="0" r="r" b="b"/>
            <a:pathLst>
              <a:path w="876" h="424">
                <a:moveTo>
                  <a:pt x="0" y="0"/>
                </a:moveTo>
                <a:lnTo>
                  <a:pt x="876" y="424"/>
                </a:lnTo>
                <a:lnTo>
                  <a:pt x="3" y="4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lIns="45720" rIns="228600" anchor="b"/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3940598"/>
            <a:ext cx="2562225" cy="900112"/>
          </a:xfrm>
          <a:prstGeom prst="rect">
            <a:avLst/>
          </a:prstGeom>
          <a:gradFill rotWithShape="0">
            <a:gsLst>
              <a:gs pos="0">
                <a:srgbClr val="9E9E9E"/>
              </a:gs>
              <a:gs pos="100000">
                <a:srgbClr val="9E9E9E">
                  <a:gamma/>
                  <a:shade val="46275"/>
                  <a:invGamma/>
                </a:srgbClr>
              </a:gs>
            </a:gsLst>
            <a:lin ang="0" scaled="1"/>
          </a:gradFill>
          <a:ln w="3175">
            <a:noFill/>
            <a:miter lim="800000"/>
            <a:headEnd/>
            <a:tailEnd/>
          </a:ln>
          <a:effectLst/>
        </p:spPr>
        <p:txBody>
          <a:bodyPr wrap="none" lIns="101882" tIns="50941" rIns="101882" bIns="50941" anchor="ctr"/>
          <a:lstStyle/>
          <a:p>
            <a:pPr marL="130175" indent="-130175" algn="r"/>
            <a:r>
              <a:rPr lang="zh-CN" altLang="en-US" sz="2000" dirty="0" smtClean="0">
                <a:solidFill>
                  <a:srgbClr val="FFFF00"/>
                </a:solidFill>
                <a:ea typeface="宋体" charset="-122"/>
              </a:rPr>
              <a:t>最佳实践（</a:t>
            </a:r>
            <a:r>
              <a:rPr lang="en-US" altLang="zh-CN" sz="2000" dirty="0" smtClean="0">
                <a:solidFill>
                  <a:srgbClr val="FFFF00"/>
                </a:solidFill>
                <a:ea typeface="宋体" charset="-122"/>
              </a:rPr>
              <a:t>ITIL</a:t>
            </a:r>
            <a:r>
              <a:rPr lang="zh-CN" altLang="en-US" sz="2000" dirty="0" smtClean="0">
                <a:solidFill>
                  <a:srgbClr val="FFFF00"/>
                </a:solidFill>
                <a:ea typeface="宋体" charset="-122"/>
              </a:rPr>
              <a:t>）</a:t>
            </a:r>
            <a:endParaRPr lang="en-US" altLang="zh-CN" sz="20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428860" y="2983323"/>
            <a:ext cx="550849" cy="9556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6" y="424"/>
              </a:cxn>
              <a:cxn ang="0">
                <a:pos x="3" y="424"/>
              </a:cxn>
              <a:cxn ang="0">
                <a:pos x="0" y="0"/>
              </a:cxn>
            </a:cxnLst>
            <a:rect l="0" t="0" r="r" b="b"/>
            <a:pathLst>
              <a:path w="876" h="424">
                <a:moveTo>
                  <a:pt x="0" y="0"/>
                </a:moveTo>
                <a:lnTo>
                  <a:pt x="876" y="424"/>
                </a:lnTo>
                <a:lnTo>
                  <a:pt x="3" y="4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lIns="45720" rIns="228600" anchor="b"/>
          <a:lstStyle/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000100" y="4929198"/>
            <a:ext cx="6858048" cy="928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“用标准来管理</a:t>
            </a:r>
            <a:r>
              <a:rPr lang="en-US" altLang="zh-CN" sz="24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IT</a:t>
            </a:r>
            <a:r>
              <a:rPr lang="zh-CN" altLang="en-US" sz="24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，像制造产品一样生产</a:t>
            </a:r>
            <a:r>
              <a:rPr lang="en-US" altLang="zh-CN" sz="24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IT</a:t>
            </a:r>
            <a:r>
              <a:rPr lang="zh-CN" altLang="en-US" sz="24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服务”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/>
      <p:bldP spid="7" grpId="0" animBg="1" autoUpdateAnimBg="0"/>
      <p:bldP spid="8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214414" y="785794"/>
            <a:ext cx="6215106" cy="5572164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</a:t>
            </a:r>
            <a:r>
              <a:rPr lang="zh-CN" altLang="en-US" dirty="0" smtClean="0"/>
              <a:t>服务业的发展趋势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28596" y="1511315"/>
          <a:ext cx="8229600" cy="3989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 rot="18076769">
            <a:off x="1344962" y="2426014"/>
            <a:ext cx="2169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服务信息化</a:t>
            </a:r>
            <a:endParaRPr lang="zh-CN" alt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ISO/IEC 20000</a:t>
            </a:r>
            <a:r>
              <a:rPr lang="zh-CN" altLang="en-US" dirty="0" smtClean="0"/>
              <a:t>为组织带来哪些收益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保证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服务管理的质量，展示自身实力，全面达到行业规范要求；</a:t>
            </a:r>
            <a:endParaRPr lang="en-US" altLang="zh-CN" dirty="0" smtClean="0"/>
          </a:p>
          <a:p>
            <a:r>
              <a:rPr lang="zh-CN" altLang="en-US" dirty="0"/>
              <a:t>有效</a:t>
            </a:r>
            <a:r>
              <a:rPr lang="zh-CN" altLang="en-US" dirty="0" smtClean="0"/>
              <a:t>地想客户证明自身的特殊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服务，并承诺服务的稳定以及持续的服务提供能力，满足客户业务应用要求和法律法规要求；</a:t>
            </a:r>
            <a:endParaRPr lang="en-US" altLang="zh-CN" dirty="0" smtClean="0"/>
          </a:p>
          <a:p>
            <a:r>
              <a:rPr lang="zh-CN" altLang="en-US" dirty="0" smtClean="0"/>
              <a:t>强化组织人员的</a:t>
            </a:r>
            <a:r>
              <a:rPr lang="en-US" altLang="zh-CN" dirty="0" smtClean="0"/>
              <a:t>IT</a:t>
            </a:r>
            <a:r>
              <a:rPr lang="zh-CN" altLang="en-US" dirty="0" smtClean="0"/>
              <a:t>服务意识，规范组织提供</a:t>
            </a:r>
            <a:r>
              <a:rPr lang="en-US" altLang="zh-CN" dirty="0"/>
              <a:t>IT</a:t>
            </a:r>
            <a:r>
              <a:rPr lang="zh-CN" altLang="en-US" dirty="0" smtClean="0"/>
              <a:t>服务的行为，构建新型的角色职责体系，实现科学分工与运营管理；</a:t>
            </a:r>
            <a:endParaRPr lang="en-US" altLang="zh-CN" dirty="0" smtClean="0"/>
          </a:p>
          <a:p>
            <a:r>
              <a:rPr lang="zh-CN" altLang="en-US" dirty="0" smtClean="0"/>
              <a:t>对组织的关键</a:t>
            </a:r>
            <a:r>
              <a:rPr lang="en-US" altLang="zh-CN" dirty="0" smtClean="0"/>
              <a:t>IT</a:t>
            </a:r>
            <a:r>
              <a:rPr lang="zh-CN" altLang="en-US" dirty="0" smtClean="0"/>
              <a:t>资产进行全面系统的保护，确保业务持续性。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1643042" y="928670"/>
            <a:ext cx="5715040" cy="5643602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关于质量管理戴明环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3428992" y="2571744"/>
            <a:ext cx="2124000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策划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策划服务管理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714480" y="4071942"/>
            <a:ext cx="1764000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实施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实施服务管理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5522644" y="4071942"/>
            <a:ext cx="1764000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处置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持续改进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3443740" y="5500702"/>
            <a:ext cx="2124000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检查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监视、测量和评审</a:t>
            </a:r>
            <a:endParaRPr lang="zh-CN" altLang="en-US" dirty="0"/>
          </a:p>
        </p:txBody>
      </p:sp>
      <p:cxnSp>
        <p:nvCxnSpPr>
          <p:cNvPr id="11" name="形状 10"/>
          <p:cNvCxnSpPr>
            <a:stCxn id="4" idx="1"/>
            <a:endCxn id="5" idx="0"/>
          </p:cNvCxnSpPr>
          <p:nvPr/>
        </p:nvCxnSpPr>
        <p:spPr>
          <a:xfrm rot="10800000" flipV="1">
            <a:off x="2596480" y="2964652"/>
            <a:ext cx="832512" cy="1107289"/>
          </a:xfrm>
          <a:prstGeom prst="curvedConnector2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形状 11"/>
          <p:cNvCxnSpPr>
            <a:stCxn id="5" idx="2"/>
            <a:endCxn id="7" idx="1"/>
          </p:cNvCxnSpPr>
          <p:nvPr/>
        </p:nvCxnSpPr>
        <p:spPr>
          <a:xfrm rot="16200000" flipH="1">
            <a:off x="2502185" y="4952055"/>
            <a:ext cx="1035851" cy="847260"/>
          </a:xfrm>
          <a:prstGeom prst="curvedConnector2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形状 14"/>
          <p:cNvCxnSpPr>
            <a:stCxn id="7" idx="3"/>
            <a:endCxn id="6" idx="2"/>
          </p:cNvCxnSpPr>
          <p:nvPr/>
        </p:nvCxnSpPr>
        <p:spPr>
          <a:xfrm flipV="1">
            <a:off x="5567740" y="4857760"/>
            <a:ext cx="836904" cy="1035851"/>
          </a:xfrm>
          <a:prstGeom prst="curvedConnector2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形状 17"/>
          <p:cNvCxnSpPr>
            <a:stCxn id="6" idx="0"/>
            <a:endCxn id="4" idx="3"/>
          </p:cNvCxnSpPr>
          <p:nvPr/>
        </p:nvCxnSpPr>
        <p:spPr>
          <a:xfrm rot="16200000" flipV="1">
            <a:off x="5425174" y="3092472"/>
            <a:ext cx="1107289" cy="851652"/>
          </a:xfrm>
          <a:prstGeom prst="curvedConnector2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十角星 23"/>
          <p:cNvSpPr/>
          <p:nvPr/>
        </p:nvSpPr>
        <p:spPr>
          <a:xfrm>
            <a:off x="3714744" y="3786190"/>
            <a:ext cx="1500198" cy="1285884"/>
          </a:xfrm>
          <a:prstGeom prst="star10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PDCA</a:t>
            </a:r>
            <a:endParaRPr lang="zh-CN" altLang="en-US" sz="2800" dirty="0"/>
          </a:p>
        </p:txBody>
      </p:sp>
      <p:sp>
        <p:nvSpPr>
          <p:cNvPr id="26" name="圆角矩形 25"/>
          <p:cNvSpPr/>
          <p:nvPr/>
        </p:nvSpPr>
        <p:spPr>
          <a:xfrm>
            <a:off x="3428992" y="1857364"/>
            <a:ext cx="2124000" cy="5715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管理职责</a:t>
            </a:r>
            <a:endParaRPr lang="zh-CN" altLang="en-US" dirty="0"/>
          </a:p>
        </p:txBody>
      </p:sp>
      <p:sp>
        <p:nvSpPr>
          <p:cNvPr id="27" name="圆角矩形 26"/>
          <p:cNvSpPr/>
          <p:nvPr/>
        </p:nvSpPr>
        <p:spPr>
          <a:xfrm>
            <a:off x="3428992" y="1071546"/>
            <a:ext cx="2124000" cy="571504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管理服务</a:t>
            </a:r>
            <a:endParaRPr lang="zh-CN" altLang="en-US" b="1" dirty="0"/>
          </a:p>
        </p:txBody>
      </p:sp>
      <p:sp>
        <p:nvSpPr>
          <p:cNvPr id="29" name="圆角矩形 28"/>
          <p:cNvSpPr/>
          <p:nvPr/>
        </p:nvSpPr>
        <p:spPr>
          <a:xfrm>
            <a:off x="214282" y="1357298"/>
            <a:ext cx="1143008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业务需求</a:t>
            </a:r>
            <a:endParaRPr lang="zh-CN" altLang="en-US" sz="1600" dirty="0"/>
          </a:p>
        </p:txBody>
      </p:sp>
      <p:cxnSp>
        <p:nvCxnSpPr>
          <p:cNvPr id="31" name="直接箭头连接符 30"/>
          <p:cNvCxnSpPr>
            <a:stCxn id="29" idx="3"/>
          </p:cNvCxnSpPr>
          <p:nvPr/>
        </p:nvCxnSpPr>
        <p:spPr>
          <a:xfrm>
            <a:off x="1357290" y="1571612"/>
            <a:ext cx="285752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7715240" y="1470678"/>
            <a:ext cx="114300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业务结果</a:t>
            </a:r>
            <a:endParaRPr lang="zh-CN" altLang="en-US" sz="1600" dirty="0"/>
          </a:p>
        </p:txBody>
      </p:sp>
      <p:cxnSp>
        <p:nvCxnSpPr>
          <p:cNvPr id="33" name="直接箭头连接符 32"/>
          <p:cNvCxnSpPr>
            <a:endCxn id="32" idx="1"/>
          </p:cNvCxnSpPr>
          <p:nvPr/>
        </p:nvCxnSpPr>
        <p:spPr>
          <a:xfrm>
            <a:off x="7429520" y="1827868"/>
            <a:ext cx="28572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214282" y="1928802"/>
            <a:ext cx="1143008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顾客需求</a:t>
            </a:r>
            <a:endParaRPr lang="zh-CN" altLang="en-US" sz="1600" dirty="0"/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1357290" y="2187360"/>
            <a:ext cx="28575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214282" y="2571744"/>
            <a:ext cx="1143008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新服务或变更的服务请求</a:t>
            </a:r>
            <a:endParaRPr lang="zh-CN" altLang="en-US" sz="1600" dirty="0"/>
          </a:p>
        </p:txBody>
      </p:sp>
      <p:cxnSp>
        <p:nvCxnSpPr>
          <p:cNvPr id="37" name="直接箭头连接符 36"/>
          <p:cNvCxnSpPr>
            <a:stCxn id="36" idx="3"/>
          </p:cNvCxnSpPr>
          <p:nvPr/>
        </p:nvCxnSpPr>
        <p:spPr>
          <a:xfrm>
            <a:off x="1357290" y="3071810"/>
            <a:ext cx="285752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214282" y="3643314"/>
            <a:ext cx="1143008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其他过程，如涉及机构、供方、顾客的</a:t>
            </a:r>
            <a:endParaRPr lang="zh-CN" altLang="en-US" sz="1600" dirty="0"/>
          </a:p>
        </p:txBody>
      </p:sp>
      <p:cxnSp>
        <p:nvCxnSpPr>
          <p:cNvPr id="39" name="直接箭头连接符 38"/>
          <p:cNvCxnSpPr>
            <a:stCxn id="38" idx="3"/>
          </p:cNvCxnSpPr>
          <p:nvPr/>
        </p:nvCxnSpPr>
        <p:spPr>
          <a:xfrm>
            <a:off x="1357290" y="4143380"/>
            <a:ext cx="285752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214282" y="5357826"/>
            <a:ext cx="1143008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其他组，例如安全组、运行组</a:t>
            </a:r>
            <a:endParaRPr lang="zh-CN" altLang="en-US" sz="1600" dirty="0"/>
          </a:p>
        </p:txBody>
      </p:sp>
      <p:cxnSp>
        <p:nvCxnSpPr>
          <p:cNvPr id="41" name="直接箭头连接符 40"/>
          <p:cNvCxnSpPr>
            <a:stCxn id="40" idx="3"/>
          </p:cNvCxnSpPr>
          <p:nvPr/>
        </p:nvCxnSpPr>
        <p:spPr>
          <a:xfrm>
            <a:off x="1357290" y="5857892"/>
            <a:ext cx="285752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圆角矩形 58"/>
          <p:cNvSpPr/>
          <p:nvPr/>
        </p:nvSpPr>
        <p:spPr>
          <a:xfrm>
            <a:off x="214282" y="4857760"/>
            <a:ext cx="1143008" cy="428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服务台</a:t>
            </a:r>
            <a:endParaRPr lang="zh-CN" altLang="en-US" sz="1600" dirty="0"/>
          </a:p>
        </p:txBody>
      </p:sp>
      <p:cxnSp>
        <p:nvCxnSpPr>
          <p:cNvPr id="60" name="直接箭头连接符 59"/>
          <p:cNvCxnSpPr>
            <a:stCxn id="59" idx="3"/>
          </p:cNvCxnSpPr>
          <p:nvPr/>
        </p:nvCxnSpPr>
        <p:spPr>
          <a:xfrm>
            <a:off x="1357290" y="5072074"/>
            <a:ext cx="285752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圆角矩形 67"/>
          <p:cNvSpPr/>
          <p:nvPr/>
        </p:nvSpPr>
        <p:spPr>
          <a:xfrm>
            <a:off x="7715272" y="2357430"/>
            <a:ext cx="114300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客户满意度</a:t>
            </a:r>
            <a:endParaRPr lang="zh-CN" altLang="en-US" sz="1600" dirty="0"/>
          </a:p>
        </p:txBody>
      </p:sp>
      <p:cxnSp>
        <p:nvCxnSpPr>
          <p:cNvPr id="69" name="直接箭头连接符 68"/>
          <p:cNvCxnSpPr>
            <a:endCxn id="68" idx="1"/>
          </p:cNvCxnSpPr>
          <p:nvPr/>
        </p:nvCxnSpPr>
        <p:spPr>
          <a:xfrm>
            <a:off x="7429552" y="2714620"/>
            <a:ext cx="28572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圆角矩形 69"/>
          <p:cNvSpPr/>
          <p:nvPr/>
        </p:nvSpPr>
        <p:spPr>
          <a:xfrm>
            <a:off x="7715272" y="3286124"/>
            <a:ext cx="114300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新服务或变更服务</a:t>
            </a:r>
            <a:endParaRPr lang="zh-CN" altLang="en-US" sz="1600" dirty="0"/>
          </a:p>
        </p:txBody>
      </p:sp>
      <p:cxnSp>
        <p:nvCxnSpPr>
          <p:cNvPr id="71" name="直接箭头连接符 70"/>
          <p:cNvCxnSpPr>
            <a:endCxn id="70" idx="1"/>
          </p:cNvCxnSpPr>
          <p:nvPr/>
        </p:nvCxnSpPr>
        <p:spPr>
          <a:xfrm>
            <a:off x="7429552" y="3643314"/>
            <a:ext cx="28572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圆角矩形 71"/>
          <p:cNvSpPr/>
          <p:nvPr/>
        </p:nvSpPr>
        <p:spPr>
          <a:xfrm>
            <a:off x="7715272" y="4143380"/>
            <a:ext cx="114300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其他过程</a:t>
            </a:r>
            <a:endParaRPr lang="zh-CN" altLang="en-US" sz="1600" dirty="0"/>
          </a:p>
        </p:txBody>
      </p:sp>
      <p:cxnSp>
        <p:nvCxnSpPr>
          <p:cNvPr id="73" name="直接箭头连接符 72"/>
          <p:cNvCxnSpPr>
            <a:endCxn id="72" idx="1"/>
          </p:cNvCxnSpPr>
          <p:nvPr/>
        </p:nvCxnSpPr>
        <p:spPr>
          <a:xfrm>
            <a:off x="7429552" y="4500570"/>
            <a:ext cx="28572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圆角矩形 73"/>
          <p:cNvSpPr/>
          <p:nvPr/>
        </p:nvSpPr>
        <p:spPr>
          <a:xfrm>
            <a:off x="7715272" y="5072074"/>
            <a:ext cx="114300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小组和人员的满意度</a:t>
            </a:r>
            <a:endParaRPr lang="zh-CN" altLang="en-US" sz="1600" dirty="0"/>
          </a:p>
        </p:txBody>
      </p:sp>
      <p:cxnSp>
        <p:nvCxnSpPr>
          <p:cNvPr id="75" name="直接箭头连接符 74"/>
          <p:cNvCxnSpPr>
            <a:endCxn id="74" idx="1"/>
          </p:cNvCxnSpPr>
          <p:nvPr/>
        </p:nvCxnSpPr>
        <p:spPr>
          <a:xfrm>
            <a:off x="7429552" y="5429264"/>
            <a:ext cx="28572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9.75"/>
  <p:tag name="LTOP" val=" 100.3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9.75"/>
  <p:tag name="LTOP" val=" 100.3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9.75"/>
  <p:tag name="LTOP" val=" 100.3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9.75"/>
  <p:tag name="LTOP" val=" 100.375"/>
</p:tagLst>
</file>

<file path=ppt/theme/theme1.xml><?xml version="1.0" encoding="utf-8"?>
<a:theme xmlns:a="http://schemas.openxmlformats.org/drawingml/2006/main" name="Default Design">
  <a:themeElements>
    <a:clrScheme name="Default Design 13">
      <a:dk1>
        <a:srgbClr val="292929"/>
      </a:dk1>
      <a:lt1>
        <a:srgbClr val="FFFFFF"/>
      </a:lt1>
      <a:dk2>
        <a:srgbClr val="FFFFFF"/>
      </a:dk2>
      <a:lt2>
        <a:srgbClr val="808080"/>
      </a:lt2>
      <a:accent1>
        <a:srgbClr val="6E0C1E"/>
      </a:accent1>
      <a:accent2>
        <a:srgbClr val="ED8C0E"/>
      </a:accent2>
      <a:accent3>
        <a:srgbClr val="FFFFFF"/>
      </a:accent3>
      <a:accent4>
        <a:srgbClr val="212121"/>
      </a:accent4>
      <a:accent5>
        <a:srgbClr val="BAAAAB"/>
      </a:accent5>
      <a:accent6>
        <a:srgbClr val="D77E0C"/>
      </a:accent6>
      <a:hlink>
        <a:srgbClr val="EDB10E"/>
      </a:hlink>
      <a:folHlink>
        <a:srgbClr val="A50021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292929"/>
        </a:dk1>
        <a:lt1>
          <a:srgbClr val="FFFFFF"/>
        </a:lt1>
        <a:dk2>
          <a:srgbClr val="FFFFFF"/>
        </a:dk2>
        <a:lt2>
          <a:srgbClr val="808080"/>
        </a:lt2>
        <a:accent1>
          <a:srgbClr val="6E0C1E"/>
        </a:accent1>
        <a:accent2>
          <a:srgbClr val="ED8C0E"/>
        </a:accent2>
        <a:accent3>
          <a:srgbClr val="FFFFFF"/>
        </a:accent3>
        <a:accent4>
          <a:srgbClr val="212121"/>
        </a:accent4>
        <a:accent5>
          <a:srgbClr val="BAAAAB"/>
        </a:accent5>
        <a:accent6>
          <a:srgbClr val="D77E0C"/>
        </a:accent6>
        <a:hlink>
          <a:srgbClr val="EDB10E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mountains</Template>
  <TotalTime>433</TotalTime>
  <Words>1317</Words>
  <Application>Microsoft Office PowerPoint</Application>
  <PresentationFormat>全屏显示(4:3)</PresentationFormat>
  <Paragraphs>157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Default Design</vt:lpstr>
      <vt:lpstr>ISO/IEC 20000及ITIL等服务管理体系研究及分析</vt:lpstr>
      <vt:lpstr>关于ISO（国际标准化组织）</vt:lpstr>
      <vt:lpstr>关于IEC （国际电工委员会）</vt:lpstr>
      <vt:lpstr>什么是ISO/IEC 20000？</vt:lpstr>
      <vt:lpstr>ISO/IEC 20000标准的构成</vt:lpstr>
      <vt:lpstr>IT服务管理标准化的发展</vt:lpstr>
      <vt:lpstr>IT服务业的发展趋势</vt:lpstr>
      <vt:lpstr>ISO/IEC 20000为组织带来哪些收益</vt:lpstr>
      <vt:lpstr>关于质量管理戴明环</vt:lpstr>
      <vt:lpstr>ITIL 的产生及1.0版本</vt:lpstr>
      <vt:lpstr>ITIL 2.0版本</vt:lpstr>
      <vt:lpstr>ITIL V2.0的框架</vt:lpstr>
      <vt:lpstr>ITIL3.0版本</vt:lpstr>
      <vt:lpstr>ITIL3.0：服务生命周期框架</vt:lpstr>
      <vt:lpstr>ITIL与ISO20000的区别</vt:lpstr>
      <vt:lpstr>ISO/IEC 20000的构成</vt:lpstr>
      <vt:lpstr>获取ISO/IEC 20000认证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ISO/IEC 20000标准研究及分析</dc:title>
  <dc:creator>李新</dc:creator>
  <cp:lastModifiedBy>lixin</cp:lastModifiedBy>
  <cp:revision>75</cp:revision>
  <dcterms:created xsi:type="dcterms:W3CDTF">2010-08-04T01:03:31Z</dcterms:created>
  <dcterms:modified xsi:type="dcterms:W3CDTF">2011-02-15T02:47:56Z</dcterms:modified>
</cp:coreProperties>
</file>