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9"/>
  </p:notesMasterIdLst>
  <p:sldIdLst>
    <p:sldId id="256" r:id="rId2"/>
    <p:sldId id="277" r:id="rId3"/>
    <p:sldId id="278" r:id="rId4"/>
    <p:sldId id="279" r:id="rId5"/>
    <p:sldId id="280" r:id="rId6"/>
    <p:sldId id="281" r:id="rId7"/>
    <p:sldId id="282" r:id="rId8"/>
    <p:sldId id="283" r:id="rId9"/>
    <p:sldId id="284" r:id="rId10"/>
    <p:sldId id="285" r:id="rId11"/>
    <p:sldId id="286" r:id="rId12"/>
    <p:sldId id="287" r:id="rId13"/>
    <p:sldId id="288" r:id="rId14"/>
    <p:sldId id="289" r:id="rId15"/>
    <p:sldId id="265" r:id="rId16"/>
    <p:sldId id="266" r:id="rId17"/>
    <p:sldId id="267" r:id="rId18"/>
    <p:sldId id="268" r:id="rId19"/>
    <p:sldId id="269" r:id="rId20"/>
    <p:sldId id="270" r:id="rId21"/>
    <p:sldId id="271" r:id="rId22"/>
    <p:sldId id="272" r:id="rId23"/>
    <p:sldId id="273" r:id="rId24"/>
    <p:sldId id="274" r:id="rId25"/>
    <p:sldId id="276" r:id="rId26"/>
    <p:sldId id="290" r:id="rId27"/>
    <p:sldId id="291"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60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14700D-3575-4939-A721-53965D939060}" type="doc">
      <dgm:prSet loTypeId="urn:microsoft.com/office/officeart/2005/8/layout/process5" loCatId="process" qsTypeId="urn:microsoft.com/office/officeart/2005/8/quickstyle/simple2" qsCatId="simple" csTypeId="urn:microsoft.com/office/officeart/2005/8/colors/accent2_2" csCatId="accent2" phldr="1"/>
      <dgm:spPr/>
      <dgm:t>
        <a:bodyPr/>
        <a:lstStyle/>
        <a:p>
          <a:endParaRPr lang="zh-CN" altLang="en-US"/>
        </a:p>
      </dgm:t>
    </dgm:pt>
    <dgm:pt modelId="{18BD1C32-2E86-47E0-872D-B3ECB65FCCCC}">
      <dgm:prSet phldrT="[文本]" custT="1"/>
      <dgm:spPr>
        <a:solidFill>
          <a:srgbClr val="C00000"/>
        </a:solidFill>
      </dgm:spPr>
      <dgm:t>
        <a:bodyPr/>
        <a:lstStyle/>
        <a:p>
          <a:r>
            <a:rPr lang="zh-CN" altLang="en-US" sz="1400" b="1" dirty="0" smtClean="0">
              <a:solidFill>
                <a:srgbClr val="000000"/>
              </a:solidFill>
            </a:rPr>
            <a:t>前期调研</a:t>
          </a:r>
          <a:endParaRPr lang="zh-CN" altLang="en-US" sz="1400" b="1" dirty="0">
            <a:solidFill>
              <a:srgbClr val="000000"/>
            </a:solidFill>
          </a:endParaRPr>
        </a:p>
      </dgm:t>
    </dgm:pt>
    <dgm:pt modelId="{B94CF080-A626-4FDD-9C26-93705E520225}" type="parTrans" cxnId="{44D88B3B-B83A-4365-A5E7-7BE0A292BAAF}">
      <dgm:prSet/>
      <dgm:spPr/>
      <dgm:t>
        <a:bodyPr/>
        <a:lstStyle/>
        <a:p>
          <a:endParaRPr lang="zh-CN" altLang="en-US" sz="1400" b="1">
            <a:solidFill>
              <a:srgbClr val="000000"/>
            </a:solidFill>
          </a:endParaRPr>
        </a:p>
      </dgm:t>
    </dgm:pt>
    <dgm:pt modelId="{83067338-309B-4D2F-9671-4A01A1578D1B}" type="sibTrans" cxnId="{44D88B3B-B83A-4365-A5E7-7BE0A292BAAF}">
      <dgm:prSet custT="1"/>
      <dgm:spPr/>
      <dgm:t>
        <a:bodyPr/>
        <a:lstStyle/>
        <a:p>
          <a:endParaRPr lang="zh-CN" altLang="en-US" sz="1400" b="1">
            <a:solidFill>
              <a:srgbClr val="000000"/>
            </a:solidFill>
          </a:endParaRPr>
        </a:p>
      </dgm:t>
    </dgm:pt>
    <dgm:pt modelId="{40920D00-23A6-4E84-AE84-E7BA687CE629}">
      <dgm:prSet phldrT="[文本]" custT="1"/>
      <dgm:spPr>
        <a:solidFill>
          <a:srgbClr val="FF0000"/>
        </a:solidFill>
      </dgm:spPr>
      <dgm:t>
        <a:bodyPr/>
        <a:lstStyle/>
        <a:p>
          <a:r>
            <a:rPr lang="zh-CN" altLang="en-US" sz="1400" b="1" dirty="0" smtClean="0">
              <a:solidFill>
                <a:srgbClr val="000000"/>
              </a:solidFill>
            </a:rPr>
            <a:t>项目启动</a:t>
          </a:r>
          <a:endParaRPr lang="zh-CN" altLang="en-US" sz="1400" b="1" dirty="0">
            <a:solidFill>
              <a:srgbClr val="000000"/>
            </a:solidFill>
          </a:endParaRPr>
        </a:p>
      </dgm:t>
    </dgm:pt>
    <dgm:pt modelId="{81172D40-E66E-4DD4-939C-8EE3BD523992}" type="parTrans" cxnId="{87D0DE97-DCE1-445A-9B99-69A4C0B09270}">
      <dgm:prSet/>
      <dgm:spPr/>
      <dgm:t>
        <a:bodyPr/>
        <a:lstStyle/>
        <a:p>
          <a:endParaRPr lang="zh-CN" altLang="en-US" sz="1400" b="1">
            <a:solidFill>
              <a:srgbClr val="000000"/>
            </a:solidFill>
          </a:endParaRPr>
        </a:p>
      </dgm:t>
    </dgm:pt>
    <dgm:pt modelId="{C7A8FB2C-89F0-4579-9335-1E8A8E31FB0C}" type="sibTrans" cxnId="{87D0DE97-DCE1-445A-9B99-69A4C0B09270}">
      <dgm:prSet custT="1"/>
      <dgm:spPr/>
      <dgm:t>
        <a:bodyPr/>
        <a:lstStyle/>
        <a:p>
          <a:endParaRPr lang="zh-CN" altLang="en-US" sz="1400" b="1">
            <a:solidFill>
              <a:srgbClr val="000000"/>
            </a:solidFill>
          </a:endParaRPr>
        </a:p>
      </dgm:t>
    </dgm:pt>
    <dgm:pt modelId="{1D4E63E8-0D46-49E7-84F0-5A57238AA88B}">
      <dgm:prSet phldrT="[文本]" custT="1"/>
      <dgm:spPr>
        <a:solidFill>
          <a:srgbClr val="FFC000"/>
        </a:solidFill>
      </dgm:spPr>
      <dgm:t>
        <a:bodyPr/>
        <a:lstStyle/>
        <a:p>
          <a:r>
            <a:rPr lang="zh-CN" altLang="en-US" sz="1400" b="1" dirty="0" smtClean="0">
              <a:solidFill>
                <a:srgbClr val="000000"/>
              </a:solidFill>
            </a:rPr>
            <a:t>差距分析</a:t>
          </a:r>
          <a:endParaRPr lang="zh-CN" altLang="en-US" sz="1400" b="1" dirty="0">
            <a:solidFill>
              <a:srgbClr val="000000"/>
            </a:solidFill>
          </a:endParaRPr>
        </a:p>
      </dgm:t>
    </dgm:pt>
    <dgm:pt modelId="{3DF1AAC9-9877-4590-A266-1768D1DFB3BB}" type="parTrans" cxnId="{671985BD-679B-470B-8A67-75D0B5FB6075}">
      <dgm:prSet/>
      <dgm:spPr/>
      <dgm:t>
        <a:bodyPr/>
        <a:lstStyle/>
        <a:p>
          <a:endParaRPr lang="zh-CN" altLang="en-US" sz="1400" b="1">
            <a:solidFill>
              <a:srgbClr val="000000"/>
            </a:solidFill>
          </a:endParaRPr>
        </a:p>
      </dgm:t>
    </dgm:pt>
    <dgm:pt modelId="{AF8F146F-F054-4F94-93B3-7F840682AD12}" type="sibTrans" cxnId="{671985BD-679B-470B-8A67-75D0B5FB6075}">
      <dgm:prSet custT="1"/>
      <dgm:spPr/>
      <dgm:t>
        <a:bodyPr/>
        <a:lstStyle/>
        <a:p>
          <a:endParaRPr lang="zh-CN" altLang="en-US" sz="1400" b="1">
            <a:solidFill>
              <a:srgbClr val="000000"/>
            </a:solidFill>
          </a:endParaRPr>
        </a:p>
      </dgm:t>
    </dgm:pt>
    <dgm:pt modelId="{AC5748C2-6D49-45AB-B3C6-25025E06ABA6}">
      <dgm:prSet phldrT="[文本]" custT="1"/>
      <dgm:spPr>
        <a:solidFill>
          <a:srgbClr val="FFFF00"/>
        </a:solidFill>
      </dgm:spPr>
      <dgm:t>
        <a:bodyPr/>
        <a:lstStyle/>
        <a:p>
          <a:r>
            <a:rPr lang="zh-CN" altLang="en-US" sz="1400" b="1" dirty="0" smtClean="0">
              <a:solidFill>
                <a:srgbClr val="000000"/>
              </a:solidFill>
            </a:rPr>
            <a:t>管理体系设计</a:t>
          </a:r>
          <a:endParaRPr lang="zh-CN" altLang="en-US" sz="1400" b="1" dirty="0">
            <a:solidFill>
              <a:srgbClr val="000000"/>
            </a:solidFill>
          </a:endParaRPr>
        </a:p>
      </dgm:t>
    </dgm:pt>
    <dgm:pt modelId="{12259552-B716-4B5C-A7EA-9DD4C052F003}" type="parTrans" cxnId="{6474776A-407C-4BDE-9EA9-B3A48412E934}">
      <dgm:prSet/>
      <dgm:spPr/>
      <dgm:t>
        <a:bodyPr/>
        <a:lstStyle/>
        <a:p>
          <a:endParaRPr lang="zh-CN" altLang="en-US" sz="1400" b="1">
            <a:solidFill>
              <a:srgbClr val="000000"/>
            </a:solidFill>
          </a:endParaRPr>
        </a:p>
      </dgm:t>
    </dgm:pt>
    <dgm:pt modelId="{F711A73A-3FDC-4B44-A86A-98AE083B135E}" type="sibTrans" cxnId="{6474776A-407C-4BDE-9EA9-B3A48412E934}">
      <dgm:prSet custT="1"/>
      <dgm:spPr/>
      <dgm:t>
        <a:bodyPr/>
        <a:lstStyle/>
        <a:p>
          <a:endParaRPr lang="zh-CN" altLang="en-US" sz="1400" b="1">
            <a:solidFill>
              <a:srgbClr val="000000"/>
            </a:solidFill>
          </a:endParaRPr>
        </a:p>
      </dgm:t>
    </dgm:pt>
    <dgm:pt modelId="{AC7B0CD6-A498-41DD-9D5B-5B86056D7412}">
      <dgm:prSet phldrT="[文本]" custT="1"/>
      <dgm:spPr>
        <a:solidFill>
          <a:srgbClr val="92D050"/>
        </a:solidFill>
      </dgm:spPr>
      <dgm:t>
        <a:bodyPr/>
        <a:lstStyle/>
        <a:p>
          <a:r>
            <a:rPr lang="zh-CN" altLang="en-US" sz="1400" b="1" dirty="0" smtClean="0">
              <a:solidFill>
                <a:srgbClr val="000000"/>
              </a:solidFill>
            </a:rPr>
            <a:t>过程设计</a:t>
          </a:r>
          <a:endParaRPr lang="zh-CN" altLang="en-US" sz="1400" b="1" dirty="0">
            <a:solidFill>
              <a:srgbClr val="000000"/>
            </a:solidFill>
          </a:endParaRPr>
        </a:p>
      </dgm:t>
    </dgm:pt>
    <dgm:pt modelId="{AD99C316-5C25-49D2-A106-FD3B79D78009}" type="parTrans" cxnId="{F94046A6-6612-48E9-9EE5-8006DFD761AE}">
      <dgm:prSet/>
      <dgm:spPr/>
      <dgm:t>
        <a:bodyPr/>
        <a:lstStyle/>
        <a:p>
          <a:endParaRPr lang="zh-CN" altLang="en-US" sz="1400" b="1">
            <a:solidFill>
              <a:srgbClr val="000000"/>
            </a:solidFill>
          </a:endParaRPr>
        </a:p>
      </dgm:t>
    </dgm:pt>
    <dgm:pt modelId="{393B6D72-087B-4487-9393-9E650BF94913}" type="sibTrans" cxnId="{F94046A6-6612-48E9-9EE5-8006DFD761AE}">
      <dgm:prSet/>
      <dgm:spPr/>
      <dgm:t>
        <a:bodyPr/>
        <a:lstStyle/>
        <a:p>
          <a:endParaRPr lang="zh-CN" altLang="en-US" sz="1400" b="1">
            <a:solidFill>
              <a:srgbClr val="000000"/>
            </a:solidFill>
          </a:endParaRPr>
        </a:p>
      </dgm:t>
    </dgm:pt>
    <dgm:pt modelId="{72594393-1311-45AD-BCE0-37ABB4F81A2A}">
      <dgm:prSet phldrT="[文本]"/>
      <dgm:spPr>
        <a:solidFill>
          <a:srgbClr val="0BE535"/>
        </a:solidFill>
      </dgm:spPr>
      <dgm:t>
        <a:bodyPr/>
        <a:lstStyle/>
        <a:p>
          <a:r>
            <a:rPr lang="zh-CN" altLang="en-US" b="1" dirty="0" smtClean="0">
              <a:solidFill>
                <a:srgbClr val="000000"/>
              </a:solidFill>
            </a:rPr>
            <a:t>体系发布与试运行</a:t>
          </a:r>
          <a:endParaRPr lang="zh-CN" altLang="en-US" b="1" dirty="0">
            <a:solidFill>
              <a:srgbClr val="000000"/>
            </a:solidFill>
          </a:endParaRPr>
        </a:p>
      </dgm:t>
    </dgm:pt>
    <dgm:pt modelId="{B9968DDA-D2D3-4457-B74F-32F6195BD7F3}" type="parTrans" cxnId="{CDD38086-0D5E-4C4C-B30C-0918BEFA43F7}">
      <dgm:prSet/>
      <dgm:spPr/>
      <dgm:t>
        <a:bodyPr/>
        <a:lstStyle/>
        <a:p>
          <a:endParaRPr lang="zh-CN" altLang="en-US" b="1">
            <a:solidFill>
              <a:srgbClr val="000000"/>
            </a:solidFill>
          </a:endParaRPr>
        </a:p>
      </dgm:t>
    </dgm:pt>
    <dgm:pt modelId="{13E3A046-55E3-49FF-B283-42A93E0A270F}" type="sibTrans" cxnId="{CDD38086-0D5E-4C4C-B30C-0918BEFA43F7}">
      <dgm:prSet/>
      <dgm:spPr/>
      <dgm:t>
        <a:bodyPr/>
        <a:lstStyle/>
        <a:p>
          <a:endParaRPr lang="zh-CN" altLang="en-US" b="1">
            <a:solidFill>
              <a:srgbClr val="000000"/>
            </a:solidFill>
          </a:endParaRPr>
        </a:p>
      </dgm:t>
    </dgm:pt>
    <dgm:pt modelId="{2696C2F4-1E35-4093-8899-B58D3BD9FA0F}">
      <dgm:prSet phldrT="[文本]"/>
      <dgm:spPr>
        <a:solidFill>
          <a:schemeClr val="accent5">
            <a:lumMod val="75000"/>
          </a:schemeClr>
        </a:solidFill>
      </dgm:spPr>
      <dgm:t>
        <a:bodyPr/>
        <a:lstStyle/>
        <a:p>
          <a:r>
            <a:rPr lang="zh-CN" altLang="en-US" b="1" dirty="0" smtClean="0">
              <a:solidFill>
                <a:srgbClr val="000000"/>
              </a:solidFill>
            </a:rPr>
            <a:t>建立改进机制</a:t>
          </a:r>
          <a:endParaRPr lang="zh-CN" altLang="en-US" b="1" dirty="0">
            <a:solidFill>
              <a:srgbClr val="000000"/>
            </a:solidFill>
          </a:endParaRPr>
        </a:p>
      </dgm:t>
    </dgm:pt>
    <dgm:pt modelId="{59D59697-80AD-4F29-8D6E-DF2D84CE11D4}" type="parTrans" cxnId="{FCFA30B2-8887-46DE-9982-2B66CB6BD857}">
      <dgm:prSet/>
      <dgm:spPr/>
      <dgm:t>
        <a:bodyPr/>
        <a:lstStyle/>
        <a:p>
          <a:endParaRPr lang="zh-CN" altLang="en-US" b="1">
            <a:solidFill>
              <a:srgbClr val="000000"/>
            </a:solidFill>
          </a:endParaRPr>
        </a:p>
      </dgm:t>
    </dgm:pt>
    <dgm:pt modelId="{69D62848-AA3F-478F-9773-6F6CF664FDCE}" type="sibTrans" cxnId="{FCFA30B2-8887-46DE-9982-2B66CB6BD857}">
      <dgm:prSet/>
      <dgm:spPr/>
      <dgm:t>
        <a:bodyPr/>
        <a:lstStyle/>
        <a:p>
          <a:endParaRPr lang="zh-CN" altLang="en-US" b="1">
            <a:solidFill>
              <a:srgbClr val="000000"/>
            </a:solidFill>
          </a:endParaRPr>
        </a:p>
      </dgm:t>
    </dgm:pt>
    <dgm:pt modelId="{774F1177-67B0-4BA6-914C-75673F02F022}">
      <dgm:prSet phldrT="[文本]"/>
      <dgm:spPr>
        <a:solidFill>
          <a:schemeClr val="accent5">
            <a:lumMod val="50000"/>
          </a:schemeClr>
        </a:solidFill>
      </dgm:spPr>
      <dgm:t>
        <a:bodyPr/>
        <a:lstStyle/>
        <a:p>
          <a:r>
            <a:rPr lang="zh-CN" altLang="en-US" b="1" dirty="0" smtClean="0">
              <a:solidFill>
                <a:srgbClr val="000000"/>
              </a:solidFill>
            </a:rPr>
            <a:t>外部审核</a:t>
          </a:r>
          <a:endParaRPr lang="zh-CN" altLang="en-US" b="1" dirty="0">
            <a:solidFill>
              <a:srgbClr val="000000"/>
            </a:solidFill>
          </a:endParaRPr>
        </a:p>
      </dgm:t>
    </dgm:pt>
    <dgm:pt modelId="{31597BF5-D7F3-4BA4-A2FC-7B7B9AB57CBB}" type="parTrans" cxnId="{AB1354D9-0FFB-4F65-B666-DD884C346E15}">
      <dgm:prSet/>
      <dgm:spPr/>
      <dgm:t>
        <a:bodyPr/>
        <a:lstStyle/>
        <a:p>
          <a:endParaRPr lang="zh-CN" altLang="en-US" b="1">
            <a:solidFill>
              <a:srgbClr val="000000"/>
            </a:solidFill>
          </a:endParaRPr>
        </a:p>
      </dgm:t>
    </dgm:pt>
    <dgm:pt modelId="{3617C4F8-BB93-4059-9CDE-29AC58AB515B}" type="sibTrans" cxnId="{AB1354D9-0FFB-4F65-B666-DD884C346E15}">
      <dgm:prSet/>
      <dgm:spPr/>
      <dgm:t>
        <a:bodyPr/>
        <a:lstStyle/>
        <a:p>
          <a:endParaRPr lang="zh-CN" altLang="en-US" b="1">
            <a:solidFill>
              <a:srgbClr val="000000"/>
            </a:solidFill>
          </a:endParaRPr>
        </a:p>
      </dgm:t>
    </dgm:pt>
    <dgm:pt modelId="{14D52AEB-3A3E-424E-8BBC-FB8A11D0EE16}">
      <dgm:prSet phldrT="[文本]"/>
      <dgm:spPr>
        <a:solidFill>
          <a:srgbClr val="7030A0"/>
        </a:solidFill>
      </dgm:spPr>
      <dgm:t>
        <a:bodyPr/>
        <a:lstStyle/>
        <a:p>
          <a:r>
            <a:rPr lang="zh-CN" altLang="en-US" b="1" dirty="0" smtClean="0">
              <a:solidFill>
                <a:srgbClr val="000000"/>
              </a:solidFill>
            </a:rPr>
            <a:t>项目验收结束</a:t>
          </a:r>
          <a:endParaRPr lang="zh-CN" altLang="en-US" b="1" dirty="0">
            <a:solidFill>
              <a:srgbClr val="000000"/>
            </a:solidFill>
          </a:endParaRPr>
        </a:p>
      </dgm:t>
    </dgm:pt>
    <dgm:pt modelId="{9FD6C3A3-466C-43F1-A8A2-B5076C95A1C3}" type="parTrans" cxnId="{DD6EADFE-E760-4515-8E8E-A79B78491078}">
      <dgm:prSet/>
      <dgm:spPr/>
      <dgm:t>
        <a:bodyPr/>
        <a:lstStyle/>
        <a:p>
          <a:endParaRPr lang="zh-CN" altLang="en-US" b="1">
            <a:solidFill>
              <a:srgbClr val="000000"/>
            </a:solidFill>
          </a:endParaRPr>
        </a:p>
      </dgm:t>
    </dgm:pt>
    <dgm:pt modelId="{14214D67-7FD8-46AF-9E2C-86BC3AF00E9F}" type="sibTrans" cxnId="{DD6EADFE-E760-4515-8E8E-A79B78491078}">
      <dgm:prSet/>
      <dgm:spPr/>
      <dgm:t>
        <a:bodyPr/>
        <a:lstStyle/>
        <a:p>
          <a:endParaRPr lang="zh-CN" altLang="en-US" b="1">
            <a:solidFill>
              <a:srgbClr val="000000"/>
            </a:solidFill>
          </a:endParaRPr>
        </a:p>
      </dgm:t>
    </dgm:pt>
    <dgm:pt modelId="{ADA2E77D-2C4B-498A-BA04-3FA03C559E9E}" type="pres">
      <dgm:prSet presAssocID="{7C14700D-3575-4939-A721-53965D939060}" presName="diagram" presStyleCnt="0">
        <dgm:presLayoutVars>
          <dgm:dir/>
          <dgm:resizeHandles val="exact"/>
        </dgm:presLayoutVars>
      </dgm:prSet>
      <dgm:spPr/>
      <dgm:t>
        <a:bodyPr/>
        <a:lstStyle/>
        <a:p>
          <a:endParaRPr lang="zh-CN" altLang="en-US"/>
        </a:p>
      </dgm:t>
    </dgm:pt>
    <dgm:pt modelId="{42BB59B7-E3A6-4B6B-BEB6-C4C3E1DD359F}" type="pres">
      <dgm:prSet presAssocID="{18BD1C32-2E86-47E0-872D-B3ECB65FCCCC}" presName="node" presStyleLbl="node1" presStyleIdx="0" presStyleCnt="9">
        <dgm:presLayoutVars>
          <dgm:bulletEnabled val="1"/>
        </dgm:presLayoutVars>
      </dgm:prSet>
      <dgm:spPr/>
      <dgm:t>
        <a:bodyPr/>
        <a:lstStyle/>
        <a:p>
          <a:endParaRPr lang="zh-CN" altLang="en-US"/>
        </a:p>
      </dgm:t>
    </dgm:pt>
    <dgm:pt modelId="{A06CA18A-2B92-4A8F-BDC3-6868841962AD}" type="pres">
      <dgm:prSet presAssocID="{83067338-309B-4D2F-9671-4A01A1578D1B}" presName="sibTrans" presStyleLbl="sibTrans2D1" presStyleIdx="0" presStyleCnt="8"/>
      <dgm:spPr/>
      <dgm:t>
        <a:bodyPr/>
        <a:lstStyle/>
        <a:p>
          <a:endParaRPr lang="zh-CN" altLang="en-US"/>
        </a:p>
      </dgm:t>
    </dgm:pt>
    <dgm:pt modelId="{E3B2C4EB-460A-4094-98F6-4CFDF6D34667}" type="pres">
      <dgm:prSet presAssocID="{83067338-309B-4D2F-9671-4A01A1578D1B}" presName="connectorText" presStyleLbl="sibTrans2D1" presStyleIdx="0" presStyleCnt="8"/>
      <dgm:spPr/>
      <dgm:t>
        <a:bodyPr/>
        <a:lstStyle/>
        <a:p>
          <a:endParaRPr lang="zh-CN" altLang="en-US"/>
        </a:p>
      </dgm:t>
    </dgm:pt>
    <dgm:pt modelId="{A27F7F2F-F7EB-45D8-844C-BA6600895E2E}" type="pres">
      <dgm:prSet presAssocID="{40920D00-23A6-4E84-AE84-E7BA687CE629}" presName="node" presStyleLbl="node1" presStyleIdx="1" presStyleCnt="9">
        <dgm:presLayoutVars>
          <dgm:bulletEnabled val="1"/>
        </dgm:presLayoutVars>
      </dgm:prSet>
      <dgm:spPr/>
      <dgm:t>
        <a:bodyPr/>
        <a:lstStyle/>
        <a:p>
          <a:endParaRPr lang="zh-CN" altLang="en-US"/>
        </a:p>
      </dgm:t>
    </dgm:pt>
    <dgm:pt modelId="{C5AD0506-B122-48E2-B18A-72732C0427CD}" type="pres">
      <dgm:prSet presAssocID="{C7A8FB2C-89F0-4579-9335-1E8A8E31FB0C}" presName="sibTrans" presStyleLbl="sibTrans2D1" presStyleIdx="1" presStyleCnt="8"/>
      <dgm:spPr/>
      <dgm:t>
        <a:bodyPr/>
        <a:lstStyle/>
        <a:p>
          <a:endParaRPr lang="zh-CN" altLang="en-US"/>
        </a:p>
      </dgm:t>
    </dgm:pt>
    <dgm:pt modelId="{50903DE1-B6F0-4029-8217-F833E699B8C8}" type="pres">
      <dgm:prSet presAssocID="{C7A8FB2C-89F0-4579-9335-1E8A8E31FB0C}" presName="connectorText" presStyleLbl="sibTrans2D1" presStyleIdx="1" presStyleCnt="8"/>
      <dgm:spPr/>
      <dgm:t>
        <a:bodyPr/>
        <a:lstStyle/>
        <a:p>
          <a:endParaRPr lang="zh-CN" altLang="en-US"/>
        </a:p>
      </dgm:t>
    </dgm:pt>
    <dgm:pt modelId="{88C7BE25-7BCF-43A7-8F75-C45BDF888178}" type="pres">
      <dgm:prSet presAssocID="{1D4E63E8-0D46-49E7-84F0-5A57238AA88B}" presName="node" presStyleLbl="node1" presStyleIdx="2" presStyleCnt="9">
        <dgm:presLayoutVars>
          <dgm:bulletEnabled val="1"/>
        </dgm:presLayoutVars>
      </dgm:prSet>
      <dgm:spPr/>
      <dgm:t>
        <a:bodyPr/>
        <a:lstStyle/>
        <a:p>
          <a:endParaRPr lang="zh-CN" altLang="en-US"/>
        </a:p>
      </dgm:t>
    </dgm:pt>
    <dgm:pt modelId="{F05EF15F-078C-4076-9DC3-40727436FF8C}" type="pres">
      <dgm:prSet presAssocID="{AF8F146F-F054-4F94-93B3-7F840682AD12}" presName="sibTrans" presStyleLbl="sibTrans2D1" presStyleIdx="2" presStyleCnt="8"/>
      <dgm:spPr/>
      <dgm:t>
        <a:bodyPr/>
        <a:lstStyle/>
        <a:p>
          <a:endParaRPr lang="zh-CN" altLang="en-US"/>
        </a:p>
      </dgm:t>
    </dgm:pt>
    <dgm:pt modelId="{AB8D6C19-3CE3-49E1-BE86-F25AB2ADE11B}" type="pres">
      <dgm:prSet presAssocID="{AF8F146F-F054-4F94-93B3-7F840682AD12}" presName="connectorText" presStyleLbl="sibTrans2D1" presStyleIdx="2" presStyleCnt="8"/>
      <dgm:spPr/>
      <dgm:t>
        <a:bodyPr/>
        <a:lstStyle/>
        <a:p>
          <a:endParaRPr lang="zh-CN" altLang="en-US"/>
        </a:p>
      </dgm:t>
    </dgm:pt>
    <dgm:pt modelId="{879FF92A-9C8A-43A1-AA94-EF610C3FCC3D}" type="pres">
      <dgm:prSet presAssocID="{AC5748C2-6D49-45AB-B3C6-25025E06ABA6}" presName="node" presStyleLbl="node1" presStyleIdx="3" presStyleCnt="9">
        <dgm:presLayoutVars>
          <dgm:bulletEnabled val="1"/>
        </dgm:presLayoutVars>
      </dgm:prSet>
      <dgm:spPr/>
      <dgm:t>
        <a:bodyPr/>
        <a:lstStyle/>
        <a:p>
          <a:endParaRPr lang="zh-CN" altLang="en-US"/>
        </a:p>
      </dgm:t>
    </dgm:pt>
    <dgm:pt modelId="{E46E78DA-1D18-4056-9A87-AE316729CA60}" type="pres">
      <dgm:prSet presAssocID="{F711A73A-3FDC-4B44-A86A-98AE083B135E}" presName="sibTrans" presStyleLbl="sibTrans2D1" presStyleIdx="3" presStyleCnt="8"/>
      <dgm:spPr/>
      <dgm:t>
        <a:bodyPr/>
        <a:lstStyle/>
        <a:p>
          <a:endParaRPr lang="zh-CN" altLang="en-US"/>
        </a:p>
      </dgm:t>
    </dgm:pt>
    <dgm:pt modelId="{838478E9-2EF7-48B4-B65D-4CFF52CB93F8}" type="pres">
      <dgm:prSet presAssocID="{F711A73A-3FDC-4B44-A86A-98AE083B135E}" presName="connectorText" presStyleLbl="sibTrans2D1" presStyleIdx="3" presStyleCnt="8"/>
      <dgm:spPr/>
      <dgm:t>
        <a:bodyPr/>
        <a:lstStyle/>
        <a:p>
          <a:endParaRPr lang="zh-CN" altLang="en-US"/>
        </a:p>
      </dgm:t>
    </dgm:pt>
    <dgm:pt modelId="{8A80EF73-3B88-424E-9D8C-06CC5256AFC1}" type="pres">
      <dgm:prSet presAssocID="{AC7B0CD6-A498-41DD-9D5B-5B86056D7412}" presName="node" presStyleLbl="node1" presStyleIdx="4" presStyleCnt="9">
        <dgm:presLayoutVars>
          <dgm:bulletEnabled val="1"/>
        </dgm:presLayoutVars>
      </dgm:prSet>
      <dgm:spPr/>
      <dgm:t>
        <a:bodyPr/>
        <a:lstStyle/>
        <a:p>
          <a:endParaRPr lang="zh-CN" altLang="en-US"/>
        </a:p>
      </dgm:t>
    </dgm:pt>
    <dgm:pt modelId="{54064B2A-2F19-48B8-9622-97F0699AB07A}" type="pres">
      <dgm:prSet presAssocID="{393B6D72-087B-4487-9393-9E650BF94913}" presName="sibTrans" presStyleLbl="sibTrans2D1" presStyleIdx="4" presStyleCnt="8"/>
      <dgm:spPr/>
      <dgm:t>
        <a:bodyPr/>
        <a:lstStyle/>
        <a:p>
          <a:endParaRPr lang="zh-CN" altLang="en-US"/>
        </a:p>
      </dgm:t>
    </dgm:pt>
    <dgm:pt modelId="{E5BEBB55-2EC7-463A-9E20-B934F02216F9}" type="pres">
      <dgm:prSet presAssocID="{393B6D72-087B-4487-9393-9E650BF94913}" presName="connectorText" presStyleLbl="sibTrans2D1" presStyleIdx="4" presStyleCnt="8"/>
      <dgm:spPr/>
      <dgm:t>
        <a:bodyPr/>
        <a:lstStyle/>
        <a:p>
          <a:endParaRPr lang="zh-CN" altLang="en-US"/>
        </a:p>
      </dgm:t>
    </dgm:pt>
    <dgm:pt modelId="{A9BB43B2-F493-4C1A-989E-A8808491B3C4}" type="pres">
      <dgm:prSet presAssocID="{72594393-1311-45AD-BCE0-37ABB4F81A2A}" presName="node" presStyleLbl="node1" presStyleIdx="5" presStyleCnt="9">
        <dgm:presLayoutVars>
          <dgm:bulletEnabled val="1"/>
        </dgm:presLayoutVars>
      </dgm:prSet>
      <dgm:spPr/>
      <dgm:t>
        <a:bodyPr/>
        <a:lstStyle/>
        <a:p>
          <a:endParaRPr lang="zh-CN" altLang="en-US"/>
        </a:p>
      </dgm:t>
    </dgm:pt>
    <dgm:pt modelId="{3BF49531-A97C-4487-B27F-10AEA10ACE97}" type="pres">
      <dgm:prSet presAssocID="{13E3A046-55E3-49FF-B283-42A93E0A270F}" presName="sibTrans" presStyleLbl="sibTrans2D1" presStyleIdx="5" presStyleCnt="8"/>
      <dgm:spPr/>
      <dgm:t>
        <a:bodyPr/>
        <a:lstStyle/>
        <a:p>
          <a:endParaRPr lang="zh-CN" altLang="en-US"/>
        </a:p>
      </dgm:t>
    </dgm:pt>
    <dgm:pt modelId="{2D4F432C-B2A5-43E6-B0D3-6C1F8111416C}" type="pres">
      <dgm:prSet presAssocID="{13E3A046-55E3-49FF-B283-42A93E0A270F}" presName="connectorText" presStyleLbl="sibTrans2D1" presStyleIdx="5" presStyleCnt="8"/>
      <dgm:spPr/>
      <dgm:t>
        <a:bodyPr/>
        <a:lstStyle/>
        <a:p>
          <a:endParaRPr lang="zh-CN" altLang="en-US"/>
        </a:p>
      </dgm:t>
    </dgm:pt>
    <dgm:pt modelId="{84DDA97F-997C-4519-866B-D4274B7126A7}" type="pres">
      <dgm:prSet presAssocID="{2696C2F4-1E35-4093-8899-B58D3BD9FA0F}" presName="node" presStyleLbl="node1" presStyleIdx="6" presStyleCnt="9">
        <dgm:presLayoutVars>
          <dgm:bulletEnabled val="1"/>
        </dgm:presLayoutVars>
      </dgm:prSet>
      <dgm:spPr/>
      <dgm:t>
        <a:bodyPr/>
        <a:lstStyle/>
        <a:p>
          <a:endParaRPr lang="zh-CN" altLang="en-US"/>
        </a:p>
      </dgm:t>
    </dgm:pt>
    <dgm:pt modelId="{611F22E0-8133-47FE-8FC1-90B2EF24318C}" type="pres">
      <dgm:prSet presAssocID="{69D62848-AA3F-478F-9773-6F6CF664FDCE}" presName="sibTrans" presStyleLbl="sibTrans2D1" presStyleIdx="6" presStyleCnt="8"/>
      <dgm:spPr/>
      <dgm:t>
        <a:bodyPr/>
        <a:lstStyle/>
        <a:p>
          <a:endParaRPr lang="zh-CN" altLang="en-US"/>
        </a:p>
      </dgm:t>
    </dgm:pt>
    <dgm:pt modelId="{35F173CA-F683-4926-8DFB-21BBE2E177DA}" type="pres">
      <dgm:prSet presAssocID="{69D62848-AA3F-478F-9773-6F6CF664FDCE}" presName="connectorText" presStyleLbl="sibTrans2D1" presStyleIdx="6" presStyleCnt="8"/>
      <dgm:spPr/>
      <dgm:t>
        <a:bodyPr/>
        <a:lstStyle/>
        <a:p>
          <a:endParaRPr lang="zh-CN" altLang="en-US"/>
        </a:p>
      </dgm:t>
    </dgm:pt>
    <dgm:pt modelId="{55F0DDC4-9C71-499C-9E20-0D9685C8435E}" type="pres">
      <dgm:prSet presAssocID="{774F1177-67B0-4BA6-914C-75673F02F022}" presName="node" presStyleLbl="node1" presStyleIdx="7" presStyleCnt="9">
        <dgm:presLayoutVars>
          <dgm:bulletEnabled val="1"/>
        </dgm:presLayoutVars>
      </dgm:prSet>
      <dgm:spPr/>
      <dgm:t>
        <a:bodyPr/>
        <a:lstStyle/>
        <a:p>
          <a:endParaRPr lang="zh-CN" altLang="en-US"/>
        </a:p>
      </dgm:t>
    </dgm:pt>
    <dgm:pt modelId="{7AA81FA6-1457-4154-8505-4A1F3E97CACE}" type="pres">
      <dgm:prSet presAssocID="{3617C4F8-BB93-4059-9CDE-29AC58AB515B}" presName="sibTrans" presStyleLbl="sibTrans2D1" presStyleIdx="7" presStyleCnt="8"/>
      <dgm:spPr/>
      <dgm:t>
        <a:bodyPr/>
        <a:lstStyle/>
        <a:p>
          <a:endParaRPr lang="zh-CN" altLang="en-US"/>
        </a:p>
      </dgm:t>
    </dgm:pt>
    <dgm:pt modelId="{AEFFF720-D9BF-4787-B68E-AC3693DC48E4}" type="pres">
      <dgm:prSet presAssocID="{3617C4F8-BB93-4059-9CDE-29AC58AB515B}" presName="connectorText" presStyleLbl="sibTrans2D1" presStyleIdx="7" presStyleCnt="8"/>
      <dgm:spPr/>
      <dgm:t>
        <a:bodyPr/>
        <a:lstStyle/>
        <a:p>
          <a:endParaRPr lang="zh-CN" altLang="en-US"/>
        </a:p>
      </dgm:t>
    </dgm:pt>
    <dgm:pt modelId="{3FD0176A-DC8A-4DAE-A0B4-98C5590EC182}" type="pres">
      <dgm:prSet presAssocID="{14D52AEB-3A3E-424E-8BBC-FB8A11D0EE16}" presName="node" presStyleLbl="node1" presStyleIdx="8" presStyleCnt="9">
        <dgm:presLayoutVars>
          <dgm:bulletEnabled val="1"/>
        </dgm:presLayoutVars>
      </dgm:prSet>
      <dgm:spPr/>
      <dgm:t>
        <a:bodyPr/>
        <a:lstStyle/>
        <a:p>
          <a:endParaRPr lang="zh-CN" altLang="en-US"/>
        </a:p>
      </dgm:t>
    </dgm:pt>
  </dgm:ptLst>
  <dgm:cxnLst>
    <dgm:cxn modelId="{58C97DFB-85D4-43E2-88B6-5A01C50830E3}" type="presOf" srcId="{C7A8FB2C-89F0-4579-9335-1E8A8E31FB0C}" destId="{50903DE1-B6F0-4029-8217-F833E699B8C8}" srcOrd="1" destOrd="0" presId="urn:microsoft.com/office/officeart/2005/8/layout/process5"/>
    <dgm:cxn modelId="{44D88B3B-B83A-4365-A5E7-7BE0A292BAAF}" srcId="{7C14700D-3575-4939-A721-53965D939060}" destId="{18BD1C32-2E86-47E0-872D-B3ECB65FCCCC}" srcOrd="0" destOrd="0" parTransId="{B94CF080-A626-4FDD-9C26-93705E520225}" sibTransId="{83067338-309B-4D2F-9671-4A01A1578D1B}"/>
    <dgm:cxn modelId="{6328CEBE-8F2F-4964-8666-6877772CDB8B}" type="presOf" srcId="{774F1177-67B0-4BA6-914C-75673F02F022}" destId="{55F0DDC4-9C71-499C-9E20-0D9685C8435E}" srcOrd="0" destOrd="0" presId="urn:microsoft.com/office/officeart/2005/8/layout/process5"/>
    <dgm:cxn modelId="{448C7838-84EE-40A8-B078-C59C0A12AADB}" type="presOf" srcId="{AC7B0CD6-A498-41DD-9D5B-5B86056D7412}" destId="{8A80EF73-3B88-424E-9D8C-06CC5256AFC1}" srcOrd="0" destOrd="0" presId="urn:microsoft.com/office/officeart/2005/8/layout/process5"/>
    <dgm:cxn modelId="{F94046A6-6612-48E9-9EE5-8006DFD761AE}" srcId="{7C14700D-3575-4939-A721-53965D939060}" destId="{AC7B0CD6-A498-41DD-9D5B-5B86056D7412}" srcOrd="4" destOrd="0" parTransId="{AD99C316-5C25-49D2-A106-FD3B79D78009}" sibTransId="{393B6D72-087B-4487-9393-9E650BF94913}"/>
    <dgm:cxn modelId="{DD6EADFE-E760-4515-8E8E-A79B78491078}" srcId="{7C14700D-3575-4939-A721-53965D939060}" destId="{14D52AEB-3A3E-424E-8BBC-FB8A11D0EE16}" srcOrd="8" destOrd="0" parTransId="{9FD6C3A3-466C-43F1-A8A2-B5076C95A1C3}" sibTransId="{14214D67-7FD8-46AF-9E2C-86BC3AF00E9F}"/>
    <dgm:cxn modelId="{6474776A-407C-4BDE-9EA9-B3A48412E934}" srcId="{7C14700D-3575-4939-A721-53965D939060}" destId="{AC5748C2-6D49-45AB-B3C6-25025E06ABA6}" srcOrd="3" destOrd="0" parTransId="{12259552-B716-4B5C-A7EA-9DD4C052F003}" sibTransId="{F711A73A-3FDC-4B44-A86A-98AE083B135E}"/>
    <dgm:cxn modelId="{DD674B8D-56A0-427C-9B4E-BD6C66C091F4}" type="presOf" srcId="{83067338-309B-4D2F-9671-4A01A1578D1B}" destId="{E3B2C4EB-460A-4094-98F6-4CFDF6D34667}" srcOrd="1" destOrd="0" presId="urn:microsoft.com/office/officeart/2005/8/layout/process5"/>
    <dgm:cxn modelId="{E4A747C8-EE79-448B-833F-6A196148BA21}" type="presOf" srcId="{C7A8FB2C-89F0-4579-9335-1E8A8E31FB0C}" destId="{C5AD0506-B122-48E2-B18A-72732C0427CD}" srcOrd="0" destOrd="0" presId="urn:microsoft.com/office/officeart/2005/8/layout/process5"/>
    <dgm:cxn modelId="{68ED7DD6-C1D5-4F96-A1B5-70B1F4EC2731}" type="presOf" srcId="{18BD1C32-2E86-47E0-872D-B3ECB65FCCCC}" destId="{42BB59B7-E3A6-4B6B-BEB6-C4C3E1DD359F}" srcOrd="0" destOrd="0" presId="urn:microsoft.com/office/officeart/2005/8/layout/process5"/>
    <dgm:cxn modelId="{CDD38086-0D5E-4C4C-B30C-0918BEFA43F7}" srcId="{7C14700D-3575-4939-A721-53965D939060}" destId="{72594393-1311-45AD-BCE0-37ABB4F81A2A}" srcOrd="5" destOrd="0" parTransId="{B9968DDA-D2D3-4457-B74F-32F6195BD7F3}" sibTransId="{13E3A046-55E3-49FF-B283-42A93E0A270F}"/>
    <dgm:cxn modelId="{422AAFF0-8D3D-4B5D-9ED3-9B24B0DD59CD}" type="presOf" srcId="{AF8F146F-F054-4F94-93B3-7F840682AD12}" destId="{AB8D6C19-3CE3-49E1-BE86-F25AB2ADE11B}" srcOrd="1" destOrd="0" presId="urn:microsoft.com/office/officeart/2005/8/layout/process5"/>
    <dgm:cxn modelId="{671985BD-679B-470B-8A67-75D0B5FB6075}" srcId="{7C14700D-3575-4939-A721-53965D939060}" destId="{1D4E63E8-0D46-49E7-84F0-5A57238AA88B}" srcOrd="2" destOrd="0" parTransId="{3DF1AAC9-9877-4590-A266-1768D1DFB3BB}" sibTransId="{AF8F146F-F054-4F94-93B3-7F840682AD12}"/>
    <dgm:cxn modelId="{857DC07C-D86B-4E4F-9ACC-756DA64D3CD4}" type="presOf" srcId="{69D62848-AA3F-478F-9773-6F6CF664FDCE}" destId="{35F173CA-F683-4926-8DFB-21BBE2E177DA}" srcOrd="1" destOrd="0" presId="urn:microsoft.com/office/officeart/2005/8/layout/process5"/>
    <dgm:cxn modelId="{7E053295-B355-43AF-8672-A70B4F7295EC}" type="presOf" srcId="{2696C2F4-1E35-4093-8899-B58D3BD9FA0F}" destId="{84DDA97F-997C-4519-866B-D4274B7126A7}" srcOrd="0" destOrd="0" presId="urn:microsoft.com/office/officeart/2005/8/layout/process5"/>
    <dgm:cxn modelId="{7D8BAC53-37C9-431F-8B84-6EA036627FBE}" type="presOf" srcId="{83067338-309B-4D2F-9671-4A01A1578D1B}" destId="{A06CA18A-2B92-4A8F-BDC3-6868841962AD}" srcOrd="0" destOrd="0" presId="urn:microsoft.com/office/officeart/2005/8/layout/process5"/>
    <dgm:cxn modelId="{AB1354D9-0FFB-4F65-B666-DD884C346E15}" srcId="{7C14700D-3575-4939-A721-53965D939060}" destId="{774F1177-67B0-4BA6-914C-75673F02F022}" srcOrd="7" destOrd="0" parTransId="{31597BF5-D7F3-4BA4-A2FC-7B7B9AB57CBB}" sibTransId="{3617C4F8-BB93-4059-9CDE-29AC58AB515B}"/>
    <dgm:cxn modelId="{CF5BD242-3803-4B7F-8270-68DBA19D0BFD}" type="presOf" srcId="{3617C4F8-BB93-4059-9CDE-29AC58AB515B}" destId="{7AA81FA6-1457-4154-8505-4A1F3E97CACE}" srcOrd="0" destOrd="0" presId="urn:microsoft.com/office/officeart/2005/8/layout/process5"/>
    <dgm:cxn modelId="{5E038527-01CF-4B29-B7B1-C0708FB029EE}" type="presOf" srcId="{F711A73A-3FDC-4B44-A86A-98AE083B135E}" destId="{838478E9-2EF7-48B4-B65D-4CFF52CB93F8}" srcOrd="1" destOrd="0" presId="urn:microsoft.com/office/officeart/2005/8/layout/process5"/>
    <dgm:cxn modelId="{FCFA30B2-8887-46DE-9982-2B66CB6BD857}" srcId="{7C14700D-3575-4939-A721-53965D939060}" destId="{2696C2F4-1E35-4093-8899-B58D3BD9FA0F}" srcOrd="6" destOrd="0" parTransId="{59D59697-80AD-4F29-8D6E-DF2D84CE11D4}" sibTransId="{69D62848-AA3F-478F-9773-6F6CF664FDCE}"/>
    <dgm:cxn modelId="{A2964338-919A-457C-B344-E8A41C506363}" type="presOf" srcId="{72594393-1311-45AD-BCE0-37ABB4F81A2A}" destId="{A9BB43B2-F493-4C1A-989E-A8808491B3C4}" srcOrd="0" destOrd="0" presId="urn:microsoft.com/office/officeart/2005/8/layout/process5"/>
    <dgm:cxn modelId="{28109CA5-A93F-492E-AB5F-4F1EBF9AFCFE}" type="presOf" srcId="{40920D00-23A6-4E84-AE84-E7BA687CE629}" destId="{A27F7F2F-F7EB-45D8-844C-BA6600895E2E}" srcOrd="0" destOrd="0" presId="urn:microsoft.com/office/officeart/2005/8/layout/process5"/>
    <dgm:cxn modelId="{924ACE42-C4A2-4302-84C5-29BF8605726C}" type="presOf" srcId="{AC5748C2-6D49-45AB-B3C6-25025E06ABA6}" destId="{879FF92A-9C8A-43A1-AA94-EF610C3FCC3D}" srcOrd="0" destOrd="0" presId="urn:microsoft.com/office/officeart/2005/8/layout/process5"/>
    <dgm:cxn modelId="{2901A3AE-D2A6-4AE6-B6B0-87D4CD2A98F1}" type="presOf" srcId="{393B6D72-087B-4487-9393-9E650BF94913}" destId="{E5BEBB55-2EC7-463A-9E20-B934F02216F9}" srcOrd="1" destOrd="0" presId="urn:microsoft.com/office/officeart/2005/8/layout/process5"/>
    <dgm:cxn modelId="{18B29BB7-4625-4EE5-9A24-8C889E772049}" type="presOf" srcId="{1D4E63E8-0D46-49E7-84F0-5A57238AA88B}" destId="{88C7BE25-7BCF-43A7-8F75-C45BDF888178}" srcOrd="0" destOrd="0" presId="urn:microsoft.com/office/officeart/2005/8/layout/process5"/>
    <dgm:cxn modelId="{533F0B99-12D4-4C1C-B2BE-6EEF2A96B7D8}" type="presOf" srcId="{13E3A046-55E3-49FF-B283-42A93E0A270F}" destId="{3BF49531-A97C-4487-B27F-10AEA10ACE97}" srcOrd="0" destOrd="0" presId="urn:microsoft.com/office/officeart/2005/8/layout/process5"/>
    <dgm:cxn modelId="{D7C5F44F-F9CF-4059-A771-6ACAE1F30BC8}" type="presOf" srcId="{69D62848-AA3F-478F-9773-6F6CF664FDCE}" destId="{611F22E0-8133-47FE-8FC1-90B2EF24318C}" srcOrd="0" destOrd="0" presId="urn:microsoft.com/office/officeart/2005/8/layout/process5"/>
    <dgm:cxn modelId="{968DDA33-8166-4189-885B-5F47A0911423}" type="presOf" srcId="{13E3A046-55E3-49FF-B283-42A93E0A270F}" destId="{2D4F432C-B2A5-43E6-B0D3-6C1F8111416C}" srcOrd="1" destOrd="0" presId="urn:microsoft.com/office/officeart/2005/8/layout/process5"/>
    <dgm:cxn modelId="{87D0DE97-DCE1-445A-9B99-69A4C0B09270}" srcId="{7C14700D-3575-4939-A721-53965D939060}" destId="{40920D00-23A6-4E84-AE84-E7BA687CE629}" srcOrd="1" destOrd="0" parTransId="{81172D40-E66E-4DD4-939C-8EE3BD523992}" sibTransId="{C7A8FB2C-89F0-4579-9335-1E8A8E31FB0C}"/>
    <dgm:cxn modelId="{6BE550FA-2D77-48D0-9AD6-4FE1837968D5}" type="presOf" srcId="{7C14700D-3575-4939-A721-53965D939060}" destId="{ADA2E77D-2C4B-498A-BA04-3FA03C559E9E}" srcOrd="0" destOrd="0" presId="urn:microsoft.com/office/officeart/2005/8/layout/process5"/>
    <dgm:cxn modelId="{34383E6A-FCC5-44A1-9248-F8B8C4B26E57}" type="presOf" srcId="{14D52AEB-3A3E-424E-8BBC-FB8A11D0EE16}" destId="{3FD0176A-DC8A-4DAE-A0B4-98C5590EC182}" srcOrd="0" destOrd="0" presId="urn:microsoft.com/office/officeart/2005/8/layout/process5"/>
    <dgm:cxn modelId="{B47D0348-EA03-4C02-BC63-82FDCC3737F1}" type="presOf" srcId="{AF8F146F-F054-4F94-93B3-7F840682AD12}" destId="{F05EF15F-078C-4076-9DC3-40727436FF8C}" srcOrd="0" destOrd="0" presId="urn:microsoft.com/office/officeart/2005/8/layout/process5"/>
    <dgm:cxn modelId="{3AC06C95-CAFC-4C2E-A148-54CD3ED8D934}" type="presOf" srcId="{3617C4F8-BB93-4059-9CDE-29AC58AB515B}" destId="{AEFFF720-D9BF-4787-B68E-AC3693DC48E4}" srcOrd="1" destOrd="0" presId="urn:microsoft.com/office/officeart/2005/8/layout/process5"/>
    <dgm:cxn modelId="{B07AD7E8-257A-40CD-899D-B29160482390}" type="presOf" srcId="{393B6D72-087B-4487-9393-9E650BF94913}" destId="{54064B2A-2F19-48B8-9622-97F0699AB07A}" srcOrd="0" destOrd="0" presId="urn:microsoft.com/office/officeart/2005/8/layout/process5"/>
    <dgm:cxn modelId="{50501840-1CA6-4AAC-820B-06C91B5F7646}" type="presOf" srcId="{F711A73A-3FDC-4B44-A86A-98AE083B135E}" destId="{E46E78DA-1D18-4056-9A87-AE316729CA60}" srcOrd="0" destOrd="0" presId="urn:microsoft.com/office/officeart/2005/8/layout/process5"/>
    <dgm:cxn modelId="{D4F79816-A6B1-4871-B671-A939AFAABB07}" type="presParOf" srcId="{ADA2E77D-2C4B-498A-BA04-3FA03C559E9E}" destId="{42BB59B7-E3A6-4B6B-BEB6-C4C3E1DD359F}" srcOrd="0" destOrd="0" presId="urn:microsoft.com/office/officeart/2005/8/layout/process5"/>
    <dgm:cxn modelId="{43E39620-8057-4AC6-BF71-1E491A9FCFC1}" type="presParOf" srcId="{ADA2E77D-2C4B-498A-BA04-3FA03C559E9E}" destId="{A06CA18A-2B92-4A8F-BDC3-6868841962AD}" srcOrd="1" destOrd="0" presId="urn:microsoft.com/office/officeart/2005/8/layout/process5"/>
    <dgm:cxn modelId="{2405ADA0-B2FE-4CC6-87EA-8E592FEBA344}" type="presParOf" srcId="{A06CA18A-2B92-4A8F-BDC3-6868841962AD}" destId="{E3B2C4EB-460A-4094-98F6-4CFDF6D34667}" srcOrd="0" destOrd="0" presId="urn:microsoft.com/office/officeart/2005/8/layout/process5"/>
    <dgm:cxn modelId="{28069E29-C79C-41E5-B4DC-9624707D9C64}" type="presParOf" srcId="{ADA2E77D-2C4B-498A-BA04-3FA03C559E9E}" destId="{A27F7F2F-F7EB-45D8-844C-BA6600895E2E}" srcOrd="2" destOrd="0" presId="urn:microsoft.com/office/officeart/2005/8/layout/process5"/>
    <dgm:cxn modelId="{4016C9BC-2A44-476E-90C3-792F30CDB7A1}" type="presParOf" srcId="{ADA2E77D-2C4B-498A-BA04-3FA03C559E9E}" destId="{C5AD0506-B122-48E2-B18A-72732C0427CD}" srcOrd="3" destOrd="0" presId="urn:microsoft.com/office/officeart/2005/8/layout/process5"/>
    <dgm:cxn modelId="{9D24A97A-F8F3-4684-8B63-0A510DB36A7D}" type="presParOf" srcId="{C5AD0506-B122-48E2-B18A-72732C0427CD}" destId="{50903DE1-B6F0-4029-8217-F833E699B8C8}" srcOrd="0" destOrd="0" presId="urn:microsoft.com/office/officeart/2005/8/layout/process5"/>
    <dgm:cxn modelId="{0ABE6223-E418-4E3E-BA23-8B6FA7FFE2D9}" type="presParOf" srcId="{ADA2E77D-2C4B-498A-BA04-3FA03C559E9E}" destId="{88C7BE25-7BCF-43A7-8F75-C45BDF888178}" srcOrd="4" destOrd="0" presId="urn:microsoft.com/office/officeart/2005/8/layout/process5"/>
    <dgm:cxn modelId="{0FF92107-F224-4F6A-8F96-B1A4AA017A28}" type="presParOf" srcId="{ADA2E77D-2C4B-498A-BA04-3FA03C559E9E}" destId="{F05EF15F-078C-4076-9DC3-40727436FF8C}" srcOrd="5" destOrd="0" presId="urn:microsoft.com/office/officeart/2005/8/layout/process5"/>
    <dgm:cxn modelId="{2197184E-BE90-4B4D-AE56-25055FF07C4F}" type="presParOf" srcId="{F05EF15F-078C-4076-9DC3-40727436FF8C}" destId="{AB8D6C19-3CE3-49E1-BE86-F25AB2ADE11B}" srcOrd="0" destOrd="0" presId="urn:microsoft.com/office/officeart/2005/8/layout/process5"/>
    <dgm:cxn modelId="{01FDA02C-D0DE-4A97-9BFD-E882EAC6909E}" type="presParOf" srcId="{ADA2E77D-2C4B-498A-BA04-3FA03C559E9E}" destId="{879FF92A-9C8A-43A1-AA94-EF610C3FCC3D}" srcOrd="6" destOrd="0" presId="urn:microsoft.com/office/officeart/2005/8/layout/process5"/>
    <dgm:cxn modelId="{09A7220E-FED7-4110-871B-A400F0DC1EAF}" type="presParOf" srcId="{ADA2E77D-2C4B-498A-BA04-3FA03C559E9E}" destId="{E46E78DA-1D18-4056-9A87-AE316729CA60}" srcOrd="7" destOrd="0" presId="urn:microsoft.com/office/officeart/2005/8/layout/process5"/>
    <dgm:cxn modelId="{6E29D263-7876-4277-B83D-B0D7C2BED473}" type="presParOf" srcId="{E46E78DA-1D18-4056-9A87-AE316729CA60}" destId="{838478E9-2EF7-48B4-B65D-4CFF52CB93F8}" srcOrd="0" destOrd="0" presId="urn:microsoft.com/office/officeart/2005/8/layout/process5"/>
    <dgm:cxn modelId="{D921BB8E-9682-41A4-AAA4-E661DB2EC201}" type="presParOf" srcId="{ADA2E77D-2C4B-498A-BA04-3FA03C559E9E}" destId="{8A80EF73-3B88-424E-9D8C-06CC5256AFC1}" srcOrd="8" destOrd="0" presId="urn:microsoft.com/office/officeart/2005/8/layout/process5"/>
    <dgm:cxn modelId="{70FEEE83-FF67-4764-854E-7C98A9F4EBA4}" type="presParOf" srcId="{ADA2E77D-2C4B-498A-BA04-3FA03C559E9E}" destId="{54064B2A-2F19-48B8-9622-97F0699AB07A}" srcOrd="9" destOrd="0" presId="urn:microsoft.com/office/officeart/2005/8/layout/process5"/>
    <dgm:cxn modelId="{611B9472-7903-4890-9827-90FBF54481D2}" type="presParOf" srcId="{54064B2A-2F19-48B8-9622-97F0699AB07A}" destId="{E5BEBB55-2EC7-463A-9E20-B934F02216F9}" srcOrd="0" destOrd="0" presId="urn:microsoft.com/office/officeart/2005/8/layout/process5"/>
    <dgm:cxn modelId="{03F77E40-C39A-4BC9-AA0E-394AB179E81B}" type="presParOf" srcId="{ADA2E77D-2C4B-498A-BA04-3FA03C559E9E}" destId="{A9BB43B2-F493-4C1A-989E-A8808491B3C4}" srcOrd="10" destOrd="0" presId="urn:microsoft.com/office/officeart/2005/8/layout/process5"/>
    <dgm:cxn modelId="{F39B566B-2C60-4FFA-B0B1-F6D31A6A2A7C}" type="presParOf" srcId="{ADA2E77D-2C4B-498A-BA04-3FA03C559E9E}" destId="{3BF49531-A97C-4487-B27F-10AEA10ACE97}" srcOrd="11" destOrd="0" presId="urn:microsoft.com/office/officeart/2005/8/layout/process5"/>
    <dgm:cxn modelId="{87219089-7C66-4098-92E5-6BA175FD0BC2}" type="presParOf" srcId="{3BF49531-A97C-4487-B27F-10AEA10ACE97}" destId="{2D4F432C-B2A5-43E6-B0D3-6C1F8111416C}" srcOrd="0" destOrd="0" presId="urn:microsoft.com/office/officeart/2005/8/layout/process5"/>
    <dgm:cxn modelId="{D919E8EB-F802-4793-A759-2A908B8400F9}" type="presParOf" srcId="{ADA2E77D-2C4B-498A-BA04-3FA03C559E9E}" destId="{84DDA97F-997C-4519-866B-D4274B7126A7}" srcOrd="12" destOrd="0" presId="urn:microsoft.com/office/officeart/2005/8/layout/process5"/>
    <dgm:cxn modelId="{1D57D739-01A1-4701-BDC0-E5D87D895DAC}" type="presParOf" srcId="{ADA2E77D-2C4B-498A-BA04-3FA03C559E9E}" destId="{611F22E0-8133-47FE-8FC1-90B2EF24318C}" srcOrd="13" destOrd="0" presId="urn:microsoft.com/office/officeart/2005/8/layout/process5"/>
    <dgm:cxn modelId="{FDD2CA76-DD9F-460B-B13F-A6E6502ACF65}" type="presParOf" srcId="{611F22E0-8133-47FE-8FC1-90B2EF24318C}" destId="{35F173CA-F683-4926-8DFB-21BBE2E177DA}" srcOrd="0" destOrd="0" presId="urn:microsoft.com/office/officeart/2005/8/layout/process5"/>
    <dgm:cxn modelId="{E3263A01-9118-437B-9B49-A583163D3852}" type="presParOf" srcId="{ADA2E77D-2C4B-498A-BA04-3FA03C559E9E}" destId="{55F0DDC4-9C71-499C-9E20-0D9685C8435E}" srcOrd="14" destOrd="0" presId="urn:microsoft.com/office/officeart/2005/8/layout/process5"/>
    <dgm:cxn modelId="{061FCDBA-B66F-4A2B-977A-AAA3F9FCA179}" type="presParOf" srcId="{ADA2E77D-2C4B-498A-BA04-3FA03C559E9E}" destId="{7AA81FA6-1457-4154-8505-4A1F3E97CACE}" srcOrd="15" destOrd="0" presId="urn:microsoft.com/office/officeart/2005/8/layout/process5"/>
    <dgm:cxn modelId="{86214BB4-BB86-4895-8F75-3B048251393E}" type="presParOf" srcId="{7AA81FA6-1457-4154-8505-4A1F3E97CACE}" destId="{AEFFF720-D9BF-4787-B68E-AC3693DC48E4}" srcOrd="0" destOrd="0" presId="urn:microsoft.com/office/officeart/2005/8/layout/process5"/>
    <dgm:cxn modelId="{6A1A5331-0066-4327-9819-DE7D2655E664}" type="presParOf" srcId="{ADA2E77D-2C4B-498A-BA04-3FA03C559E9E}" destId="{3FD0176A-DC8A-4DAE-A0B4-98C5590EC182}" srcOrd="16" destOrd="0" presId="urn:microsoft.com/office/officeart/2005/8/layout/process5"/>
  </dgm:cxnLst>
  <dgm:bg/>
  <dgm:whole/>
</dgm:dataModel>
</file>

<file path=ppt/diagrams/data2.xml><?xml version="1.0" encoding="utf-8"?>
<dgm:dataModel xmlns:dgm="http://schemas.openxmlformats.org/drawingml/2006/diagram" xmlns:a="http://schemas.openxmlformats.org/drawingml/2006/main">
  <dgm:ptLst>
    <dgm:pt modelId="{CAB278B6-133A-45EA-B2FA-1BBBDEA5BF7D}"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zh-CN" altLang="en-US"/>
        </a:p>
      </dgm:t>
    </dgm:pt>
    <dgm:pt modelId="{46C602A4-F346-495B-8193-2651D6CF9FA7}">
      <dgm:prSet phldrT="[文本]" custT="1"/>
      <dgm:spPr/>
      <dgm:t>
        <a:bodyPr/>
        <a:lstStyle/>
        <a:p>
          <a:r>
            <a:rPr lang="zh-CN" altLang="en-US" sz="1400" dirty="0" smtClean="0"/>
            <a:t>第一阶段</a:t>
          </a:r>
          <a:endParaRPr lang="zh-CN" altLang="en-US" sz="1400" dirty="0"/>
        </a:p>
      </dgm:t>
    </dgm:pt>
    <dgm:pt modelId="{AD0EB67C-A173-4EF0-B5D6-1229E8D8C5C8}" type="parTrans" cxnId="{04601541-1E20-494F-8BD6-6CE31BD82B03}">
      <dgm:prSet/>
      <dgm:spPr/>
      <dgm:t>
        <a:bodyPr/>
        <a:lstStyle/>
        <a:p>
          <a:endParaRPr lang="zh-CN" altLang="en-US"/>
        </a:p>
      </dgm:t>
    </dgm:pt>
    <dgm:pt modelId="{430A17F8-2B2B-4E1D-B1E9-8FFBE52994A1}" type="sibTrans" cxnId="{04601541-1E20-494F-8BD6-6CE31BD82B03}">
      <dgm:prSet/>
      <dgm:spPr/>
      <dgm:t>
        <a:bodyPr/>
        <a:lstStyle/>
        <a:p>
          <a:endParaRPr lang="zh-CN" altLang="en-US"/>
        </a:p>
      </dgm:t>
    </dgm:pt>
    <dgm:pt modelId="{73794D8C-84F1-4301-BE00-67E8BBAC74E3}">
      <dgm:prSet phldrT="[文本]"/>
      <dgm:spPr/>
      <dgm:t>
        <a:bodyPr/>
        <a:lstStyle/>
        <a:p>
          <a:r>
            <a:rPr lang="zh-CN" altLang="en-US" dirty="0" smtClean="0"/>
            <a:t>评估分析</a:t>
          </a:r>
          <a:endParaRPr lang="zh-CN" altLang="en-US" dirty="0"/>
        </a:p>
      </dgm:t>
    </dgm:pt>
    <dgm:pt modelId="{EB7CD997-E48F-475A-AB55-E9F2DFCFBE6E}" type="parTrans" cxnId="{7C435EDB-6F72-4117-96CA-8C53A72996F2}">
      <dgm:prSet/>
      <dgm:spPr/>
      <dgm:t>
        <a:bodyPr/>
        <a:lstStyle/>
        <a:p>
          <a:endParaRPr lang="zh-CN" altLang="en-US"/>
        </a:p>
      </dgm:t>
    </dgm:pt>
    <dgm:pt modelId="{B341814E-1C22-47A2-BD4E-4FA7B8733469}" type="sibTrans" cxnId="{7C435EDB-6F72-4117-96CA-8C53A72996F2}">
      <dgm:prSet/>
      <dgm:spPr/>
      <dgm:t>
        <a:bodyPr/>
        <a:lstStyle/>
        <a:p>
          <a:endParaRPr lang="zh-CN" altLang="en-US"/>
        </a:p>
      </dgm:t>
    </dgm:pt>
    <dgm:pt modelId="{4F254267-1D0A-4BF2-835A-1954239FFBA7}">
      <dgm:prSet phldrT="[文本]"/>
      <dgm:spPr/>
      <dgm:t>
        <a:bodyPr/>
        <a:lstStyle/>
        <a:p>
          <a:r>
            <a:rPr lang="zh-CN" altLang="en-US" dirty="0" smtClean="0"/>
            <a:t>项目启动</a:t>
          </a:r>
          <a:r>
            <a:rPr lang="en-US" altLang="zh-CN" dirty="0" smtClean="0"/>
            <a:t>/</a:t>
          </a:r>
          <a:r>
            <a:rPr lang="zh-CN" altLang="en-US" dirty="0" smtClean="0"/>
            <a:t>标准宣贯</a:t>
          </a:r>
          <a:endParaRPr lang="zh-CN" altLang="en-US" dirty="0"/>
        </a:p>
      </dgm:t>
    </dgm:pt>
    <dgm:pt modelId="{C563AD16-7BE3-4B22-80EF-E57A52E4D9C2}" type="parTrans" cxnId="{787F3E77-F13C-47C6-8DF8-BB5D6DE3FC32}">
      <dgm:prSet/>
      <dgm:spPr/>
      <dgm:t>
        <a:bodyPr/>
        <a:lstStyle/>
        <a:p>
          <a:endParaRPr lang="zh-CN" altLang="en-US"/>
        </a:p>
      </dgm:t>
    </dgm:pt>
    <dgm:pt modelId="{AA7E992A-E6E4-4AAA-92E1-3C56408BEE48}" type="sibTrans" cxnId="{787F3E77-F13C-47C6-8DF8-BB5D6DE3FC32}">
      <dgm:prSet/>
      <dgm:spPr/>
      <dgm:t>
        <a:bodyPr/>
        <a:lstStyle/>
        <a:p>
          <a:endParaRPr lang="zh-CN" altLang="en-US"/>
        </a:p>
      </dgm:t>
    </dgm:pt>
    <dgm:pt modelId="{9FBEAED6-7BE7-48FA-9D54-3A7B90CE0D94}">
      <dgm:prSet phldrT="[文本]" custT="1"/>
      <dgm:spPr/>
      <dgm:t>
        <a:bodyPr/>
        <a:lstStyle/>
        <a:p>
          <a:r>
            <a:rPr lang="zh-CN" altLang="en-US" sz="1400" dirty="0" smtClean="0"/>
            <a:t>第二阶段</a:t>
          </a:r>
          <a:endParaRPr lang="zh-CN" altLang="en-US" sz="1400" dirty="0"/>
        </a:p>
      </dgm:t>
    </dgm:pt>
    <dgm:pt modelId="{6D80F101-5BE0-43F0-944B-F2D39E80E043}" type="parTrans" cxnId="{D0947745-0B20-4BBF-A31A-F7D01FB25575}">
      <dgm:prSet/>
      <dgm:spPr/>
      <dgm:t>
        <a:bodyPr/>
        <a:lstStyle/>
        <a:p>
          <a:endParaRPr lang="zh-CN" altLang="en-US"/>
        </a:p>
      </dgm:t>
    </dgm:pt>
    <dgm:pt modelId="{0516778E-C07C-4F45-AF05-BD5DBD9B00C8}" type="sibTrans" cxnId="{D0947745-0B20-4BBF-A31A-F7D01FB25575}">
      <dgm:prSet/>
      <dgm:spPr/>
      <dgm:t>
        <a:bodyPr/>
        <a:lstStyle/>
        <a:p>
          <a:endParaRPr lang="zh-CN" altLang="en-US"/>
        </a:p>
      </dgm:t>
    </dgm:pt>
    <dgm:pt modelId="{48F7FAB2-5253-4D15-9B95-250EA5FA237B}">
      <dgm:prSet phldrT="[文本]"/>
      <dgm:spPr/>
      <dgm:t>
        <a:bodyPr/>
        <a:lstStyle/>
        <a:p>
          <a:r>
            <a:rPr lang="zh-CN" altLang="en-US" dirty="0" smtClean="0"/>
            <a:t>体系规划</a:t>
          </a:r>
          <a:r>
            <a:rPr lang="en-US" altLang="zh-CN" dirty="0" smtClean="0"/>
            <a:t>/</a:t>
          </a:r>
          <a:r>
            <a:rPr lang="zh-CN" altLang="en-US" dirty="0" smtClean="0"/>
            <a:t>流程设计</a:t>
          </a:r>
          <a:endParaRPr lang="zh-CN" altLang="en-US" dirty="0"/>
        </a:p>
      </dgm:t>
    </dgm:pt>
    <dgm:pt modelId="{8AC27A85-DE0D-4C2A-B1E6-A1FAED4239CD}" type="parTrans" cxnId="{741625BF-DAF0-4C22-9478-28D30DEC283F}">
      <dgm:prSet/>
      <dgm:spPr/>
      <dgm:t>
        <a:bodyPr/>
        <a:lstStyle/>
        <a:p>
          <a:endParaRPr lang="zh-CN" altLang="en-US"/>
        </a:p>
      </dgm:t>
    </dgm:pt>
    <dgm:pt modelId="{F4C1C0CC-B687-46F6-BBAC-75B96A026480}" type="sibTrans" cxnId="{741625BF-DAF0-4C22-9478-28D30DEC283F}">
      <dgm:prSet/>
      <dgm:spPr/>
      <dgm:t>
        <a:bodyPr/>
        <a:lstStyle/>
        <a:p>
          <a:endParaRPr lang="zh-CN" altLang="en-US"/>
        </a:p>
      </dgm:t>
    </dgm:pt>
    <dgm:pt modelId="{3233A096-6104-469D-9780-C3F5619F433E}">
      <dgm:prSet phldrT="[文本]"/>
      <dgm:spPr/>
      <dgm:t>
        <a:bodyPr/>
        <a:lstStyle/>
        <a:p>
          <a:r>
            <a:rPr lang="zh-CN" altLang="en-US" dirty="0" smtClean="0"/>
            <a:t>文档实现</a:t>
          </a:r>
          <a:endParaRPr lang="zh-CN" altLang="en-US" dirty="0"/>
        </a:p>
      </dgm:t>
    </dgm:pt>
    <dgm:pt modelId="{5DD8794C-EDC3-4127-881A-58F7B4494B46}" type="parTrans" cxnId="{61FBF438-62AE-4AB8-A1A2-228E6D80199F}">
      <dgm:prSet/>
      <dgm:spPr/>
      <dgm:t>
        <a:bodyPr/>
        <a:lstStyle/>
        <a:p>
          <a:endParaRPr lang="zh-CN" altLang="en-US"/>
        </a:p>
      </dgm:t>
    </dgm:pt>
    <dgm:pt modelId="{3B1EE02D-CF9F-4E30-8538-6155FC603CB3}" type="sibTrans" cxnId="{61FBF438-62AE-4AB8-A1A2-228E6D80199F}">
      <dgm:prSet/>
      <dgm:spPr/>
      <dgm:t>
        <a:bodyPr/>
        <a:lstStyle/>
        <a:p>
          <a:endParaRPr lang="zh-CN" altLang="en-US"/>
        </a:p>
      </dgm:t>
    </dgm:pt>
    <dgm:pt modelId="{55C6B6EC-8E56-4E69-8F9E-792FADAA975A}">
      <dgm:prSet phldrT="[文本]" custT="1"/>
      <dgm:spPr/>
      <dgm:t>
        <a:bodyPr/>
        <a:lstStyle/>
        <a:p>
          <a:r>
            <a:rPr lang="zh-CN" altLang="en-US" sz="1400" dirty="0" smtClean="0"/>
            <a:t>第三阶段</a:t>
          </a:r>
          <a:endParaRPr lang="zh-CN" altLang="en-US" sz="1400" dirty="0"/>
        </a:p>
      </dgm:t>
    </dgm:pt>
    <dgm:pt modelId="{33BA6398-BD8C-46D2-AB1F-A0D79A05C618}" type="parTrans" cxnId="{4E5A67D2-D6E5-40F5-8DA8-C8C221E3D5AB}">
      <dgm:prSet/>
      <dgm:spPr/>
      <dgm:t>
        <a:bodyPr/>
        <a:lstStyle/>
        <a:p>
          <a:endParaRPr lang="zh-CN" altLang="en-US"/>
        </a:p>
      </dgm:t>
    </dgm:pt>
    <dgm:pt modelId="{39B9BC21-A0FB-4079-8C11-E23629413199}" type="sibTrans" cxnId="{4E5A67D2-D6E5-40F5-8DA8-C8C221E3D5AB}">
      <dgm:prSet/>
      <dgm:spPr/>
      <dgm:t>
        <a:bodyPr/>
        <a:lstStyle/>
        <a:p>
          <a:endParaRPr lang="zh-CN" altLang="en-US"/>
        </a:p>
      </dgm:t>
    </dgm:pt>
    <dgm:pt modelId="{3B2E3750-06E4-415E-BBD9-8C15E4C7AED7}">
      <dgm:prSet phldrT="[文本]"/>
      <dgm:spPr/>
      <dgm:t>
        <a:bodyPr/>
        <a:lstStyle/>
        <a:p>
          <a:r>
            <a:rPr lang="zh-CN" altLang="en-US" dirty="0" smtClean="0"/>
            <a:t>体系发布</a:t>
          </a:r>
          <a:endParaRPr lang="zh-CN" altLang="en-US" dirty="0"/>
        </a:p>
      </dgm:t>
    </dgm:pt>
    <dgm:pt modelId="{1F2FF30A-B5D9-41D3-97F4-89A7DF23F123}" type="parTrans" cxnId="{A636BE14-531F-4085-AF50-0F20061DCA1D}">
      <dgm:prSet/>
      <dgm:spPr/>
      <dgm:t>
        <a:bodyPr/>
        <a:lstStyle/>
        <a:p>
          <a:endParaRPr lang="zh-CN" altLang="en-US"/>
        </a:p>
      </dgm:t>
    </dgm:pt>
    <dgm:pt modelId="{CCE5CB9A-E9AB-426A-9EC8-72F9A19E84B2}" type="sibTrans" cxnId="{A636BE14-531F-4085-AF50-0F20061DCA1D}">
      <dgm:prSet/>
      <dgm:spPr/>
      <dgm:t>
        <a:bodyPr/>
        <a:lstStyle/>
        <a:p>
          <a:endParaRPr lang="zh-CN" altLang="en-US"/>
        </a:p>
      </dgm:t>
    </dgm:pt>
    <dgm:pt modelId="{1E0365F1-0400-40B8-A520-42AD9E5FE4DB}">
      <dgm:prSet phldrT="[文本]"/>
      <dgm:spPr/>
      <dgm:t>
        <a:bodyPr/>
        <a:lstStyle/>
        <a:p>
          <a:r>
            <a:rPr lang="zh-CN" altLang="en-US" dirty="0" smtClean="0"/>
            <a:t>体系运行</a:t>
          </a:r>
          <a:endParaRPr lang="zh-CN" altLang="en-US" dirty="0"/>
        </a:p>
      </dgm:t>
    </dgm:pt>
    <dgm:pt modelId="{9066354E-8E2B-47D1-A157-56DCB95987B3}" type="parTrans" cxnId="{B21AE3E3-A76C-47AC-B954-DF40915C76CA}">
      <dgm:prSet/>
      <dgm:spPr/>
      <dgm:t>
        <a:bodyPr/>
        <a:lstStyle/>
        <a:p>
          <a:endParaRPr lang="zh-CN" altLang="en-US"/>
        </a:p>
      </dgm:t>
    </dgm:pt>
    <dgm:pt modelId="{183BC976-DD96-4C40-B6F1-E78BC3FD547C}" type="sibTrans" cxnId="{B21AE3E3-A76C-47AC-B954-DF40915C76CA}">
      <dgm:prSet/>
      <dgm:spPr/>
      <dgm:t>
        <a:bodyPr/>
        <a:lstStyle/>
        <a:p>
          <a:endParaRPr lang="zh-CN" altLang="en-US"/>
        </a:p>
      </dgm:t>
    </dgm:pt>
    <dgm:pt modelId="{CABEF25D-EB6E-4191-8288-32C71B869C6C}">
      <dgm:prSet phldrT="[文本]" custT="1"/>
      <dgm:spPr/>
      <dgm:t>
        <a:bodyPr/>
        <a:lstStyle/>
        <a:p>
          <a:endParaRPr lang="en-US" altLang="zh-CN" sz="1400" dirty="0" smtClean="0"/>
        </a:p>
        <a:p>
          <a:r>
            <a:rPr lang="zh-CN" altLang="en-US" sz="1400" dirty="0" smtClean="0"/>
            <a:t>第四阶段</a:t>
          </a:r>
          <a:endParaRPr lang="en-US" altLang="zh-CN" sz="1400" dirty="0" smtClean="0"/>
        </a:p>
        <a:p>
          <a:endParaRPr lang="zh-CN" altLang="en-US" sz="800" dirty="0"/>
        </a:p>
      </dgm:t>
    </dgm:pt>
    <dgm:pt modelId="{C8E7A2B9-9085-4675-A39E-E0B41C0F093F}" type="parTrans" cxnId="{773153B7-10E4-402D-9414-35B9AF9963A1}">
      <dgm:prSet/>
      <dgm:spPr/>
      <dgm:t>
        <a:bodyPr/>
        <a:lstStyle/>
        <a:p>
          <a:endParaRPr lang="zh-CN" altLang="en-US"/>
        </a:p>
      </dgm:t>
    </dgm:pt>
    <dgm:pt modelId="{B46E62A9-E7E4-4439-9E5A-65ED29E0B241}" type="sibTrans" cxnId="{773153B7-10E4-402D-9414-35B9AF9963A1}">
      <dgm:prSet/>
      <dgm:spPr/>
      <dgm:t>
        <a:bodyPr/>
        <a:lstStyle/>
        <a:p>
          <a:endParaRPr lang="zh-CN" altLang="en-US"/>
        </a:p>
      </dgm:t>
    </dgm:pt>
    <dgm:pt modelId="{1D6BFDC4-9B5D-4BED-A294-9D8D963309DD}">
      <dgm:prSet/>
      <dgm:spPr/>
      <dgm:t>
        <a:bodyPr/>
        <a:lstStyle/>
        <a:p>
          <a:r>
            <a:rPr lang="zh-CN" altLang="en-US" dirty="0" smtClean="0"/>
            <a:t>第一阶段审核</a:t>
          </a:r>
          <a:endParaRPr lang="zh-CN" altLang="en-US" dirty="0"/>
        </a:p>
      </dgm:t>
    </dgm:pt>
    <dgm:pt modelId="{E2B2FFDA-E0C3-41A2-9CB5-FF376D5B6D44}" type="parTrans" cxnId="{EE585D6E-85AB-4048-B57E-292EC6AEDB1A}">
      <dgm:prSet/>
      <dgm:spPr/>
      <dgm:t>
        <a:bodyPr/>
        <a:lstStyle/>
        <a:p>
          <a:endParaRPr lang="zh-CN" altLang="en-US"/>
        </a:p>
      </dgm:t>
    </dgm:pt>
    <dgm:pt modelId="{CC4DA33E-9768-4630-A79C-460ED54E464C}" type="sibTrans" cxnId="{EE585D6E-85AB-4048-B57E-292EC6AEDB1A}">
      <dgm:prSet/>
      <dgm:spPr/>
      <dgm:t>
        <a:bodyPr/>
        <a:lstStyle/>
        <a:p>
          <a:endParaRPr lang="zh-CN" altLang="en-US"/>
        </a:p>
      </dgm:t>
    </dgm:pt>
    <dgm:pt modelId="{88009531-8EC3-4BFB-9A22-76192701150A}">
      <dgm:prSet phldrT="[文本]"/>
      <dgm:spPr/>
      <dgm:t>
        <a:bodyPr/>
        <a:lstStyle/>
        <a:p>
          <a:r>
            <a:rPr lang="zh-CN" altLang="en-US" dirty="0" smtClean="0"/>
            <a:t>第二阶段审核</a:t>
          </a:r>
          <a:endParaRPr lang="zh-CN" altLang="en-US" dirty="0"/>
        </a:p>
      </dgm:t>
    </dgm:pt>
    <dgm:pt modelId="{9802D1B8-EED4-4044-9F35-D1C77857375C}" type="parTrans" cxnId="{DC673C8B-8305-42EA-94CF-0EF70E225DF1}">
      <dgm:prSet/>
      <dgm:spPr/>
      <dgm:t>
        <a:bodyPr/>
        <a:lstStyle/>
        <a:p>
          <a:endParaRPr lang="zh-CN" altLang="en-US"/>
        </a:p>
      </dgm:t>
    </dgm:pt>
    <dgm:pt modelId="{6438D0CA-6473-4D12-BBA8-75223159B077}" type="sibTrans" cxnId="{DC673C8B-8305-42EA-94CF-0EF70E225DF1}">
      <dgm:prSet/>
      <dgm:spPr/>
      <dgm:t>
        <a:bodyPr/>
        <a:lstStyle/>
        <a:p>
          <a:endParaRPr lang="zh-CN" altLang="en-US"/>
        </a:p>
      </dgm:t>
    </dgm:pt>
    <dgm:pt modelId="{CBB583AD-10E2-4B44-AACF-ABAE18010535}" type="pres">
      <dgm:prSet presAssocID="{CAB278B6-133A-45EA-B2FA-1BBBDEA5BF7D}" presName="Name0" presStyleCnt="0">
        <dgm:presLayoutVars>
          <dgm:dir/>
          <dgm:animLvl val="lvl"/>
          <dgm:resizeHandles val="exact"/>
        </dgm:presLayoutVars>
      </dgm:prSet>
      <dgm:spPr/>
      <dgm:t>
        <a:bodyPr/>
        <a:lstStyle/>
        <a:p>
          <a:endParaRPr lang="zh-CN" altLang="en-US"/>
        </a:p>
      </dgm:t>
    </dgm:pt>
    <dgm:pt modelId="{617AFA47-AFEB-44D6-A71E-D5AF88167891}" type="pres">
      <dgm:prSet presAssocID="{CABEF25D-EB6E-4191-8288-32C71B869C6C}" presName="boxAndChildren" presStyleCnt="0"/>
      <dgm:spPr/>
    </dgm:pt>
    <dgm:pt modelId="{618F8F1E-81C0-4F6F-9FFF-65E46268BAA3}" type="pres">
      <dgm:prSet presAssocID="{CABEF25D-EB6E-4191-8288-32C71B869C6C}" presName="parentTextBox" presStyleLbl="node1" presStyleIdx="0" presStyleCnt="4"/>
      <dgm:spPr/>
      <dgm:t>
        <a:bodyPr/>
        <a:lstStyle/>
        <a:p>
          <a:endParaRPr lang="zh-CN" altLang="en-US"/>
        </a:p>
      </dgm:t>
    </dgm:pt>
    <dgm:pt modelId="{767CE0B9-3208-423D-BB54-D55808D7F0D5}" type="pres">
      <dgm:prSet presAssocID="{CABEF25D-EB6E-4191-8288-32C71B869C6C}" presName="entireBox" presStyleLbl="node1" presStyleIdx="0" presStyleCnt="4"/>
      <dgm:spPr/>
      <dgm:t>
        <a:bodyPr/>
        <a:lstStyle/>
        <a:p>
          <a:endParaRPr lang="zh-CN" altLang="en-US"/>
        </a:p>
      </dgm:t>
    </dgm:pt>
    <dgm:pt modelId="{13D67666-D3F0-40DD-9E37-699A34566F1C}" type="pres">
      <dgm:prSet presAssocID="{CABEF25D-EB6E-4191-8288-32C71B869C6C}" presName="descendantBox" presStyleCnt="0"/>
      <dgm:spPr/>
    </dgm:pt>
    <dgm:pt modelId="{50503C2B-490F-461E-B299-5EA3FF804E8B}" type="pres">
      <dgm:prSet presAssocID="{1D6BFDC4-9B5D-4BED-A294-9D8D963309DD}" presName="childTextBox" presStyleLbl="fgAccFollowNode1" presStyleIdx="0" presStyleCnt="8">
        <dgm:presLayoutVars>
          <dgm:bulletEnabled val="1"/>
        </dgm:presLayoutVars>
      </dgm:prSet>
      <dgm:spPr/>
      <dgm:t>
        <a:bodyPr/>
        <a:lstStyle/>
        <a:p>
          <a:endParaRPr lang="zh-CN" altLang="en-US"/>
        </a:p>
      </dgm:t>
    </dgm:pt>
    <dgm:pt modelId="{4EA4D2BD-3672-4B6D-B0A6-8332B58B0561}" type="pres">
      <dgm:prSet presAssocID="{88009531-8EC3-4BFB-9A22-76192701150A}" presName="childTextBox" presStyleLbl="fgAccFollowNode1" presStyleIdx="1" presStyleCnt="8">
        <dgm:presLayoutVars>
          <dgm:bulletEnabled val="1"/>
        </dgm:presLayoutVars>
      </dgm:prSet>
      <dgm:spPr/>
      <dgm:t>
        <a:bodyPr/>
        <a:lstStyle/>
        <a:p>
          <a:endParaRPr lang="zh-CN" altLang="en-US"/>
        </a:p>
      </dgm:t>
    </dgm:pt>
    <dgm:pt modelId="{E12BD5B1-998E-4558-BA59-41EC6EA5F23D}" type="pres">
      <dgm:prSet presAssocID="{39B9BC21-A0FB-4079-8C11-E23629413199}" presName="sp" presStyleCnt="0"/>
      <dgm:spPr/>
    </dgm:pt>
    <dgm:pt modelId="{6EBEE080-A295-4532-943F-9153E4DDA787}" type="pres">
      <dgm:prSet presAssocID="{55C6B6EC-8E56-4E69-8F9E-792FADAA975A}" presName="arrowAndChildren" presStyleCnt="0"/>
      <dgm:spPr/>
    </dgm:pt>
    <dgm:pt modelId="{D8E1FD00-6409-4D24-83B4-3F172AD0FE07}" type="pres">
      <dgm:prSet presAssocID="{55C6B6EC-8E56-4E69-8F9E-792FADAA975A}" presName="parentTextArrow" presStyleLbl="node1" presStyleIdx="0" presStyleCnt="4"/>
      <dgm:spPr/>
      <dgm:t>
        <a:bodyPr/>
        <a:lstStyle/>
        <a:p>
          <a:endParaRPr lang="zh-CN" altLang="en-US"/>
        </a:p>
      </dgm:t>
    </dgm:pt>
    <dgm:pt modelId="{29BBB671-96B6-42FB-8027-DCAB480FB06B}" type="pres">
      <dgm:prSet presAssocID="{55C6B6EC-8E56-4E69-8F9E-792FADAA975A}" presName="arrow" presStyleLbl="node1" presStyleIdx="1" presStyleCnt="4"/>
      <dgm:spPr/>
      <dgm:t>
        <a:bodyPr/>
        <a:lstStyle/>
        <a:p>
          <a:endParaRPr lang="zh-CN" altLang="en-US"/>
        </a:p>
      </dgm:t>
    </dgm:pt>
    <dgm:pt modelId="{E7B1A756-82E2-41DB-A874-6EE9376B2FA2}" type="pres">
      <dgm:prSet presAssocID="{55C6B6EC-8E56-4E69-8F9E-792FADAA975A}" presName="descendantArrow" presStyleCnt="0"/>
      <dgm:spPr/>
    </dgm:pt>
    <dgm:pt modelId="{C2FD7382-752E-4AC1-B267-5B6D7892284E}" type="pres">
      <dgm:prSet presAssocID="{3B2E3750-06E4-415E-BBD9-8C15E4C7AED7}" presName="childTextArrow" presStyleLbl="fgAccFollowNode1" presStyleIdx="2" presStyleCnt="8">
        <dgm:presLayoutVars>
          <dgm:bulletEnabled val="1"/>
        </dgm:presLayoutVars>
      </dgm:prSet>
      <dgm:spPr/>
      <dgm:t>
        <a:bodyPr/>
        <a:lstStyle/>
        <a:p>
          <a:endParaRPr lang="zh-CN" altLang="en-US"/>
        </a:p>
      </dgm:t>
    </dgm:pt>
    <dgm:pt modelId="{EF575375-D155-4EC7-835B-6144FBAA443D}" type="pres">
      <dgm:prSet presAssocID="{1E0365F1-0400-40B8-A520-42AD9E5FE4DB}" presName="childTextArrow" presStyleLbl="fgAccFollowNode1" presStyleIdx="3" presStyleCnt="8">
        <dgm:presLayoutVars>
          <dgm:bulletEnabled val="1"/>
        </dgm:presLayoutVars>
      </dgm:prSet>
      <dgm:spPr/>
      <dgm:t>
        <a:bodyPr/>
        <a:lstStyle/>
        <a:p>
          <a:endParaRPr lang="zh-CN" altLang="en-US"/>
        </a:p>
      </dgm:t>
    </dgm:pt>
    <dgm:pt modelId="{3E9328ED-F6E8-4D16-9A84-5ED2CBA17CA9}" type="pres">
      <dgm:prSet presAssocID="{0516778E-C07C-4F45-AF05-BD5DBD9B00C8}" presName="sp" presStyleCnt="0"/>
      <dgm:spPr/>
    </dgm:pt>
    <dgm:pt modelId="{47C8DB9D-74A4-4062-A96D-B573CCDDBF9F}" type="pres">
      <dgm:prSet presAssocID="{9FBEAED6-7BE7-48FA-9D54-3A7B90CE0D94}" presName="arrowAndChildren" presStyleCnt="0"/>
      <dgm:spPr/>
    </dgm:pt>
    <dgm:pt modelId="{20B2FB00-9F57-426F-8995-6DD8930B36C6}" type="pres">
      <dgm:prSet presAssocID="{9FBEAED6-7BE7-48FA-9D54-3A7B90CE0D94}" presName="parentTextArrow" presStyleLbl="node1" presStyleIdx="1" presStyleCnt="4"/>
      <dgm:spPr/>
      <dgm:t>
        <a:bodyPr/>
        <a:lstStyle/>
        <a:p>
          <a:endParaRPr lang="zh-CN" altLang="en-US"/>
        </a:p>
      </dgm:t>
    </dgm:pt>
    <dgm:pt modelId="{E3F625FB-31ED-45E8-9F4A-2834A427922C}" type="pres">
      <dgm:prSet presAssocID="{9FBEAED6-7BE7-48FA-9D54-3A7B90CE0D94}" presName="arrow" presStyleLbl="node1" presStyleIdx="2" presStyleCnt="4"/>
      <dgm:spPr/>
      <dgm:t>
        <a:bodyPr/>
        <a:lstStyle/>
        <a:p>
          <a:endParaRPr lang="zh-CN" altLang="en-US"/>
        </a:p>
      </dgm:t>
    </dgm:pt>
    <dgm:pt modelId="{1FB18519-5A0D-4C72-B410-7B7AE2670FF3}" type="pres">
      <dgm:prSet presAssocID="{9FBEAED6-7BE7-48FA-9D54-3A7B90CE0D94}" presName="descendantArrow" presStyleCnt="0"/>
      <dgm:spPr/>
    </dgm:pt>
    <dgm:pt modelId="{4C9CB35C-C30C-4C21-A4E7-744927CF3E50}" type="pres">
      <dgm:prSet presAssocID="{48F7FAB2-5253-4D15-9B95-250EA5FA237B}" presName="childTextArrow" presStyleLbl="fgAccFollowNode1" presStyleIdx="4" presStyleCnt="8">
        <dgm:presLayoutVars>
          <dgm:bulletEnabled val="1"/>
        </dgm:presLayoutVars>
      </dgm:prSet>
      <dgm:spPr/>
      <dgm:t>
        <a:bodyPr/>
        <a:lstStyle/>
        <a:p>
          <a:endParaRPr lang="zh-CN" altLang="en-US"/>
        </a:p>
      </dgm:t>
    </dgm:pt>
    <dgm:pt modelId="{ECCA5B66-BC77-4563-8A39-A5DAC40BDD3E}" type="pres">
      <dgm:prSet presAssocID="{3233A096-6104-469D-9780-C3F5619F433E}" presName="childTextArrow" presStyleLbl="fgAccFollowNode1" presStyleIdx="5" presStyleCnt="8">
        <dgm:presLayoutVars>
          <dgm:bulletEnabled val="1"/>
        </dgm:presLayoutVars>
      </dgm:prSet>
      <dgm:spPr/>
      <dgm:t>
        <a:bodyPr/>
        <a:lstStyle/>
        <a:p>
          <a:endParaRPr lang="zh-CN" altLang="en-US"/>
        </a:p>
      </dgm:t>
    </dgm:pt>
    <dgm:pt modelId="{DED0EB9D-8FA1-45DF-8350-38E26973B5C7}" type="pres">
      <dgm:prSet presAssocID="{430A17F8-2B2B-4E1D-B1E9-8FFBE52994A1}" presName="sp" presStyleCnt="0"/>
      <dgm:spPr/>
    </dgm:pt>
    <dgm:pt modelId="{55B24D80-48EE-4692-BD51-7798C9B51F0F}" type="pres">
      <dgm:prSet presAssocID="{46C602A4-F346-495B-8193-2651D6CF9FA7}" presName="arrowAndChildren" presStyleCnt="0"/>
      <dgm:spPr/>
    </dgm:pt>
    <dgm:pt modelId="{3F96D74F-4762-4514-AE58-CDE8F57D5E42}" type="pres">
      <dgm:prSet presAssocID="{46C602A4-F346-495B-8193-2651D6CF9FA7}" presName="parentTextArrow" presStyleLbl="node1" presStyleIdx="2" presStyleCnt="4"/>
      <dgm:spPr/>
      <dgm:t>
        <a:bodyPr/>
        <a:lstStyle/>
        <a:p>
          <a:endParaRPr lang="zh-CN" altLang="en-US"/>
        </a:p>
      </dgm:t>
    </dgm:pt>
    <dgm:pt modelId="{890B1B55-0394-48C0-AB60-5C2766AA21C2}" type="pres">
      <dgm:prSet presAssocID="{46C602A4-F346-495B-8193-2651D6CF9FA7}" presName="arrow" presStyleLbl="node1" presStyleIdx="3" presStyleCnt="4" custLinFactNeighborX="-391" custLinFactNeighborY="2032"/>
      <dgm:spPr/>
      <dgm:t>
        <a:bodyPr/>
        <a:lstStyle/>
        <a:p>
          <a:endParaRPr lang="zh-CN" altLang="en-US"/>
        </a:p>
      </dgm:t>
    </dgm:pt>
    <dgm:pt modelId="{46CE5BD3-A987-40B4-BE93-68E05F196EBA}" type="pres">
      <dgm:prSet presAssocID="{46C602A4-F346-495B-8193-2651D6CF9FA7}" presName="descendantArrow" presStyleCnt="0"/>
      <dgm:spPr/>
    </dgm:pt>
    <dgm:pt modelId="{50BD29AF-D0E6-4363-BB1E-9C32E0046C54}" type="pres">
      <dgm:prSet presAssocID="{73794D8C-84F1-4301-BE00-67E8BBAC74E3}" presName="childTextArrow" presStyleLbl="fgAccFollowNode1" presStyleIdx="6" presStyleCnt="8">
        <dgm:presLayoutVars>
          <dgm:bulletEnabled val="1"/>
        </dgm:presLayoutVars>
      </dgm:prSet>
      <dgm:spPr/>
      <dgm:t>
        <a:bodyPr/>
        <a:lstStyle/>
        <a:p>
          <a:endParaRPr lang="zh-CN" altLang="en-US"/>
        </a:p>
      </dgm:t>
    </dgm:pt>
    <dgm:pt modelId="{754A61DB-3760-4459-B8A5-DF1C7077A388}" type="pres">
      <dgm:prSet presAssocID="{4F254267-1D0A-4BF2-835A-1954239FFBA7}" presName="childTextArrow" presStyleLbl="fgAccFollowNode1" presStyleIdx="7" presStyleCnt="8">
        <dgm:presLayoutVars>
          <dgm:bulletEnabled val="1"/>
        </dgm:presLayoutVars>
      </dgm:prSet>
      <dgm:spPr/>
      <dgm:t>
        <a:bodyPr/>
        <a:lstStyle/>
        <a:p>
          <a:endParaRPr lang="zh-CN" altLang="en-US"/>
        </a:p>
      </dgm:t>
    </dgm:pt>
  </dgm:ptLst>
  <dgm:cxnLst>
    <dgm:cxn modelId="{773153B7-10E4-402D-9414-35B9AF9963A1}" srcId="{CAB278B6-133A-45EA-B2FA-1BBBDEA5BF7D}" destId="{CABEF25D-EB6E-4191-8288-32C71B869C6C}" srcOrd="3" destOrd="0" parTransId="{C8E7A2B9-9085-4675-A39E-E0B41C0F093F}" sibTransId="{B46E62A9-E7E4-4439-9E5A-65ED29E0B241}"/>
    <dgm:cxn modelId="{327C28F8-86AD-411E-89F6-73B950871DC6}" type="presOf" srcId="{CABEF25D-EB6E-4191-8288-32C71B869C6C}" destId="{767CE0B9-3208-423D-BB54-D55808D7F0D5}" srcOrd="1" destOrd="0" presId="urn:microsoft.com/office/officeart/2005/8/layout/process4"/>
    <dgm:cxn modelId="{7620DC60-BFC2-44B5-B48A-9F00729ED041}" type="presOf" srcId="{4F254267-1D0A-4BF2-835A-1954239FFBA7}" destId="{754A61DB-3760-4459-B8A5-DF1C7077A388}" srcOrd="0" destOrd="0" presId="urn:microsoft.com/office/officeart/2005/8/layout/process4"/>
    <dgm:cxn modelId="{EE585D6E-85AB-4048-B57E-292EC6AEDB1A}" srcId="{CABEF25D-EB6E-4191-8288-32C71B869C6C}" destId="{1D6BFDC4-9B5D-4BED-A294-9D8D963309DD}" srcOrd="0" destOrd="0" parTransId="{E2B2FFDA-E0C3-41A2-9CB5-FF376D5B6D44}" sibTransId="{CC4DA33E-9768-4630-A79C-460ED54E464C}"/>
    <dgm:cxn modelId="{B92BA3D9-A1E0-4565-91C4-F82FCAA3C6B1}" type="presOf" srcId="{1D6BFDC4-9B5D-4BED-A294-9D8D963309DD}" destId="{50503C2B-490F-461E-B299-5EA3FF804E8B}" srcOrd="0" destOrd="0" presId="urn:microsoft.com/office/officeart/2005/8/layout/process4"/>
    <dgm:cxn modelId="{787F3E77-F13C-47C6-8DF8-BB5D6DE3FC32}" srcId="{46C602A4-F346-495B-8193-2651D6CF9FA7}" destId="{4F254267-1D0A-4BF2-835A-1954239FFBA7}" srcOrd="1" destOrd="0" parTransId="{C563AD16-7BE3-4B22-80EF-E57A52E4D9C2}" sibTransId="{AA7E992A-E6E4-4AAA-92E1-3C56408BEE48}"/>
    <dgm:cxn modelId="{D0947745-0B20-4BBF-A31A-F7D01FB25575}" srcId="{CAB278B6-133A-45EA-B2FA-1BBBDEA5BF7D}" destId="{9FBEAED6-7BE7-48FA-9D54-3A7B90CE0D94}" srcOrd="1" destOrd="0" parTransId="{6D80F101-5BE0-43F0-944B-F2D39E80E043}" sibTransId="{0516778E-C07C-4F45-AF05-BD5DBD9B00C8}"/>
    <dgm:cxn modelId="{A636BE14-531F-4085-AF50-0F20061DCA1D}" srcId="{55C6B6EC-8E56-4E69-8F9E-792FADAA975A}" destId="{3B2E3750-06E4-415E-BBD9-8C15E4C7AED7}" srcOrd="0" destOrd="0" parTransId="{1F2FF30A-B5D9-41D3-97F4-89A7DF23F123}" sibTransId="{CCE5CB9A-E9AB-426A-9EC8-72F9A19E84B2}"/>
    <dgm:cxn modelId="{B255EF56-7225-4792-8344-44C39182E807}" type="presOf" srcId="{73794D8C-84F1-4301-BE00-67E8BBAC74E3}" destId="{50BD29AF-D0E6-4363-BB1E-9C32E0046C54}" srcOrd="0" destOrd="0" presId="urn:microsoft.com/office/officeart/2005/8/layout/process4"/>
    <dgm:cxn modelId="{7C435EDB-6F72-4117-96CA-8C53A72996F2}" srcId="{46C602A4-F346-495B-8193-2651D6CF9FA7}" destId="{73794D8C-84F1-4301-BE00-67E8BBAC74E3}" srcOrd="0" destOrd="0" parTransId="{EB7CD997-E48F-475A-AB55-E9F2DFCFBE6E}" sibTransId="{B341814E-1C22-47A2-BD4E-4FA7B8733469}"/>
    <dgm:cxn modelId="{B849F423-4E8D-4043-ABAA-8C914444211B}" type="presOf" srcId="{46C602A4-F346-495B-8193-2651D6CF9FA7}" destId="{890B1B55-0394-48C0-AB60-5C2766AA21C2}" srcOrd="1" destOrd="0" presId="urn:microsoft.com/office/officeart/2005/8/layout/process4"/>
    <dgm:cxn modelId="{1C9A7152-D873-4F05-A71B-64162465E0D6}" type="presOf" srcId="{48F7FAB2-5253-4D15-9B95-250EA5FA237B}" destId="{4C9CB35C-C30C-4C21-A4E7-744927CF3E50}" srcOrd="0" destOrd="0" presId="urn:microsoft.com/office/officeart/2005/8/layout/process4"/>
    <dgm:cxn modelId="{3706F068-2770-4532-A353-E5DF8FC5CB21}" type="presOf" srcId="{9FBEAED6-7BE7-48FA-9D54-3A7B90CE0D94}" destId="{20B2FB00-9F57-426F-8995-6DD8930B36C6}" srcOrd="0" destOrd="0" presId="urn:microsoft.com/office/officeart/2005/8/layout/process4"/>
    <dgm:cxn modelId="{04601541-1E20-494F-8BD6-6CE31BD82B03}" srcId="{CAB278B6-133A-45EA-B2FA-1BBBDEA5BF7D}" destId="{46C602A4-F346-495B-8193-2651D6CF9FA7}" srcOrd="0" destOrd="0" parTransId="{AD0EB67C-A173-4EF0-B5D6-1229E8D8C5C8}" sibTransId="{430A17F8-2B2B-4E1D-B1E9-8FFBE52994A1}"/>
    <dgm:cxn modelId="{EE26D0F5-A3F2-4B47-A8E8-04351EA5E143}" type="presOf" srcId="{46C602A4-F346-495B-8193-2651D6CF9FA7}" destId="{3F96D74F-4762-4514-AE58-CDE8F57D5E42}" srcOrd="0" destOrd="0" presId="urn:microsoft.com/office/officeart/2005/8/layout/process4"/>
    <dgm:cxn modelId="{DC673C8B-8305-42EA-94CF-0EF70E225DF1}" srcId="{CABEF25D-EB6E-4191-8288-32C71B869C6C}" destId="{88009531-8EC3-4BFB-9A22-76192701150A}" srcOrd="1" destOrd="0" parTransId="{9802D1B8-EED4-4044-9F35-D1C77857375C}" sibTransId="{6438D0CA-6473-4D12-BBA8-75223159B077}"/>
    <dgm:cxn modelId="{864DDABB-ABE6-434F-B602-7DAB9FE8FCBC}" type="presOf" srcId="{CAB278B6-133A-45EA-B2FA-1BBBDEA5BF7D}" destId="{CBB583AD-10E2-4B44-AACF-ABAE18010535}" srcOrd="0" destOrd="0" presId="urn:microsoft.com/office/officeart/2005/8/layout/process4"/>
    <dgm:cxn modelId="{64DB2C26-6AF8-4754-B013-589694E2A5E2}" type="presOf" srcId="{3B2E3750-06E4-415E-BBD9-8C15E4C7AED7}" destId="{C2FD7382-752E-4AC1-B267-5B6D7892284E}" srcOrd="0" destOrd="0" presId="urn:microsoft.com/office/officeart/2005/8/layout/process4"/>
    <dgm:cxn modelId="{B21AE3E3-A76C-47AC-B954-DF40915C76CA}" srcId="{55C6B6EC-8E56-4E69-8F9E-792FADAA975A}" destId="{1E0365F1-0400-40B8-A520-42AD9E5FE4DB}" srcOrd="1" destOrd="0" parTransId="{9066354E-8E2B-47D1-A157-56DCB95987B3}" sibTransId="{183BC976-DD96-4C40-B6F1-E78BC3FD547C}"/>
    <dgm:cxn modelId="{B56D8B48-65A6-4294-91BD-1E83FD05FA32}" type="presOf" srcId="{55C6B6EC-8E56-4E69-8F9E-792FADAA975A}" destId="{D8E1FD00-6409-4D24-83B4-3F172AD0FE07}" srcOrd="0" destOrd="0" presId="urn:microsoft.com/office/officeart/2005/8/layout/process4"/>
    <dgm:cxn modelId="{EAA5115A-9292-4454-B07A-BEFB4327A51E}" type="presOf" srcId="{3233A096-6104-469D-9780-C3F5619F433E}" destId="{ECCA5B66-BC77-4563-8A39-A5DAC40BDD3E}" srcOrd="0" destOrd="0" presId="urn:microsoft.com/office/officeart/2005/8/layout/process4"/>
    <dgm:cxn modelId="{741625BF-DAF0-4C22-9478-28D30DEC283F}" srcId="{9FBEAED6-7BE7-48FA-9D54-3A7B90CE0D94}" destId="{48F7FAB2-5253-4D15-9B95-250EA5FA237B}" srcOrd="0" destOrd="0" parTransId="{8AC27A85-DE0D-4C2A-B1E6-A1FAED4239CD}" sibTransId="{F4C1C0CC-B687-46F6-BBAC-75B96A026480}"/>
    <dgm:cxn modelId="{FB03137B-2497-4FF7-8243-4B584C5EF3D5}" type="presOf" srcId="{88009531-8EC3-4BFB-9A22-76192701150A}" destId="{4EA4D2BD-3672-4B6D-B0A6-8332B58B0561}" srcOrd="0" destOrd="0" presId="urn:microsoft.com/office/officeart/2005/8/layout/process4"/>
    <dgm:cxn modelId="{DF12A0C1-826E-42A3-BBAB-C92393E9AEC0}" type="presOf" srcId="{CABEF25D-EB6E-4191-8288-32C71B869C6C}" destId="{618F8F1E-81C0-4F6F-9FFF-65E46268BAA3}" srcOrd="0" destOrd="0" presId="urn:microsoft.com/office/officeart/2005/8/layout/process4"/>
    <dgm:cxn modelId="{1C8308C8-44E0-4F55-9151-BE97B3EBD62A}" type="presOf" srcId="{9FBEAED6-7BE7-48FA-9D54-3A7B90CE0D94}" destId="{E3F625FB-31ED-45E8-9F4A-2834A427922C}" srcOrd="1" destOrd="0" presId="urn:microsoft.com/office/officeart/2005/8/layout/process4"/>
    <dgm:cxn modelId="{21C642D1-56D0-4DAB-97C7-ACDEB9D7DA02}" type="presOf" srcId="{1E0365F1-0400-40B8-A520-42AD9E5FE4DB}" destId="{EF575375-D155-4EC7-835B-6144FBAA443D}" srcOrd="0" destOrd="0" presId="urn:microsoft.com/office/officeart/2005/8/layout/process4"/>
    <dgm:cxn modelId="{244DAE58-E13A-4BC0-A668-46CE1BDDFF05}" type="presOf" srcId="{55C6B6EC-8E56-4E69-8F9E-792FADAA975A}" destId="{29BBB671-96B6-42FB-8027-DCAB480FB06B}" srcOrd="1" destOrd="0" presId="urn:microsoft.com/office/officeart/2005/8/layout/process4"/>
    <dgm:cxn modelId="{61FBF438-62AE-4AB8-A1A2-228E6D80199F}" srcId="{9FBEAED6-7BE7-48FA-9D54-3A7B90CE0D94}" destId="{3233A096-6104-469D-9780-C3F5619F433E}" srcOrd="1" destOrd="0" parTransId="{5DD8794C-EDC3-4127-881A-58F7B4494B46}" sibTransId="{3B1EE02D-CF9F-4E30-8538-6155FC603CB3}"/>
    <dgm:cxn modelId="{4E5A67D2-D6E5-40F5-8DA8-C8C221E3D5AB}" srcId="{CAB278B6-133A-45EA-B2FA-1BBBDEA5BF7D}" destId="{55C6B6EC-8E56-4E69-8F9E-792FADAA975A}" srcOrd="2" destOrd="0" parTransId="{33BA6398-BD8C-46D2-AB1F-A0D79A05C618}" sibTransId="{39B9BC21-A0FB-4079-8C11-E23629413199}"/>
    <dgm:cxn modelId="{39BEC6B9-7190-4969-A9BD-8841E4C7F0FA}" type="presParOf" srcId="{CBB583AD-10E2-4B44-AACF-ABAE18010535}" destId="{617AFA47-AFEB-44D6-A71E-D5AF88167891}" srcOrd="0" destOrd="0" presId="urn:microsoft.com/office/officeart/2005/8/layout/process4"/>
    <dgm:cxn modelId="{0BEE82C6-AB46-4056-AA21-3E432085665E}" type="presParOf" srcId="{617AFA47-AFEB-44D6-A71E-D5AF88167891}" destId="{618F8F1E-81C0-4F6F-9FFF-65E46268BAA3}" srcOrd="0" destOrd="0" presId="urn:microsoft.com/office/officeart/2005/8/layout/process4"/>
    <dgm:cxn modelId="{1DCFE458-30BA-4E59-9BE9-42CF46BA819E}" type="presParOf" srcId="{617AFA47-AFEB-44D6-A71E-D5AF88167891}" destId="{767CE0B9-3208-423D-BB54-D55808D7F0D5}" srcOrd="1" destOrd="0" presId="urn:microsoft.com/office/officeart/2005/8/layout/process4"/>
    <dgm:cxn modelId="{58B89E6C-ACD2-4F0F-8E60-FF5514B9DC80}" type="presParOf" srcId="{617AFA47-AFEB-44D6-A71E-D5AF88167891}" destId="{13D67666-D3F0-40DD-9E37-699A34566F1C}" srcOrd="2" destOrd="0" presId="urn:microsoft.com/office/officeart/2005/8/layout/process4"/>
    <dgm:cxn modelId="{233246B3-B6F7-446B-AD49-E92AFA94967A}" type="presParOf" srcId="{13D67666-D3F0-40DD-9E37-699A34566F1C}" destId="{50503C2B-490F-461E-B299-5EA3FF804E8B}" srcOrd="0" destOrd="0" presId="urn:microsoft.com/office/officeart/2005/8/layout/process4"/>
    <dgm:cxn modelId="{1B82FBF2-F2C9-483C-850B-7D7EA47B46D0}" type="presParOf" srcId="{13D67666-D3F0-40DD-9E37-699A34566F1C}" destId="{4EA4D2BD-3672-4B6D-B0A6-8332B58B0561}" srcOrd="1" destOrd="0" presId="urn:microsoft.com/office/officeart/2005/8/layout/process4"/>
    <dgm:cxn modelId="{48C16E1A-0F1C-411E-BA5D-10EB4EB7523D}" type="presParOf" srcId="{CBB583AD-10E2-4B44-AACF-ABAE18010535}" destId="{E12BD5B1-998E-4558-BA59-41EC6EA5F23D}" srcOrd="1" destOrd="0" presId="urn:microsoft.com/office/officeart/2005/8/layout/process4"/>
    <dgm:cxn modelId="{91505117-804D-4948-9B58-475F625E211A}" type="presParOf" srcId="{CBB583AD-10E2-4B44-AACF-ABAE18010535}" destId="{6EBEE080-A295-4532-943F-9153E4DDA787}" srcOrd="2" destOrd="0" presId="urn:microsoft.com/office/officeart/2005/8/layout/process4"/>
    <dgm:cxn modelId="{B5A99B6E-9803-460D-8B42-7CB9FCB5F07C}" type="presParOf" srcId="{6EBEE080-A295-4532-943F-9153E4DDA787}" destId="{D8E1FD00-6409-4D24-83B4-3F172AD0FE07}" srcOrd="0" destOrd="0" presId="urn:microsoft.com/office/officeart/2005/8/layout/process4"/>
    <dgm:cxn modelId="{C18213A1-0AC4-4A00-ADE9-38CDC8BE3884}" type="presParOf" srcId="{6EBEE080-A295-4532-943F-9153E4DDA787}" destId="{29BBB671-96B6-42FB-8027-DCAB480FB06B}" srcOrd="1" destOrd="0" presId="urn:microsoft.com/office/officeart/2005/8/layout/process4"/>
    <dgm:cxn modelId="{E9BB257C-D6BA-4E6C-8666-6DBE06EF57EE}" type="presParOf" srcId="{6EBEE080-A295-4532-943F-9153E4DDA787}" destId="{E7B1A756-82E2-41DB-A874-6EE9376B2FA2}" srcOrd="2" destOrd="0" presId="urn:microsoft.com/office/officeart/2005/8/layout/process4"/>
    <dgm:cxn modelId="{95F2E2B6-A0FE-4EAF-94A0-E9191053D74F}" type="presParOf" srcId="{E7B1A756-82E2-41DB-A874-6EE9376B2FA2}" destId="{C2FD7382-752E-4AC1-B267-5B6D7892284E}" srcOrd="0" destOrd="0" presId="urn:microsoft.com/office/officeart/2005/8/layout/process4"/>
    <dgm:cxn modelId="{5F802623-1E89-4879-9F12-6C10FF805745}" type="presParOf" srcId="{E7B1A756-82E2-41DB-A874-6EE9376B2FA2}" destId="{EF575375-D155-4EC7-835B-6144FBAA443D}" srcOrd="1" destOrd="0" presId="urn:microsoft.com/office/officeart/2005/8/layout/process4"/>
    <dgm:cxn modelId="{E8F80894-FE5B-4DBE-B145-4FFA0C124356}" type="presParOf" srcId="{CBB583AD-10E2-4B44-AACF-ABAE18010535}" destId="{3E9328ED-F6E8-4D16-9A84-5ED2CBA17CA9}" srcOrd="3" destOrd="0" presId="urn:microsoft.com/office/officeart/2005/8/layout/process4"/>
    <dgm:cxn modelId="{A6E32C17-2BCC-4481-9620-676739BB530C}" type="presParOf" srcId="{CBB583AD-10E2-4B44-AACF-ABAE18010535}" destId="{47C8DB9D-74A4-4062-A96D-B573CCDDBF9F}" srcOrd="4" destOrd="0" presId="urn:microsoft.com/office/officeart/2005/8/layout/process4"/>
    <dgm:cxn modelId="{55BF199A-82C6-4754-B870-FB717800FC9E}" type="presParOf" srcId="{47C8DB9D-74A4-4062-A96D-B573CCDDBF9F}" destId="{20B2FB00-9F57-426F-8995-6DD8930B36C6}" srcOrd="0" destOrd="0" presId="urn:microsoft.com/office/officeart/2005/8/layout/process4"/>
    <dgm:cxn modelId="{66AFEFA7-809B-4AC5-A8E3-7F9DD5E0E0A9}" type="presParOf" srcId="{47C8DB9D-74A4-4062-A96D-B573CCDDBF9F}" destId="{E3F625FB-31ED-45E8-9F4A-2834A427922C}" srcOrd="1" destOrd="0" presId="urn:microsoft.com/office/officeart/2005/8/layout/process4"/>
    <dgm:cxn modelId="{A4336B9A-AD9D-44CC-99BF-EEF933DF4BE9}" type="presParOf" srcId="{47C8DB9D-74A4-4062-A96D-B573CCDDBF9F}" destId="{1FB18519-5A0D-4C72-B410-7B7AE2670FF3}" srcOrd="2" destOrd="0" presId="urn:microsoft.com/office/officeart/2005/8/layout/process4"/>
    <dgm:cxn modelId="{5447D1C7-C014-4948-B3C8-664E6B9081B0}" type="presParOf" srcId="{1FB18519-5A0D-4C72-B410-7B7AE2670FF3}" destId="{4C9CB35C-C30C-4C21-A4E7-744927CF3E50}" srcOrd="0" destOrd="0" presId="urn:microsoft.com/office/officeart/2005/8/layout/process4"/>
    <dgm:cxn modelId="{38B8E7E7-9FA8-4D1F-A5AB-5BA0F5C1AFCD}" type="presParOf" srcId="{1FB18519-5A0D-4C72-B410-7B7AE2670FF3}" destId="{ECCA5B66-BC77-4563-8A39-A5DAC40BDD3E}" srcOrd="1" destOrd="0" presId="urn:microsoft.com/office/officeart/2005/8/layout/process4"/>
    <dgm:cxn modelId="{109FB0E6-F103-4394-A6EF-C7E8BAC0FACE}" type="presParOf" srcId="{CBB583AD-10E2-4B44-AACF-ABAE18010535}" destId="{DED0EB9D-8FA1-45DF-8350-38E26973B5C7}" srcOrd="5" destOrd="0" presId="urn:microsoft.com/office/officeart/2005/8/layout/process4"/>
    <dgm:cxn modelId="{FFF3D4EA-E58A-429D-A6AB-4910C293C229}" type="presParOf" srcId="{CBB583AD-10E2-4B44-AACF-ABAE18010535}" destId="{55B24D80-48EE-4692-BD51-7798C9B51F0F}" srcOrd="6" destOrd="0" presId="urn:microsoft.com/office/officeart/2005/8/layout/process4"/>
    <dgm:cxn modelId="{728EBB28-0D62-4575-B25B-686167A579DF}" type="presParOf" srcId="{55B24D80-48EE-4692-BD51-7798C9B51F0F}" destId="{3F96D74F-4762-4514-AE58-CDE8F57D5E42}" srcOrd="0" destOrd="0" presId="urn:microsoft.com/office/officeart/2005/8/layout/process4"/>
    <dgm:cxn modelId="{60B8DC34-953C-4930-A743-34AA4D7BE547}" type="presParOf" srcId="{55B24D80-48EE-4692-BD51-7798C9B51F0F}" destId="{890B1B55-0394-48C0-AB60-5C2766AA21C2}" srcOrd="1" destOrd="0" presId="urn:microsoft.com/office/officeart/2005/8/layout/process4"/>
    <dgm:cxn modelId="{3E2DA2A6-351D-4A29-A407-3A885AE8AF9E}" type="presParOf" srcId="{55B24D80-48EE-4692-BD51-7798C9B51F0F}" destId="{46CE5BD3-A987-40B4-BE93-68E05F196EBA}" srcOrd="2" destOrd="0" presId="urn:microsoft.com/office/officeart/2005/8/layout/process4"/>
    <dgm:cxn modelId="{D3381EAB-8F96-4B90-B268-4664A3AC601F}" type="presParOf" srcId="{46CE5BD3-A987-40B4-BE93-68E05F196EBA}" destId="{50BD29AF-D0E6-4363-BB1E-9C32E0046C54}" srcOrd="0" destOrd="0" presId="urn:microsoft.com/office/officeart/2005/8/layout/process4"/>
    <dgm:cxn modelId="{54E9C987-FC6D-4A37-8148-B5713F3AB4BC}" type="presParOf" srcId="{46CE5BD3-A987-40B4-BE93-68E05F196EBA}" destId="{754A61DB-3760-4459-B8A5-DF1C7077A388}" srcOrd="1"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E567C4-C934-4715-9E37-D533999B03FF}" type="datetimeFigureOut">
              <a:rPr lang="zh-CN" altLang="en-US" smtClean="0"/>
              <a:pPr/>
              <a:t>2011-5-4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146D71-19DB-4923-9B09-E56FA251958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0" dirty="0" smtClean="0">
                <a:solidFill>
                  <a:srgbClr val="000000"/>
                </a:solidFill>
                <a:ea typeface="宋体" pitchFamily="2" charset="-122"/>
              </a:rPr>
              <a:t>技术提供方：</a:t>
            </a:r>
            <a:r>
              <a:rPr lang="en-US" altLang="zh-CN" sz="1200" b="0" dirty="0" smtClean="0">
                <a:solidFill>
                  <a:srgbClr val="000000"/>
                </a:solidFill>
                <a:ea typeface="宋体" pitchFamily="2" charset="-122"/>
              </a:rPr>
              <a:t>IT</a:t>
            </a:r>
            <a:r>
              <a:rPr lang="zh-CN" altLang="en-US" sz="1200" b="0" dirty="0" smtClean="0">
                <a:solidFill>
                  <a:srgbClr val="000000"/>
                </a:solidFill>
                <a:ea typeface="宋体" pitchFamily="2" charset="-122"/>
              </a:rPr>
              <a:t>基础设施管理，关注于基础设施的稳定性和控制。</a:t>
            </a:r>
            <a:endParaRPr lang="en-US" altLang="zh-CN" sz="1200" b="0" dirty="0" smtClean="0">
              <a:solidFill>
                <a:srgbClr val="000000"/>
              </a:solidFill>
              <a:ea typeface="宋体" pitchFamily="2"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0" dirty="0" smtClean="0">
                <a:solidFill>
                  <a:srgbClr val="000000"/>
                </a:solidFill>
                <a:ea typeface="宋体" pitchFamily="2" charset="-122"/>
              </a:rPr>
              <a:t>服务提供方：管理服务</a:t>
            </a:r>
            <a:r>
              <a:rPr lang="en-US" altLang="zh-CN" sz="1200" b="0" dirty="0" smtClean="0">
                <a:solidFill>
                  <a:srgbClr val="000000"/>
                </a:solidFill>
                <a:ea typeface="宋体" pitchFamily="2" charset="-122"/>
              </a:rPr>
              <a:t>,</a:t>
            </a:r>
            <a:r>
              <a:rPr lang="zh-CN" altLang="en-US" sz="1200" b="0" dirty="0" smtClean="0">
                <a:solidFill>
                  <a:srgbClr val="000000"/>
                </a:solidFill>
                <a:ea typeface="宋体" pitchFamily="2" charset="-122"/>
              </a:rPr>
              <a:t>关注于</a:t>
            </a:r>
            <a:r>
              <a:rPr lang="en-US" altLang="zh-CN" sz="1200" b="0" dirty="0" smtClean="0">
                <a:solidFill>
                  <a:srgbClr val="000000"/>
                </a:solidFill>
                <a:ea typeface="宋体" pitchFamily="2" charset="-122"/>
              </a:rPr>
              <a:t>IT</a:t>
            </a:r>
            <a:r>
              <a:rPr lang="zh-CN" altLang="en-US" sz="1200" b="0" dirty="0" smtClean="0">
                <a:solidFill>
                  <a:srgbClr val="000000"/>
                </a:solidFill>
                <a:ea typeface="宋体" pitchFamily="2" charset="-122"/>
              </a:rPr>
              <a:t>过程的质量和有效性</a:t>
            </a:r>
            <a:endParaRPr lang="en-US" altLang="zh-CN" sz="1200" b="0" dirty="0" smtClean="0">
              <a:solidFill>
                <a:srgbClr val="000000"/>
              </a:solidFill>
              <a:ea typeface="宋体" pitchFamily="2"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0" dirty="0" smtClean="0">
                <a:solidFill>
                  <a:srgbClr val="000000"/>
                </a:solidFill>
                <a:ea typeface="宋体" pitchFamily="2" charset="-122"/>
              </a:rPr>
              <a:t>最高层的关注：将</a:t>
            </a:r>
            <a:r>
              <a:rPr lang="en-US" altLang="zh-CN" sz="1200" b="0" dirty="0" smtClean="0">
                <a:solidFill>
                  <a:srgbClr val="000000"/>
                </a:solidFill>
                <a:ea typeface="宋体" pitchFamily="2" charset="-122"/>
              </a:rPr>
              <a:t>IT</a:t>
            </a:r>
            <a:r>
              <a:rPr lang="zh-CN" altLang="en-US" sz="1200" b="0" dirty="0" smtClean="0">
                <a:solidFill>
                  <a:srgbClr val="000000"/>
                </a:solidFill>
                <a:ea typeface="宋体" pitchFamily="2" charset="-122"/>
              </a:rPr>
              <a:t>作为业务加以运营，创造业务价值。</a:t>
            </a:r>
          </a:p>
          <a:p>
            <a:endParaRPr lang="zh-CN" altLang="en-US" dirty="0"/>
          </a:p>
        </p:txBody>
      </p:sp>
      <p:sp>
        <p:nvSpPr>
          <p:cNvPr id="4" name="灯片编号占位符 3"/>
          <p:cNvSpPr>
            <a:spLocks noGrp="1"/>
          </p:cNvSpPr>
          <p:nvPr>
            <p:ph type="sldNum" sz="quarter" idx="10"/>
          </p:nvPr>
        </p:nvSpPr>
        <p:spPr/>
        <p:txBody>
          <a:bodyPr/>
          <a:lstStyle/>
          <a:p>
            <a:fld id="{663C7043-516B-4C6B-8E0E-B1C3C27BFCB2}" type="slidenum">
              <a:rPr lang="zh-CN" altLang="en-US" smtClean="0"/>
              <a:pPr/>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en-US" altLang="zh-CN" dirty="0" smtClean="0"/>
              <a:t>ISO 20000</a:t>
            </a:r>
            <a:r>
              <a:rPr lang="zh-CN" altLang="en-US" dirty="0" smtClean="0"/>
              <a:t> 涉及服务管理生命周期；</a:t>
            </a:r>
            <a:r>
              <a:rPr lang="en-US" altLang="zh-CN" dirty="0" smtClean="0"/>
              <a:t> </a:t>
            </a:r>
          </a:p>
          <a:p>
            <a:r>
              <a:rPr lang="en-US" altLang="zh-CN" dirty="0" smtClean="0"/>
              <a:t>ISO 20000</a:t>
            </a:r>
            <a:r>
              <a:rPr lang="zh-CN" altLang="en-US" dirty="0" smtClean="0"/>
              <a:t>还包含了</a:t>
            </a:r>
            <a:r>
              <a:rPr lang="en-US" altLang="zh-CN" dirty="0" smtClean="0"/>
              <a:t>ITIL v2</a:t>
            </a:r>
            <a:r>
              <a:rPr lang="zh-CN" altLang="en-US" dirty="0" smtClean="0"/>
              <a:t>没有的过程，如</a:t>
            </a:r>
            <a:r>
              <a:rPr lang="en-US" altLang="zh-CN" dirty="0" smtClean="0"/>
              <a:t>relationship processes and a service reporting process( now in ITIL v3),</a:t>
            </a:r>
            <a:r>
              <a:rPr lang="zh-CN" altLang="en-US" dirty="0" smtClean="0"/>
              <a:t> </a:t>
            </a:r>
            <a:r>
              <a:rPr lang="en-US" altLang="zh-CN" dirty="0" smtClean="0"/>
              <a:t>Overarching management processes,</a:t>
            </a:r>
            <a:r>
              <a:rPr lang="zh-CN" altLang="en-US" dirty="0" smtClean="0"/>
              <a:t> </a:t>
            </a:r>
            <a:r>
              <a:rPr lang="en-US" altLang="zh-CN" dirty="0" smtClean="0"/>
              <a:t>security management process</a:t>
            </a:r>
            <a:endParaRPr lang="zh-CN" altLang="en-US" dirty="0"/>
          </a:p>
        </p:txBody>
      </p:sp>
      <p:sp>
        <p:nvSpPr>
          <p:cNvPr id="4" name="灯片编号占位符 3"/>
          <p:cNvSpPr>
            <a:spLocks noGrp="1"/>
          </p:cNvSpPr>
          <p:nvPr>
            <p:ph type="sldNum" sz="quarter" idx="10"/>
          </p:nvPr>
        </p:nvSpPr>
        <p:spPr/>
        <p:txBody>
          <a:bodyPr/>
          <a:lstStyle/>
          <a:p>
            <a:fld id="{663C7043-516B-4C6B-8E0E-B1C3C27BFCB2}" type="slidenum">
              <a:rPr lang="zh-CN" altLang="en-US" smtClean="0"/>
              <a:pPr/>
              <a:t>11</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9157CA51-0AE0-4BA6-AD04-018F9402CD6C}" type="slidenum">
              <a:rPr lang="en-US" altLang="zh-CN" smtClean="0"/>
              <a:pPr/>
              <a:t>21</a:t>
            </a:fld>
            <a:endParaRPr lang="en-US" altLang="zh-CN"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zh-CN" altLang="zh-C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11F665E3-E1F6-4401-BE9F-4CDC0C2825D4}" type="slidenum">
              <a:rPr lang="en-US" altLang="zh-CN" smtClean="0"/>
              <a:pPr/>
              <a:t>23</a:t>
            </a:fld>
            <a:endParaRPr lang="en-US" altLang="zh-CN" smtClean="0"/>
          </a:p>
        </p:txBody>
      </p:sp>
      <p:sp>
        <p:nvSpPr>
          <p:cNvPr id="27651" name="Rectangle 2"/>
          <p:cNvSpPr>
            <a:spLocks noGrp="1" noRot="1" noChangeAspect="1" noChangeArrowheads="1" noTextEdit="1"/>
          </p:cNvSpPr>
          <p:nvPr>
            <p:ph type="sldImg"/>
          </p:nvPr>
        </p:nvSpPr>
        <p:spPr>
          <a:xfrm>
            <a:off x="2905125" y="223838"/>
            <a:ext cx="3646488" cy="2735262"/>
          </a:xfrm>
          <a:ln/>
        </p:spPr>
      </p:sp>
      <p:sp>
        <p:nvSpPr>
          <p:cNvPr id="27652" name="Rectangle 3"/>
          <p:cNvSpPr>
            <a:spLocks noGrp="1" noChangeArrowheads="1"/>
          </p:cNvSpPr>
          <p:nvPr>
            <p:ph type="body" idx="1"/>
          </p:nvPr>
        </p:nvSpPr>
        <p:spPr>
          <a:xfrm>
            <a:off x="251401" y="3200547"/>
            <a:ext cx="6291533" cy="5623253"/>
          </a:xfrm>
          <a:noFill/>
          <a:ln/>
        </p:spPr>
        <p:txBody>
          <a:bodyPr/>
          <a:lstStyle/>
          <a:p>
            <a:pPr eaLnBrk="1" hangingPunct="1"/>
            <a:r>
              <a:rPr lang="zh-CN" altLang="en-US" smtClean="0"/>
              <a:t>多次讨论</a:t>
            </a:r>
          </a:p>
          <a:p>
            <a:pPr eaLnBrk="1" hangingPunct="1"/>
            <a:endParaRPr lang="en-US" altLang="zh-C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131187CE-1A3C-420A-9489-D8B81642F2C2}" type="slidenum">
              <a:rPr lang="en-US" altLang="zh-CN" smtClean="0"/>
              <a:pPr/>
              <a:t>24</a:t>
            </a:fld>
            <a:endParaRPr lang="en-US" altLang="zh-CN"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zh-CN"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258" name="Rectangle 18"/>
          <p:cNvSpPr>
            <a:spLocks noChangeArrowheads="1"/>
          </p:cNvSpPr>
          <p:nvPr/>
        </p:nvSpPr>
        <p:spPr bwMode="auto">
          <a:xfrm>
            <a:off x="-1588" y="981075"/>
            <a:ext cx="9140826" cy="4319588"/>
          </a:xfrm>
          <a:prstGeom prst="rect">
            <a:avLst/>
          </a:prstGeom>
          <a:solidFill>
            <a:srgbClr val="C0C0C0"/>
          </a:solidFill>
          <a:ln w="9525">
            <a:noFill/>
            <a:miter lim="800000"/>
            <a:headEnd/>
            <a:tailEnd/>
          </a:ln>
          <a:effectLst/>
        </p:spPr>
        <p:txBody>
          <a:bodyPr wrap="none" anchor="ctr"/>
          <a:lstStyle/>
          <a:p>
            <a:endParaRPr lang="zh-CN" altLang="en-US"/>
          </a:p>
        </p:txBody>
      </p:sp>
      <p:sp>
        <p:nvSpPr>
          <p:cNvPr id="10254" name="Freeform 14"/>
          <p:cNvSpPr>
            <a:spLocks/>
          </p:cNvSpPr>
          <p:nvPr/>
        </p:nvSpPr>
        <p:spPr bwMode="auto">
          <a:xfrm>
            <a:off x="-4763" y="4524375"/>
            <a:ext cx="9151938" cy="2360613"/>
          </a:xfrm>
          <a:custGeom>
            <a:avLst/>
            <a:gdLst/>
            <a:ahLst/>
            <a:cxnLst>
              <a:cxn ang="0">
                <a:pos x="5763" y="1487"/>
              </a:cxn>
              <a:cxn ang="0">
                <a:pos x="3" y="1487"/>
              </a:cxn>
              <a:cxn ang="0">
                <a:pos x="0" y="362"/>
              </a:cxn>
              <a:cxn ang="0">
                <a:pos x="1404" y="358"/>
              </a:cxn>
              <a:cxn ang="0">
                <a:pos x="1762" y="0"/>
              </a:cxn>
              <a:cxn ang="0">
                <a:pos x="5765" y="1"/>
              </a:cxn>
              <a:cxn ang="0">
                <a:pos x="5763" y="1487"/>
              </a:cxn>
            </a:cxnLst>
            <a:rect l="0" t="0" r="r" b="b"/>
            <a:pathLst>
              <a:path w="5765" h="1487">
                <a:moveTo>
                  <a:pt x="5763" y="1487"/>
                </a:moveTo>
                <a:lnTo>
                  <a:pt x="3" y="1487"/>
                </a:lnTo>
                <a:lnTo>
                  <a:pt x="0" y="362"/>
                </a:lnTo>
                <a:lnTo>
                  <a:pt x="1404" y="358"/>
                </a:lnTo>
                <a:lnTo>
                  <a:pt x="1762" y="0"/>
                </a:lnTo>
                <a:lnTo>
                  <a:pt x="5765" y="1"/>
                </a:lnTo>
                <a:lnTo>
                  <a:pt x="5763" y="1487"/>
                </a:lnTo>
                <a:close/>
              </a:path>
            </a:pathLst>
          </a:custGeom>
          <a:solidFill>
            <a:schemeClr val="bg1"/>
          </a:solidFill>
          <a:ln w="9525">
            <a:noFill/>
            <a:round/>
            <a:headEnd/>
            <a:tailEnd/>
          </a:ln>
          <a:effectLst/>
        </p:spPr>
        <p:txBody>
          <a:bodyPr/>
          <a:lstStyle/>
          <a:p>
            <a:endParaRPr lang="zh-CN" altLang="en-US"/>
          </a:p>
        </p:txBody>
      </p:sp>
      <p:sp>
        <p:nvSpPr>
          <p:cNvPr id="10243" name="Rectangle 3"/>
          <p:cNvSpPr>
            <a:spLocks noGrp="1" noChangeArrowheads="1"/>
          </p:cNvSpPr>
          <p:nvPr>
            <p:ph type="subTitle" idx="1"/>
          </p:nvPr>
        </p:nvSpPr>
        <p:spPr>
          <a:xfrm>
            <a:off x="2627313" y="1539875"/>
            <a:ext cx="5832475" cy="1223963"/>
          </a:xfrm>
        </p:spPr>
        <p:txBody>
          <a:bodyPr lIns="91440"/>
          <a:lstStyle>
            <a:lvl1pPr marL="0" indent="0">
              <a:buFontTx/>
              <a:buNone/>
              <a:defRPr sz="4000">
                <a:solidFill>
                  <a:srgbClr val="0062AC"/>
                </a:solidFill>
                <a:latin typeface="MyriadSemiBold" pitchFamily="2" charset="0"/>
                <a:ea typeface="文鼎CS中黑" pitchFamily="49" charset="-122"/>
              </a:defRPr>
            </a:lvl1pPr>
          </a:lstStyle>
          <a:p>
            <a:r>
              <a:rPr lang="zh-CN" altLang="en-US" smtClean="0"/>
              <a:t>单击此处编辑母版副标题样式</a:t>
            </a:r>
            <a:endParaRPr lang="en-US" altLang="zh-CN"/>
          </a:p>
        </p:txBody>
      </p:sp>
      <p:sp>
        <p:nvSpPr>
          <p:cNvPr id="10244" name="Rectangle 4"/>
          <p:cNvSpPr>
            <a:spLocks noGrp="1" noChangeArrowheads="1"/>
          </p:cNvSpPr>
          <p:nvPr>
            <p:ph type="dt" sz="half" idx="2"/>
          </p:nvPr>
        </p:nvSpPr>
        <p:spPr>
          <a:xfrm>
            <a:off x="684213" y="6021388"/>
            <a:ext cx="2133600" cy="476250"/>
          </a:xfrm>
        </p:spPr>
        <p:txBody>
          <a:bodyPr/>
          <a:lstStyle>
            <a:lvl1pPr>
              <a:defRPr>
                <a:solidFill>
                  <a:schemeClr val="bg2"/>
                </a:solidFill>
              </a:defRPr>
            </a:lvl1pPr>
          </a:lstStyle>
          <a:p>
            <a:fld id="{DFDB8B92-2735-465C-A2FE-2114CF60874F}" type="datetimeFigureOut">
              <a:rPr lang="zh-CN" altLang="en-US" smtClean="0"/>
              <a:pPr/>
              <a:t>2011-5-4</a:t>
            </a:fld>
            <a:endParaRPr lang="zh-CN" altLang="en-US"/>
          </a:p>
        </p:txBody>
      </p:sp>
      <p:sp>
        <p:nvSpPr>
          <p:cNvPr id="10250" name="AutoShape 10"/>
          <p:cNvSpPr>
            <a:spLocks noChangeArrowheads="1"/>
          </p:cNvSpPr>
          <p:nvPr/>
        </p:nvSpPr>
        <p:spPr bwMode="auto">
          <a:xfrm>
            <a:off x="2195513" y="1843088"/>
            <a:ext cx="360362" cy="358775"/>
          </a:xfrm>
          <a:prstGeom prst="chevron">
            <a:avLst>
              <a:gd name="adj" fmla="val 43944"/>
            </a:avLst>
          </a:prstGeom>
          <a:solidFill>
            <a:srgbClr val="0062AC">
              <a:alpha val="49001"/>
            </a:srgbClr>
          </a:solidFill>
          <a:ln w="9525">
            <a:noFill/>
            <a:miter lim="800000"/>
            <a:headEnd/>
            <a:tailEnd/>
          </a:ln>
          <a:effectLst/>
        </p:spPr>
        <p:txBody>
          <a:bodyPr wrap="none" anchor="ctr"/>
          <a:lstStyle/>
          <a:p>
            <a:endParaRPr lang="zh-CN" altLang="en-US"/>
          </a:p>
        </p:txBody>
      </p:sp>
      <p:sp>
        <p:nvSpPr>
          <p:cNvPr id="10251" name="Rectangle 11"/>
          <p:cNvSpPr>
            <a:spLocks noChangeArrowheads="1"/>
          </p:cNvSpPr>
          <p:nvPr/>
        </p:nvSpPr>
        <p:spPr bwMode="auto">
          <a:xfrm>
            <a:off x="0" y="0"/>
            <a:ext cx="9144000" cy="1052513"/>
          </a:xfrm>
          <a:prstGeom prst="rect">
            <a:avLst/>
          </a:prstGeom>
          <a:solidFill>
            <a:srgbClr val="0062AC"/>
          </a:solidFill>
          <a:ln w="9525">
            <a:noFill/>
            <a:miter lim="800000"/>
            <a:headEnd/>
            <a:tailEnd/>
          </a:ln>
          <a:effectLst/>
        </p:spPr>
        <p:txBody>
          <a:bodyPr wrap="none" anchor="ctr"/>
          <a:lstStyle/>
          <a:p>
            <a:endParaRPr lang="zh-CN" altLang="en-US"/>
          </a:p>
        </p:txBody>
      </p:sp>
      <p:sp>
        <p:nvSpPr>
          <p:cNvPr id="10242" name="Rectangle 2"/>
          <p:cNvSpPr>
            <a:spLocks noGrp="1" noChangeArrowheads="1"/>
          </p:cNvSpPr>
          <p:nvPr>
            <p:ph type="ctrTitle"/>
          </p:nvPr>
        </p:nvSpPr>
        <p:spPr>
          <a:xfrm>
            <a:off x="971550" y="44450"/>
            <a:ext cx="7772400" cy="1470025"/>
          </a:xfrm>
        </p:spPr>
        <p:txBody>
          <a:bodyPr/>
          <a:lstStyle>
            <a:lvl1pPr algn="r">
              <a:defRPr sz="2400" b="0">
                <a:solidFill>
                  <a:schemeClr val="bg1"/>
                </a:solidFill>
              </a:defRPr>
            </a:lvl1pPr>
          </a:lstStyle>
          <a:p>
            <a:r>
              <a:rPr lang="zh-CN" altLang="en-US" smtClean="0"/>
              <a:t>单击此处编辑母版标题样式</a:t>
            </a:r>
            <a:endParaRPr lang="zh-CN" altLang="en-US"/>
          </a:p>
        </p:txBody>
      </p:sp>
      <p:pic>
        <p:nvPicPr>
          <p:cNvPr id="10260" name="Picture 20" descr="组合标志矢量文件-081016"/>
          <p:cNvPicPr>
            <a:picLocks noChangeAspect="1" noChangeArrowheads="1"/>
          </p:cNvPicPr>
          <p:nvPr/>
        </p:nvPicPr>
        <p:blipFill>
          <a:blip r:embed="rId2"/>
          <a:srcRect/>
          <a:stretch>
            <a:fillRect/>
          </a:stretch>
        </p:blipFill>
        <p:spPr bwMode="auto">
          <a:xfrm>
            <a:off x="4211638" y="4727575"/>
            <a:ext cx="4356100" cy="202088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4213" y="1628775"/>
            <a:ext cx="3925887"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762500" y="1628775"/>
            <a:ext cx="3925888"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8138" y="274638"/>
            <a:ext cx="2000250" cy="567531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4213" y="274638"/>
            <a:ext cx="5851525" cy="567531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DFDB8B92-2735-465C-A2FE-2114CF60874F}" type="datetimeFigureOut">
              <a:rPr lang="zh-CN" altLang="en-US" smtClean="0"/>
              <a:pPr/>
              <a:t>2011-5-4</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84213" y="274638"/>
            <a:ext cx="8002587"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684213" y="1628775"/>
            <a:ext cx="8004175" cy="4321175"/>
          </a:xfrm>
        </p:spPr>
        <p:txBody>
          <a:bodyPr/>
          <a:lstStyle/>
          <a:p>
            <a:r>
              <a:rPr lang="zh-CN" altLang="en-US" smtClean="0"/>
              <a:t>单击图标添加表格</a:t>
            </a:r>
            <a:endParaRPr lang="zh-CN" altLang="en-US"/>
          </a:p>
        </p:txBody>
      </p:sp>
      <p:sp>
        <p:nvSpPr>
          <p:cNvPr id="4" name="日期占位符 3"/>
          <p:cNvSpPr>
            <a:spLocks noGrp="1"/>
          </p:cNvSpPr>
          <p:nvPr>
            <p:ph type="dt" sz="half" idx="10"/>
          </p:nvPr>
        </p:nvSpPr>
        <p:spPr>
          <a:xfrm>
            <a:off x="1812925" y="6188075"/>
            <a:ext cx="2133600" cy="288925"/>
          </a:xfrm>
        </p:spPr>
        <p:txBody>
          <a:bodyPr/>
          <a:lstStyle>
            <a:lvl1pPr>
              <a:defRPr/>
            </a:lvl1pPr>
          </a:lstStyle>
          <a:p>
            <a:fld id="{DFDB8B92-2735-465C-A2FE-2114CF60874F}" type="datetimeFigureOut">
              <a:rPr lang="zh-CN" altLang="en-US" smtClean="0"/>
              <a:pPr/>
              <a:t>2011-5-4</a:t>
            </a:fld>
            <a:endParaRPr lang="zh-CN" altLang="en-US"/>
          </a:p>
        </p:txBody>
      </p:sp>
      <p:sp>
        <p:nvSpPr>
          <p:cNvPr id="5" name="页脚占位符 4"/>
          <p:cNvSpPr>
            <a:spLocks noGrp="1"/>
          </p:cNvSpPr>
          <p:nvPr>
            <p:ph type="ftr" sz="quarter" idx="11"/>
          </p:nvPr>
        </p:nvSpPr>
        <p:spPr>
          <a:xfrm>
            <a:off x="684213" y="6173788"/>
            <a:ext cx="1295400" cy="279400"/>
          </a:xfrm>
        </p:spPr>
        <p:txBody>
          <a:bodyPr/>
          <a:lstStyle>
            <a:lvl1pPr>
              <a:defRPr/>
            </a:lvl1p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4213" y="274638"/>
            <a:ext cx="8002587"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8" name="Rectangle 4"/>
          <p:cNvSpPr>
            <a:spLocks noGrp="1" noChangeArrowheads="1"/>
          </p:cNvSpPr>
          <p:nvPr>
            <p:ph type="dt" sz="half" idx="2"/>
          </p:nvPr>
        </p:nvSpPr>
        <p:spPr bwMode="auto">
          <a:xfrm>
            <a:off x="1812925" y="6188075"/>
            <a:ext cx="2133600" cy="288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C0C0C0"/>
                </a:solidFill>
                <a:latin typeface="+mn-lt"/>
              </a:defRPr>
            </a:lvl1pPr>
          </a:lstStyle>
          <a:p>
            <a:fld id="{DFDB8B92-2735-465C-A2FE-2114CF60874F}" type="datetimeFigureOut">
              <a:rPr lang="zh-CN" altLang="en-US" smtClean="0"/>
              <a:pPr/>
              <a:t>2011-5-4</a:t>
            </a:fld>
            <a:endParaRPr lang="zh-CN" altLang="en-US"/>
          </a:p>
        </p:txBody>
      </p:sp>
      <p:sp>
        <p:nvSpPr>
          <p:cNvPr id="1029" name="Rectangle 5"/>
          <p:cNvSpPr>
            <a:spLocks noGrp="1" noChangeArrowheads="1"/>
          </p:cNvSpPr>
          <p:nvPr>
            <p:ph type="ftr" sz="quarter" idx="3"/>
          </p:nvPr>
        </p:nvSpPr>
        <p:spPr bwMode="auto">
          <a:xfrm>
            <a:off x="684213" y="6173788"/>
            <a:ext cx="1295400"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C0C0C0"/>
                </a:solidFill>
                <a:latin typeface="+mn-lt"/>
              </a:defRPr>
            </a:lvl1pPr>
          </a:lstStyle>
          <a:p>
            <a:endParaRPr lang="zh-CN" altLang="en-US"/>
          </a:p>
        </p:txBody>
      </p:sp>
      <p:sp>
        <p:nvSpPr>
          <p:cNvPr id="1034" name="AutoShape 10"/>
          <p:cNvSpPr>
            <a:spLocks noChangeArrowheads="1"/>
          </p:cNvSpPr>
          <p:nvPr/>
        </p:nvSpPr>
        <p:spPr bwMode="auto">
          <a:xfrm flipV="1">
            <a:off x="0" y="0"/>
            <a:ext cx="827088" cy="825500"/>
          </a:xfrm>
          <a:prstGeom prst="rtTriangle">
            <a:avLst/>
          </a:prstGeom>
          <a:solidFill>
            <a:srgbClr val="0062AC"/>
          </a:solidFill>
          <a:ln w="9525">
            <a:noFill/>
            <a:miter lim="800000"/>
            <a:headEnd/>
            <a:tailEnd/>
          </a:ln>
          <a:effectLst/>
        </p:spPr>
        <p:txBody>
          <a:bodyPr wrap="none" anchor="ctr"/>
          <a:lstStyle/>
          <a:p>
            <a:endParaRPr lang="zh-CN" altLang="en-US"/>
          </a:p>
        </p:txBody>
      </p:sp>
      <p:sp>
        <p:nvSpPr>
          <p:cNvPr id="1036" name="Rectangle 12"/>
          <p:cNvSpPr>
            <a:spLocks noChangeArrowheads="1"/>
          </p:cNvSpPr>
          <p:nvPr/>
        </p:nvSpPr>
        <p:spPr bwMode="auto">
          <a:xfrm>
            <a:off x="61913" y="115888"/>
            <a:ext cx="2133600" cy="279400"/>
          </a:xfrm>
          <a:prstGeom prst="rect">
            <a:avLst/>
          </a:prstGeom>
          <a:noFill/>
          <a:ln w="9525">
            <a:noFill/>
            <a:miter lim="800000"/>
            <a:headEnd/>
            <a:tailEnd/>
          </a:ln>
          <a:effectLst/>
        </p:spPr>
        <p:txBody>
          <a:bodyPr/>
          <a:lstStyle/>
          <a:p>
            <a:fld id="{1621393E-408E-4148-B87F-AD70039D7A9F}" type="slidenum">
              <a:rPr lang="en-US" altLang="zh-CN" sz="1400">
                <a:solidFill>
                  <a:schemeClr val="bg1"/>
                </a:solidFill>
                <a:latin typeface="MyriadRegular" pitchFamily="2" charset="0"/>
              </a:rPr>
              <a:pPr/>
              <a:t>‹#›</a:t>
            </a:fld>
            <a:endParaRPr lang="en-US" altLang="zh-CN" sz="1400">
              <a:solidFill>
                <a:schemeClr val="bg1"/>
              </a:solidFill>
              <a:latin typeface="MyriadRegular" pitchFamily="2" charset="0"/>
            </a:endParaRPr>
          </a:p>
        </p:txBody>
      </p:sp>
      <p:sp>
        <p:nvSpPr>
          <p:cNvPr id="1041" name="Rectangle 17"/>
          <p:cNvSpPr>
            <a:spLocks noGrp="1" noChangeArrowheads="1"/>
          </p:cNvSpPr>
          <p:nvPr>
            <p:ph type="body" idx="1"/>
          </p:nvPr>
        </p:nvSpPr>
        <p:spPr bwMode="auto">
          <a:xfrm>
            <a:off x="684213" y="1628775"/>
            <a:ext cx="8004175" cy="4321175"/>
          </a:xfrm>
          <a:prstGeom prst="rect">
            <a:avLst/>
          </a:prstGeom>
          <a:noFill/>
          <a:ln w="9525">
            <a:noFill/>
            <a:miter lim="800000"/>
            <a:headEnd/>
            <a:tailEnd/>
          </a:ln>
          <a:effectLst/>
        </p:spPr>
        <p:txBody>
          <a:bodyPr vert="horz" wrap="square" lIns="9000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pic>
        <p:nvPicPr>
          <p:cNvPr id="1043" name="Picture 19" descr="组合标志矢量文件-081016"/>
          <p:cNvPicPr>
            <a:picLocks noChangeAspect="1" noChangeArrowheads="1"/>
          </p:cNvPicPr>
          <p:nvPr/>
        </p:nvPicPr>
        <p:blipFill>
          <a:blip r:embed="rId14"/>
          <a:srcRect/>
          <a:stretch>
            <a:fillRect/>
          </a:stretch>
        </p:blipFill>
        <p:spPr bwMode="auto">
          <a:xfrm>
            <a:off x="6192838" y="5534025"/>
            <a:ext cx="2555875" cy="1185863"/>
          </a:xfrm>
          <a:prstGeom prst="rect">
            <a:avLst/>
          </a:prstGeom>
          <a:noFill/>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rtl="0" eaLnBrk="1" fontAlgn="base" hangingPunct="1">
        <a:spcBef>
          <a:spcPct val="0"/>
        </a:spcBef>
        <a:spcAft>
          <a:spcPct val="0"/>
        </a:spcAft>
        <a:defRPr sz="3200" b="1">
          <a:solidFill>
            <a:srgbClr val="0062AC"/>
          </a:solidFill>
          <a:latin typeface="+mj-lt"/>
          <a:ea typeface="+mj-ea"/>
          <a:cs typeface="+mj-cs"/>
        </a:defRPr>
      </a:lvl1pPr>
      <a:lvl2pPr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2pPr>
      <a:lvl3pPr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3pPr>
      <a:lvl4pPr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4pPr>
      <a:lvl5pPr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5pPr>
      <a:lvl6pPr marL="457200"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6pPr>
      <a:lvl7pPr marL="914400"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7pPr>
      <a:lvl8pPr marL="1371600"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8pPr>
      <a:lvl9pPr marL="1828800" algn="l" rtl="0" eaLnBrk="1" fontAlgn="base" hangingPunct="1">
        <a:spcBef>
          <a:spcPct val="0"/>
        </a:spcBef>
        <a:spcAft>
          <a:spcPct val="0"/>
        </a:spcAft>
        <a:defRPr sz="3200" b="1">
          <a:solidFill>
            <a:srgbClr val="0062AC"/>
          </a:solidFill>
          <a:latin typeface="MyriadRegular" pitchFamily="2" charset="0"/>
          <a:ea typeface="文鼎CS中等线" pitchFamily="49" charset="-122"/>
        </a:defRPr>
      </a:lvl9pPr>
    </p:titleStyle>
    <p:bodyStyle>
      <a:lvl1pPr marL="342900" indent="-342900" algn="l" rtl="0" eaLnBrk="1" fontAlgn="t" hangingPunct="1">
        <a:lnSpc>
          <a:spcPct val="120000"/>
        </a:lnSpc>
        <a:spcBef>
          <a:spcPct val="20000"/>
        </a:spcBef>
        <a:spcAft>
          <a:spcPct val="0"/>
        </a:spcAft>
        <a:buClr>
          <a:schemeClr val="accent2"/>
        </a:buClr>
        <a:buBlip>
          <a:blip r:embed="rId15"/>
        </a:buBlip>
        <a:defRPr sz="2400">
          <a:solidFill>
            <a:schemeClr val="tx1"/>
          </a:solidFill>
          <a:latin typeface="+mn-lt"/>
          <a:ea typeface="+mn-ea"/>
          <a:cs typeface="+mn-cs"/>
        </a:defRPr>
      </a:lvl1pPr>
      <a:lvl2pPr marL="742950" indent="-285750" algn="l" rtl="0" eaLnBrk="1" fontAlgn="t" hangingPunct="1">
        <a:lnSpc>
          <a:spcPct val="120000"/>
        </a:lnSpc>
        <a:spcBef>
          <a:spcPct val="20000"/>
        </a:spcBef>
        <a:spcAft>
          <a:spcPct val="0"/>
        </a:spcAft>
        <a:buClr>
          <a:schemeClr val="accent2"/>
        </a:buClr>
        <a:buFont typeface="Arial" charset="0"/>
        <a:buBlip>
          <a:blip r:embed="rId15"/>
        </a:buBlip>
        <a:defRPr sz="2000">
          <a:solidFill>
            <a:schemeClr val="tx1"/>
          </a:solidFill>
          <a:latin typeface="+mn-lt"/>
          <a:ea typeface="+mn-ea"/>
        </a:defRPr>
      </a:lvl2pPr>
      <a:lvl3pPr marL="11811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3pPr>
      <a:lvl4pPr marL="1638300" indent="-266700" algn="l" rtl="0" eaLnBrk="1" fontAlgn="t" hangingPunct="1">
        <a:lnSpc>
          <a:spcPct val="120000"/>
        </a:lnSpc>
        <a:spcBef>
          <a:spcPct val="20000"/>
        </a:spcBef>
        <a:spcAft>
          <a:spcPct val="0"/>
        </a:spcAft>
        <a:buClr>
          <a:schemeClr val="accent2"/>
        </a:buClr>
        <a:buFont typeface="Arial" charset="0"/>
        <a:buBlip>
          <a:blip r:embed="rId15"/>
        </a:buBlip>
        <a:defRPr sz="2000">
          <a:solidFill>
            <a:schemeClr val="tx1"/>
          </a:solidFill>
          <a:latin typeface="+mn-lt"/>
          <a:ea typeface="+mn-ea"/>
        </a:defRPr>
      </a:lvl4pPr>
      <a:lvl5pPr marL="20955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5pPr>
      <a:lvl6pPr marL="25527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6pPr>
      <a:lvl7pPr marL="30099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7pPr>
      <a:lvl8pPr marL="34671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8pPr>
      <a:lvl9pPr marL="3924300" indent="-266700" algn="l" rtl="0" eaLnBrk="1" fontAlgn="t" hangingPunct="1">
        <a:lnSpc>
          <a:spcPct val="120000"/>
        </a:lnSpc>
        <a:spcBef>
          <a:spcPct val="20000"/>
        </a:spcBef>
        <a:spcAft>
          <a:spcPct val="0"/>
        </a:spcAft>
        <a:buClr>
          <a:schemeClr val="accent2"/>
        </a:buClr>
        <a:buBlip>
          <a:blip r:embed="rId15"/>
        </a:buBlip>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image" Target="../media/image11.png"/><Relationship Id="rId7" Type="http://schemas.openxmlformats.org/officeDocument/2006/relationships/image" Target="../media/image14.wmf"/><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oleObject" Target="../embeddings/oleObject4.bin"/></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2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627313" y="1539875"/>
            <a:ext cx="6016653" cy="1389059"/>
          </a:xfrm>
        </p:spPr>
        <p:txBody>
          <a:bodyPr/>
          <a:lstStyle/>
          <a:p>
            <a:r>
              <a:rPr lang="en-US" altLang="zh-CN" sz="3200" dirty="0" smtClean="0">
                <a:solidFill>
                  <a:srgbClr val="FFC000"/>
                </a:solidFill>
                <a:effectLst>
                  <a:outerShdw blurRad="38100" dist="38100" dir="2700000" algn="tl">
                    <a:srgbClr val="000000">
                      <a:alpha val="43137"/>
                    </a:srgbClr>
                  </a:outerShdw>
                </a:effectLst>
                <a:latin typeface="+mn-ea"/>
                <a:ea typeface="+mn-ea"/>
              </a:rPr>
              <a:t>ISO/IEC20000</a:t>
            </a:r>
            <a:r>
              <a:rPr lang="zh-CN" altLang="en-US" sz="3200" dirty="0" smtClean="0">
                <a:solidFill>
                  <a:srgbClr val="FFC000"/>
                </a:solidFill>
                <a:effectLst>
                  <a:outerShdw blurRad="38100" dist="38100" dir="2700000" algn="tl">
                    <a:srgbClr val="000000">
                      <a:alpha val="43137"/>
                    </a:srgbClr>
                  </a:outerShdw>
                </a:effectLst>
                <a:latin typeface="+mn-ea"/>
                <a:ea typeface="+mn-ea"/>
              </a:rPr>
              <a:t>体系规划服务介绍</a:t>
            </a:r>
            <a:endParaRPr lang="zh-CN" altLang="en-US" sz="3200" dirty="0">
              <a:effectLst>
                <a:outerShdw blurRad="38100" dist="38100" dir="2700000" algn="tl">
                  <a:srgbClr val="000000">
                    <a:alpha val="43137"/>
                  </a:srgbClr>
                </a:outerShdw>
              </a:effectLst>
              <a:latin typeface="+mn-ea"/>
              <a:ea typeface="+mn-ea"/>
            </a:endParaRPr>
          </a:p>
        </p:txBody>
      </p:sp>
      <p:sp>
        <p:nvSpPr>
          <p:cNvPr id="2" name="标题 1"/>
          <p:cNvSpPr>
            <a:spLocks noGrp="1"/>
          </p:cNvSpPr>
          <p:nvPr>
            <p:ph type="ctrTitle"/>
          </p:nvPr>
        </p:nvSpPr>
        <p:spPr/>
        <p:txBody>
          <a:bodyPr/>
          <a:lstStyle/>
          <a:p>
            <a:r>
              <a:rPr lang="en-US" altLang="zh-CN" dirty="0" smtClean="0"/>
              <a:t>Inspur  IT Service</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altLang="en-US" dirty="0" smtClean="0">
                <a:latin typeface="Arial" pitchFamily="34" charset="0"/>
                <a:cs typeface="Arial" pitchFamily="34" charset="0"/>
              </a:rPr>
              <a:t>为何</a:t>
            </a:r>
            <a:r>
              <a:rPr lang="en-US" altLang="zh-CN" dirty="0">
                <a:ea typeface="宋体" charset="-122"/>
              </a:rPr>
              <a:t>IT</a:t>
            </a:r>
            <a:r>
              <a:rPr altLang="en-US" dirty="0" smtClean="0">
                <a:latin typeface="Arial" pitchFamily="34" charset="0"/>
                <a:cs typeface="Arial" pitchFamily="34" charset="0"/>
              </a:rPr>
              <a:t>服务管理得到广泛关注？　</a:t>
            </a:r>
            <a:endParaRPr lang="zh-CN" altLang="en-US" dirty="0">
              <a:latin typeface="Arial" pitchFamily="34" charset="0"/>
              <a:cs typeface="Arial" pitchFamily="34" charset="0"/>
            </a:endParaRPr>
          </a:p>
        </p:txBody>
      </p:sp>
      <p:sp>
        <p:nvSpPr>
          <p:cNvPr id="4" name="Rectangle 3"/>
          <p:cNvSpPr txBox="1">
            <a:spLocks noChangeArrowheads="1"/>
          </p:cNvSpPr>
          <p:nvPr/>
        </p:nvSpPr>
        <p:spPr bwMode="auto">
          <a:xfrm>
            <a:off x="468313" y="1557338"/>
            <a:ext cx="8229600" cy="1514472"/>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p>
            <a:pPr marL="742950" marR="0" lvl="1" indent="-285750" algn="l" defTabSz="914400" rtl="0" eaLnBrk="1" fontAlgn="base" latinLnBrk="0" hangingPunct="1">
              <a:lnSpc>
                <a:spcPct val="100000"/>
              </a:lnSpc>
              <a:spcBef>
                <a:spcPct val="20000"/>
              </a:spcBef>
              <a:spcAft>
                <a:spcPct val="0"/>
              </a:spcAft>
              <a:buClrTx/>
              <a:buSzTx/>
              <a:buFont typeface="Arial" pitchFamily="34" charset="0"/>
              <a:buChar char="–"/>
              <a:tabLst/>
              <a:defRPr/>
            </a:pPr>
            <a:r>
              <a:rPr kumimoji="0" lang="zh-CN" altLang="en-US" sz="2400" b="0" i="0" u="none" strike="noStrike" kern="1200" cap="none" spc="0" normalizeH="0" baseline="0" noProof="0" dirty="0" smtClean="0">
                <a:ln>
                  <a:noFill/>
                </a:ln>
                <a:solidFill>
                  <a:schemeClr val="tx1"/>
                </a:solidFill>
                <a:effectLst/>
                <a:uLnTx/>
                <a:uFillTx/>
                <a:latin typeface="+mn-lt"/>
                <a:ea typeface="宋体" charset="-122"/>
                <a:cs typeface="+mn-cs"/>
              </a:rPr>
              <a:t>业务的运行和发展愈加依赖于以技术为基础的服务</a:t>
            </a:r>
            <a:endParaRPr kumimoji="0" lang="en-US" altLang="zh-CN" sz="2400" b="0" i="0" u="none" strike="noStrike" kern="1200" cap="none" spc="0" normalizeH="0" baseline="0" noProof="0" dirty="0" smtClean="0">
              <a:ln>
                <a:noFill/>
              </a:ln>
              <a:solidFill>
                <a:schemeClr val="tx1"/>
              </a:solidFill>
              <a:effectLst/>
              <a:uLnTx/>
              <a:uFillTx/>
              <a:latin typeface="+mn-lt"/>
              <a:ea typeface="宋体" charset="-122"/>
              <a:cs typeface="+mn-cs"/>
            </a:endParaRPr>
          </a:p>
          <a:p>
            <a:pPr marL="742950" lvl="1" indent="-285750" fontAlgn="base">
              <a:spcBef>
                <a:spcPct val="20000"/>
              </a:spcBef>
              <a:spcAft>
                <a:spcPct val="0"/>
              </a:spcAft>
              <a:buFont typeface="Arial" pitchFamily="34" charset="0"/>
              <a:buChar char="–"/>
            </a:pPr>
            <a:r>
              <a:rPr lang="en-US" altLang="zh-CN" sz="2400" dirty="0" smtClean="0">
                <a:ea typeface="宋体" charset="-122"/>
              </a:rPr>
              <a:t>IT</a:t>
            </a:r>
            <a:r>
              <a:rPr lang="zh-CN" altLang="en-US" sz="2400" dirty="0" smtClean="0">
                <a:ea typeface="宋体" charset="-122"/>
              </a:rPr>
              <a:t>服务管理是</a:t>
            </a:r>
            <a:r>
              <a:rPr lang="en-US" altLang="zh-CN" sz="2400" dirty="0" smtClean="0">
                <a:ea typeface="宋体" charset="-122"/>
              </a:rPr>
              <a:t>IT</a:t>
            </a:r>
            <a:r>
              <a:rPr lang="zh-CN" altLang="en-US" sz="2400" dirty="0" smtClean="0">
                <a:ea typeface="宋体" charset="-122"/>
              </a:rPr>
              <a:t>支持业务运行，实现商业目标的桥梁</a:t>
            </a:r>
            <a:endParaRPr kumimoji="0" lang="zh-CN" altLang="en-US" sz="2400" b="0" i="0" u="none" strike="noStrike" kern="1200" cap="none" spc="0" normalizeH="0" baseline="0" noProof="0" dirty="0" smtClean="0">
              <a:ln>
                <a:noFill/>
              </a:ln>
              <a:solidFill>
                <a:schemeClr val="tx1"/>
              </a:solidFill>
              <a:effectLst/>
              <a:uLnTx/>
              <a:uFillTx/>
              <a:latin typeface="+mn-lt"/>
              <a:ea typeface="宋体" charset="-122"/>
              <a:cs typeface="+mn-cs"/>
            </a:endParaRPr>
          </a:p>
          <a:p>
            <a:pPr marL="742950" lvl="1" indent="-285750" fontAlgn="base">
              <a:spcBef>
                <a:spcPct val="20000"/>
              </a:spcBef>
              <a:spcAft>
                <a:spcPct val="0"/>
              </a:spcAft>
              <a:buFont typeface="Arial" pitchFamily="34" charset="0"/>
              <a:buChar char="–"/>
            </a:pPr>
            <a:r>
              <a:rPr kumimoji="0" lang="zh-CN" altLang="en-US" sz="2400" b="0" i="0" u="none" strike="noStrike" kern="1200" cap="none" spc="0" normalizeH="0" baseline="0" noProof="0" dirty="0" smtClean="0">
                <a:ln>
                  <a:noFill/>
                </a:ln>
                <a:solidFill>
                  <a:schemeClr val="tx1"/>
                </a:solidFill>
                <a:effectLst/>
                <a:uLnTx/>
                <a:uFillTx/>
                <a:latin typeface="+mn-lt"/>
                <a:ea typeface="宋体" charset="-122"/>
                <a:cs typeface="+mn-cs"/>
              </a:rPr>
              <a:t>业务和</a:t>
            </a:r>
            <a:r>
              <a:rPr lang="en-US" altLang="zh-CN" sz="2400" dirty="0" smtClean="0">
                <a:ea typeface="宋体" charset="-122"/>
              </a:rPr>
              <a:t>IT</a:t>
            </a:r>
            <a:r>
              <a:rPr lang="zh-CN" altLang="en-US" sz="2400" dirty="0" smtClean="0">
                <a:ea typeface="宋体" charset="-122"/>
              </a:rPr>
              <a:t>的成功需要组织建立一种服务质量管理文化</a:t>
            </a:r>
            <a:endParaRPr kumimoji="0" lang="zh-CN" altLang="en-US" sz="2400" b="0" i="0" u="none" strike="noStrike" kern="1200" cap="none" spc="0" normalizeH="0" baseline="0" noProof="0" dirty="0" smtClean="0">
              <a:ln>
                <a:noFill/>
              </a:ln>
              <a:solidFill>
                <a:schemeClr val="tx1"/>
              </a:solidFill>
              <a:effectLst/>
              <a:uLnTx/>
              <a:uFillTx/>
              <a:latin typeface="+mn-lt"/>
              <a:ea typeface="宋体" charset="-122"/>
              <a:cs typeface="+mn-cs"/>
            </a:endParaRPr>
          </a:p>
        </p:txBody>
      </p:sp>
      <p:sp>
        <p:nvSpPr>
          <p:cNvPr id="5" name="Line 4"/>
          <p:cNvSpPr>
            <a:spLocks noChangeShapeType="1"/>
          </p:cNvSpPr>
          <p:nvPr/>
        </p:nvSpPr>
        <p:spPr bwMode="auto">
          <a:xfrm>
            <a:off x="1619250" y="3646487"/>
            <a:ext cx="1281113" cy="704850"/>
          </a:xfrm>
          <a:prstGeom prst="line">
            <a:avLst/>
          </a:prstGeom>
          <a:noFill/>
          <a:ln w="9525">
            <a:solidFill>
              <a:schemeClr val="tx1"/>
            </a:solidFill>
            <a:round/>
            <a:headEnd/>
            <a:tailEnd/>
          </a:ln>
          <a:effectLst/>
        </p:spPr>
        <p:txBody>
          <a:bodyPr wrap="none" anchor="ctr"/>
          <a:lstStyle/>
          <a:p>
            <a:endParaRPr lang="zh-CN" altLang="en-US"/>
          </a:p>
        </p:txBody>
      </p:sp>
      <p:sp>
        <p:nvSpPr>
          <p:cNvPr id="6" name="Line 5"/>
          <p:cNvSpPr>
            <a:spLocks noChangeShapeType="1"/>
          </p:cNvSpPr>
          <p:nvPr/>
        </p:nvSpPr>
        <p:spPr bwMode="auto">
          <a:xfrm flipV="1">
            <a:off x="1631355" y="4346951"/>
            <a:ext cx="1404938" cy="652463"/>
          </a:xfrm>
          <a:prstGeom prst="line">
            <a:avLst/>
          </a:prstGeom>
          <a:noFill/>
          <a:ln w="9525">
            <a:solidFill>
              <a:schemeClr val="tx1"/>
            </a:solidFill>
            <a:round/>
            <a:headEnd/>
            <a:tailEnd/>
          </a:ln>
          <a:effectLst/>
        </p:spPr>
        <p:txBody>
          <a:bodyPr wrap="none" anchor="ctr"/>
          <a:lstStyle/>
          <a:p>
            <a:endParaRPr lang="zh-CN" altLang="en-US"/>
          </a:p>
        </p:txBody>
      </p:sp>
      <p:graphicFrame>
        <p:nvGraphicFramePr>
          <p:cNvPr id="7" name="Object 6"/>
          <p:cNvGraphicFramePr>
            <a:graphicFrameLocks noChangeAspect="1"/>
          </p:cNvGraphicFramePr>
          <p:nvPr/>
        </p:nvGraphicFramePr>
        <p:xfrm>
          <a:off x="844550" y="3997324"/>
          <a:ext cx="631825" cy="728663"/>
        </p:xfrm>
        <a:graphic>
          <a:graphicData uri="http://schemas.openxmlformats.org/presentationml/2006/ole">
            <p:oleObj spid="_x0000_s39938" name="Clip" r:id="rId3" imgW="3985920" imgH="4144680" progId="">
              <p:embed/>
            </p:oleObj>
          </a:graphicData>
        </a:graphic>
      </p:graphicFrame>
      <p:graphicFrame>
        <p:nvGraphicFramePr>
          <p:cNvPr id="8" name="Object 7"/>
          <p:cNvGraphicFramePr>
            <a:graphicFrameLocks noChangeAspect="1"/>
          </p:cNvGraphicFramePr>
          <p:nvPr/>
        </p:nvGraphicFramePr>
        <p:xfrm>
          <a:off x="684213" y="4791074"/>
          <a:ext cx="946150" cy="800100"/>
        </p:xfrm>
        <a:graphic>
          <a:graphicData uri="http://schemas.openxmlformats.org/presentationml/2006/ole">
            <p:oleObj spid="_x0000_s39939" name="Clip" r:id="rId4" imgW="3841560" imgH="3435480" progId="">
              <p:embed/>
            </p:oleObj>
          </a:graphicData>
        </a:graphic>
      </p:graphicFrame>
      <p:sp>
        <p:nvSpPr>
          <p:cNvPr id="9" name="Line 8"/>
          <p:cNvSpPr>
            <a:spLocks noChangeShapeType="1"/>
          </p:cNvSpPr>
          <p:nvPr/>
        </p:nvSpPr>
        <p:spPr bwMode="auto">
          <a:xfrm>
            <a:off x="1686600" y="4351337"/>
            <a:ext cx="4430712" cy="0"/>
          </a:xfrm>
          <a:prstGeom prst="line">
            <a:avLst/>
          </a:prstGeom>
          <a:noFill/>
          <a:ln w="9525">
            <a:solidFill>
              <a:schemeClr val="tx1"/>
            </a:solidFill>
            <a:round/>
            <a:headEnd/>
            <a:tailEnd/>
          </a:ln>
          <a:effectLst/>
        </p:spPr>
        <p:txBody>
          <a:bodyPr wrap="none" anchor="ctr"/>
          <a:lstStyle/>
          <a:p>
            <a:endParaRPr lang="zh-CN" altLang="en-US"/>
          </a:p>
        </p:txBody>
      </p:sp>
      <p:sp>
        <p:nvSpPr>
          <p:cNvPr id="10" name="Text Box 9"/>
          <p:cNvSpPr txBox="1">
            <a:spLocks noChangeArrowheads="1"/>
          </p:cNvSpPr>
          <p:nvPr/>
        </p:nvSpPr>
        <p:spPr bwMode="auto">
          <a:xfrm>
            <a:off x="3059113" y="5518149"/>
            <a:ext cx="1944687" cy="366713"/>
          </a:xfrm>
          <a:prstGeom prst="rect">
            <a:avLst/>
          </a:prstGeom>
          <a:noFill/>
          <a:ln w="9525" algn="ctr">
            <a:noFill/>
            <a:miter lim="800000"/>
            <a:headEnd/>
            <a:tailEnd/>
          </a:ln>
          <a:effectLst/>
        </p:spPr>
        <p:txBody>
          <a:bodyPr>
            <a:spAutoFit/>
          </a:bodyPr>
          <a:lstStyle/>
          <a:p>
            <a:pPr>
              <a:spcBef>
                <a:spcPct val="50000"/>
              </a:spcBef>
            </a:pPr>
            <a:r>
              <a:rPr lang="en-US" altLang="zh-CN" sz="1800" b="0">
                <a:solidFill>
                  <a:srgbClr val="000000"/>
                </a:solidFill>
                <a:latin typeface="Arial" charset="0"/>
                <a:ea typeface="汉仪魏碑简" pitchFamily="49" charset="-122"/>
              </a:rPr>
              <a:t>IT</a:t>
            </a:r>
            <a:r>
              <a:rPr lang="zh-CN" altLang="en-US" sz="1800" b="0">
                <a:solidFill>
                  <a:srgbClr val="000000"/>
                </a:solidFill>
                <a:latin typeface="Arial" charset="0"/>
                <a:ea typeface="汉仪魏碑简" pitchFamily="49" charset="-122"/>
              </a:rPr>
              <a:t>服务管理</a:t>
            </a:r>
          </a:p>
        </p:txBody>
      </p:sp>
      <p:pic>
        <p:nvPicPr>
          <p:cNvPr id="11" name="Picture 10" descr="meeting"/>
          <p:cNvPicPr>
            <a:picLocks noChangeAspect="1" noChangeArrowheads="1"/>
          </p:cNvPicPr>
          <p:nvPr/>
        </p:nvPicPr>
        <p:blipFill>
          <a:blip r:embed="rId5"/>
          <a:srcRect/>
          <a:stretch>
            <a:fillRect/>
          </a:stretch>
        </p:blipFill>
        <p:spPr bwMode="auto">
          <a:xfrm>
            <a:off x="5951538" y="3581399"/>
            <a:ext cx="2219325" cy="1504950"/>
          </a:xfrm>
          <a:prstGeom prst="rect">
            <a:avLst/>
          </a:prstGeom>
          <a:noFill/>
          <a:ln w="9525">
            <a:noFill/>
            <a:miter lim="800000"/>
            <a:headEnd/>
            <a:tailEnd/>
          </a:ln>
          <a:effectLst/>
        </p:spPr>
      </p:pic>
      <p:pic>
        <p:nvPicPr>
          <p:cNvPr id="12" name="Picture 11" descr="bridge"/>
          <p:cNvPicPr>
            <a:picLocks noChangeAspect="1" noChangeArrowheads="1"/>
          </p:cNvPicPr>
          <p:nvPr/>
        </p:nvPicPr>
        <p:blipFill>
          <a:blip r:embed="rId6"/>
          <a:srcRect/>
          <a:stretch>
            <a:fillRect/>
          </a:stretch>
        </p:blipFill>
        <p:spPr bwMode="auto">
          <a:xfrm>
            <a:off x="2411413" y="3436937"/>
            <a:ext cx="3390900" cy="1793875"/>
          </a:xfrm>
          <a:prstGeom prst="rect">
            <a:avLst/>
          </a:prstGeom>
          <a:noFill/>
          <a:ln w="9525">
            <a:noFill/>
            <a:miter lim="800000"/>
            <a:headEnd/>
            <a:tailEnd/>
          </a:ln>
          <a:effectLst/>
        </p:spPr>
      </p:pic>
      <p:sp>
        <p:nvSpPr>
          <p:cNvPr id="13" name="Text Box 12"/>
          <p:cNvSpPr txBox="1">
            <a:spLocks noChangeArrowheads="1"/>
          </p:cNvSpPr>
          <p:nvPr/>
        </p:nvSpPr>
        <p:spPr bwMode="auto">
          <a:xfrm>
            <a:off x="6227763" y="5375274"/>
            <a:ext cx="1800225" cy="396875"/>
          </a:xfrm>
          <a:prstGeom prst="rect">
            <a:avLst/>
          </a:prstGeom>
          <a:noFill/>
          <a:ln w="9525">
            <a:noFill/>
            <a:miter lim="800000"/>
            <a:headEnd/>
            <a:tailEnd/>
          </a:ln>
          <a:effectLst/>
        </p:spPr>
        <p:txBody>
          <a:bodyPr>
            <a:spAutoFit/>
          </a:bodyPr>
          <a:lstStyle/>
          <a:p>
            <a:pPr algn="l">
              <a:spcBef>
                <a:spcPct val="50000"/>
              </a:spcBef>
            </a:pPr>
            <a:r>
              <a:rPr lang="zh-CN" altLang="en-US" sz="2000">
                <a:solidFill>
                  <a:schemeClr val="tx1"/>
                </a:solidFill>
                <a:latin typeface="Arial" charset="0"/>
                <a:ea typeface="汉仪魏碑简" pitchFamily="49" charset="-122"/>
              </a:rPr>
              <a:t>业务</a:t>
            </a:r>
            <a:r>
              <a:rPr lang="en-US" altLang="zh-CN" sz="2000">
                <a:solidFill>
                  <a:schemeClr val="tx1"/>
                </a:solidFill>
                <a:latin typeface="Arial" charset="0"/>
                <a:ea typeface="汉仪魏碑简" pitchFamily="49" charset="-122"/>
              </a:rPr>
              <a:t>/</a:t>
            </a:r>
            <a:r>
              <a:rPr lang="zh-CN" altLang="en-US" sz="2000">
                <a:solidFill>
                  <a:schemeClr val="tx1"/>
                </a:solidFill>
                <a:latin typeface="Arial" charset="0"/>
                <a:ea typeface="汉仪魏碑简" pitchFamily="49" charset="-122"/>
              </a:rPr>
              <a:t>价值实现</a:t>
            </a:r>
          </a:p>
        </p:txBody>
      </p:sp>
      <p:graphicFrame>
        <p:nvGraphicFramePr>
          <p:cNvPr id="14" name="Object 13"/>
          <p:cNvGraphicFramePr>
            <a:graphicFrameLocks noChangeAspect="1"/>
          </p:cNvGraphicFramePr>
          <p:nvPr/>
        </p:nvGraphicFramePr>
        <p:xfrm>
          <a:off x="971550" y="3286124"/>
          <a:ext cx="504825" cy="576263"/>
        </p:xfrm>
        <a:graphic>
          <a:graphicData uri="http://schemas.openxmlformats.org/presentationml/2006/ole">
            <p:oleObj spid="_x0000_s39940" name="Clip" r:id="rId7" imgW="13119480" imgH="16117200" progId="">
              <p:embed/>
            </p:oleObj>
          </a:graphicData>
        </a:graphic>
      </p:graphicFrame>
      <p:sp>
        <p:nvSpPr>
          <p:cNvPr id="15" name="Text Box 14"/>
          <p:cNvSpPr txBox="1">
            <a:spLocks noChangeArrowheads="1"/>
          </p:cNvSpPr>
          <p:nvPr/>
        </p:nvSpPr>
        <p:spPr bwMode="auto">
          <a:xfrm>
            <a:off x="468313" y="5662612"/>
            <a:ext cx="1944687" cy="366712"/>
          </a:xfrm>
          <a:prstGeom prst="rect">
            <a:avLst/>
          </a:prstGeom>
          <a:noFill/>
          <a:ln w="9525" algn="ctr">
            <a:noFill/>
            <a:miter lim="800000"/>
            <a:headEnd/>
            <a:tailEnd/>
          </a:ln>
          <a:effectLst/>
        </p:spPr>
        <p:txBody>
          <a:bodyPr>
            <a:spAutoFit/>
          </a:bodyPr>
          <a:lstStyle/>
          <a:p>
            <a:pPr>
              <a:spcBef>
                <a:spcPct val="50000"/>
              </a:spcBef>
            </a:pPr>
            <a:r>
              <a:rPr lang="en-US" altLang="zh-CN" sz="1800" b="0">
                <a:solidFill>
                  <a:srgbClr val="000000"/>
                </a:solidFill>
                <a:latin typeface="Arial" charset="0"/>
                <a:ea typeface="汉仪魏碑简" pitchFamily="49" charset="-122"/>
              </a:rPr>
              <a:t>IT</a:t>
            </a:r>
            <a:r>
              <a:rPr lang="zh-CN" altLang="en-US" sz="1800" b="0">
                <a:solidFill>
                  <a:srgbClr val="000000"/>
                </a:solidFill>
                <a:latin typeface="Arial" charset="0"/>
                <a:ea typeface="汉仪魏碑简" pitchFamily="49" charset="-122"/>
              </a:rPr>
              <a:t>基础设施</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a:bodyPr>
          <a:lstStyle/>
          <a:p>
            <a:r>
              <a:rPr altLang="en-US" dirty="0" smtClean="0">
                <a:latin typeface="+mn-ea"/>
              </a:rPr>
              <a:t>什么是服务？</a:t>
            </a:r>
            <a:endParaRPr lang="en-US" altLang="en-US" dirty="0" smtClean="0">
              <a:latin typeface="+mn-ea"/>
            </a:endParaRPr>
          </a:p>
          <a:p>
            <a:pPr lvl="1"/>
            <a:r>
              <a:rPr altLang="en-US" sz="2100" dirty="0" smtClean="0">
                <a:latin typeface="+mn-ea"/>
              </a:rPr>
              <a:t>服务一般是以无形的方式，在顾客与服务人员、有形资源商品或服务系统之间发生的，可以解决顾客问题的一种或一系列行为</a:t>
            </a:r>
            <a:r>
              <a:rPr altLang="en-US" sz="2800" dirty="0" smtClean="0">
                <a:latin typeface="+mn-ea"/>
              </a:rPr>
              <a:t>。</a:t>
            </a:r>
            <a:r>
              <a:rPr lang="en-US" sz="1800" dirty="0">
                <a:latin typeface="+mn-ea"/>
              </a:rPr>
              <a:t>(Christian </a:t>
            </a:r>
            <a:r>
              <a:rPr lang="en-US" sz="1800" dirty="0" err="1">
                <a:latin typeface="+mn-ea"/>
              </a:rPr>
              <a:t>Gronroos</a:t>
            </a:r>
            <a:r>
              <a:rPr lang="en-US" sz="1800" dirty="0">
                <a:latin typeface="+mn-ea"/>
              </a:rPr>
              <a:t>)</a:t>
            </a:r>
            <a:endParaRPr lang="en-US" altLang="en-US" sz="2800" dirty="0" smtClean="0">
              <a:latin typeface="+mn-ea"/>
            </a:endParaRPr>
          </a:p>
          <a:p>
            <a:r>
              <a:rPr altLang="en-US" dirty="0" smtClean="0">
                <a:latin typeface="+mn-ea"/>
              </a:rPr>
              <a:t>综合说明</a:t>
            </a:r>
            <a:endParaRPr lang="en-US" altLang="en-US" dirty="0" smtClean="0">
              <a:latin typeface="+mn-ea"/>
            </a:endParaRPr>
          </a:p>
          <a:p>
            <a:pPr lvl="1"/>
            <a:r>
              <a:rPr altLang="en-US" dirty="0" smtClean="0">
                <a:latin typeface="+mn-ea"/>
              </a:rPr>
              <a:t>服务不仅是一种无形的特殊活动，而且更是一种观念，它的实质是更好地与消费者沟通，挖掘消费者现有的或潜在的需求，并最大限度地满足需求，获得利润、创造财富，取得竞争实力。</a:t>
            </a:r>
            <a:r>
              <a:rPr sz="1400" dirty="0">
                <a:latin typeface="+mn-ea"/>
              </a:rPr>
              <a:t>（韩经纶）</a:t>
            </a:r>
            <a:endParaRPr lang="zh-CN" altLang="en-US" dirty="0">
              <a:latin typeface="+mn-ea"/>
            </a:endParaRPr>
          </a:p>
        </p:txBody>
      </p:sp>
      <p:sp>
        <p:nvSpPr>
          <p:cNvPr id="3" name="标题 2"/>
          <p:cNvSpPr>
            <a:spLocks noGrp="1"/>
          </p:cNvSpPr>
          <p:nvPr>
            <p:ph type="title"/>
          </p:nvPr>
        </p:nvSpPr>
        <p:spPr/>
        <p:txBody>
          <a:bodyPr>
            <a:normAutofit/>
          </a:bodyPr>
          <a:lstStyle/>
          <a:p>
            <a:r>
              <a:rPr altLang="en-US" dirty="0" smtClean="0"/>
              <a:t>服务的相关概念</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dirty="0" smtClean="0"/>
              <a:t>服务观念的提升</a:t>
            </a:r>
            <a:endParaRPr lang="zh-CN" altLang="en-US" dirty="0"/>
          </a:p>
        </p:txBody>
      </p:sp>
      <p:grpSp>
        <p:nvGrpSpPr>
          <p:cNvPr id="2" name="Group 23"/>
          <p:cNvGrpSpPr>
            <a:grpSpLocks/>
          </p:cNvGrpSpPr>
          <p:nvPr/>
        </p:nvGrpSpPr>
        <p:grpSpPr bwMode="auto">
          <a:xfrm>
            <a:off x="2143108" y="1571612"/>
            <a:ext cx="5470525" cy="4391035"/>
            <a:chOff x="2137" y="2296"/>
            <a:chExt cx="3446" cy="1911"/>
          </a:xfrm>
        </p:grpSpPr>
        <p:sp>
          <p:nvSpPr>
            <p:cNvPr id="5" name="Line 5"/>
            <p:cNvSpPr>
              <a:spLocks noChangeShapeType="1"/>
            </p:cNvSpPr>
            <p:nvPr/>
          </p:nvSpPr>
          <p:spPr bwMode="auto">
            <a:xfrm>
              <a:off x="2415" y="2478"/>
              <a:ext cx="0" cy="1474"/>
            </a:xfrm>
            <a:prstGeom prst="line">
              <a:avLst/>
            </a:prstGeom>
            <a:noFill/>
            <a:ln w="19050">
              <a:solidFill>
                <a:schemeClr val="tx1"/>
              </a:solidFill>
              <a:round/>
              <a:headEnd/>
              <a:tailEnd/>
            </a:ln>
            <a:effectLst/>
          </p:spPr>
          <p:txBody>
            <a:bodyPr wrap="none"/>
            <a:lstStyle/>
            <a:p>
              <a:endParaRPr lang="zh-CN" altLang="en-US"/>
            </a:p>
          </p:txBody>
        </p:sp>
        <p:sp>
          <p:nvSpPr>
            <p:cNvPr id="6" name="Line 6"/>
            <p:cNvSpPr>
              <a:spLocks noChangeShapeType="1"/>
            </p:cNvSpPr>
            <p:nvPr/>
          </p:nvSpPr>
          <p:spPr bwMode="auto">
            <a:xfrm>
              <a:off x="2415" y="3958"/>
              <a:ext cx="3168" cy="1"/>
            </a:xfrm>
            <a:prstGeom prst="line">
              <a:avLst/>
            </a:prstGeom>
            <a:noFill/>
            <a:ln w="19050">
              <a:solidFill>
                <a:schemeClr val="tx1"/>
              </a:solidFill>
              <a:round/>
              <a:headEnd/>
              <a:tailEnd/>
            </a:ln>
            <a:effectLst/>
          </p:spPr>
          <p:txBody>
            <a:bodyPr wrap="none"/>
            <a:lstStyle/>
            <a:p>
              <a:endParaRPr lang="zh-CN" altLang="en-US"/>
            </a:p>
          </p:txBody>
        </p:sp>
        <p:sp>
          <p:nvSpPr>
            <p:cNvPr id="7" name="Rectangle 7"/>
            <p:cNvSpPr>
              <a:spLocks noChangeArrowheads="1"/>
            </p:cNvSpPr>
            <p:nvPr/>
          </p:nvSpPr>
          <p:spPr bwMode="auto">
            <a:xfrm>
              <a:off x="2592" y="3631"/>
              <a:ext cx="1350" cy="215"/>
            </a:xfrm>
            <a:prstGeom prst="rect">
              <a:avLst/>
            </a:prstGeom>
            <a:gradFill rotWithShape="0">
              <a:gsLst>
                <a:gs pos="0">
                  <a:srgbClr val="000066"/>
                </a:gs>
                <a:gs pos="50000">
                  <a:srgbClr val="3399FF"/>
                </a:gs>
                <a:gs pos="100000">
                  <a:srgbClr val="000066"/>
                </a:gs>
              </a:gsLst>
              <a:lin ang="5400000" scaled="1"/>
            </a:gradFill>
            <a:ln w="9525" algn="ctr">
              <a:solidFill>
                <a:schemeClr val="tx1"/>
              </a:solidFill>
              <a:miter lim="800000"/>
              <a:headEnd/>
              <a:tailEnd/>
            </a:ln>
            <a:effectLst/>
          </p:spPr>
          <p:txBody>
            <a:bodyPr wrap="none" anchor="ctr"/>
            <a:lstStyle/>
            <a:p>
              <a:pPr algn="ctr"/>
              <a:r>
                <a:rPr lang="zh-CN" altLang="en-US" sz="1600" b="1">
                  <a:solidFill>
                    <a:srgbClr val="FFFF99"/>
                  </a:solidFill>
                  <a:latin typeface="Times New Roman" pitchFamily="18" charset="0"/>
                </a:rPr>
                <a:t>关注技术</a:t>
              </a:r>
            </a:p>
          </p:txBody>
        </p:sp>
        <p:sp>
          <p:nvSpPr>
            <p:cNvPr id="8" name="Rectangle 8"/>
            <p:cNvSpPr>
              <a:spLocks noChangeArrowheads="1"/>
            </p:cNvSpPr>
            <p:nvPr/>
          </p:nvSpPr>
          <p:spPr bwMode="auto">
            <a:xfrm>
              <a:off x="2857" y="3331"/>
              <a:ext cx="1350" cy="215"/>
            </a:xfrm>
            <a:prstGeom prst="rect">
              <a:avLst/>
            </a:prstGeom>
            <a:gradFill rotWithShape="0">
              <a:gsLst>
                <a:gs pos="0">
                  <a:srgbClr val="000066"/>
                </a:gs>
                <a:gs pos="50000">
                  <a:srgbClr val="3399FF"/>
                </a:gs>
                <a:gs pos="100000">
                  <a:srgbClr val="000066"/>
                </a:gs>
              </a:gsLst>
              <a:lin ang="5400000" scaled="1"/>
            </a:gradFill>
            <a:ln w="9525" algn="ctr">
              <a:solidFill>
                <a:schemeClr val="tx1"/>
              </a:solidFill>
              <a:miter lim="800000"/>
              <a:headEnd/>
              <a:tailEnd/>
            </a:ln>
            <a:effectLst/>
          </p:spPr>
          <p:txBody>
            <a:bodyPr wrap="none" anchor="ctr"/>
            <a:lstStyle/>
            <a:p>
              <a:pPr algn="ctr"/>
              <a:r>
                <a:rPr lang="zh-CN" altLang="en-US" sz="1600" b="1">
                  <a:solidFill>
                    <a:srgbClr val="FFFF99"/>
                  </a:solidFill>
                  <a:latin typeface="Times New Roman" pitchFamily="18" charset="0"/>
                </a:rPr>
                <a:t>关注服务</a:t>
              </a:r>
            </a:p>
          </p:txBody>
        </p:sp>
        <p:sp>
          <p:nvSpPr>
            <p:cNvPr id="9" name="Rectangle 9"/>
            <p:cNvSpPr>
              <a:spLocks noChangeArrowheads="1"/>
            </p:cNvSpPr>
            <p:nvPr/>
          </p:nvSpPr>
          <p:spPr bwMode="auto">
            <a:xfrm>
              <a:off x="3217" y="3037"/>
              <a:ext cx="1350" cy="215"/>
            </a:xfrm>
            <a:prstGeom prst="rect">
              <a:avLst/>
            </a:prstGeom>
            <a:gradFill rotWithShape="0">
              <a:gsLst>
                <a:gs pos="0">
                  <a:srgbClr val="000066"/>
                </a:gs>
                <a:gs pos="50000">
                  <a:srgbClr val="3399FF"/>
                </a:gs>
                <a:gs pos="100000">
                  <a:srgbClr val="000066"/>
                </a:gs>
              </a:gsLst>
              <a:lin ang="5400000" scaled="1"/>
            </a:gradFill>
            <a:ln w="9525" algn="ctr">
              <a:solidFill>
                <a:schemeClr val="tx1"/>
              </a:solidFill>
              <a:miter lim="800000"/>
              <a:headEnd/>
              <a:tailEnd/>
            </a:ln>
            <a:effectLst/>
          </p:spPr>
          <p:txBody>
            <a:bodyPr wrap="none" anchor="ctr"/>
            <a:lstStyle/>
            <a:p>
              <a:pPr algn="ctr"/>
              <a:r>
                <a:rPr lang="zh-CN" altLang="en-US" sz="1600" b="1">
                  <a:solidFill>
                    <a:srgbClr val="FFFF99"/>
                  </a:solidFill>
                  <a:latin typeface="Times New Roman" pitchFamily="18" charset="0"/>
                </a:rPr>
                <a:t>关注顾客</a:t>
              </a:r>
            </a:p>
          </p:txBody>
        </p:sp>
        <p:sp>
          <p:nvSpPr>
            <p:cNvPr id="10" name="Rectangle 10"/>
            <p:cNvSpPr>
              <a:spLocks noChangeArrowheads="1"/>
            </p:cNvSpPr>
            <p:nvPr/>
          </p:nvSpPr>
          <p:spPr bwMode="auto">
            <a:xfrm>
              <a:off x="3489" y="2730"/>
              <a:ext cx="1348" cy="215"/>
            </a:xfrm>
            <a:prstGeom prst="rect">
              <a:avLst/>
            </a:prstGeom>
            <a:gradFill rotWithShape="0">
              <a:gsLst>
                <a:gs pos="0">
                  <a:srgbClr val="000066"/>
                </a:gs>
                <a:gs pos="50000">
                  <a:srgbClr val="3399FF"/>
                </a:gs>
                <a:gs pos="100000">
                  <a:srgbClr val="000066"/>
                </a:gs>
              </a:gsLst>
              <a:lin ang="5400000" scaled="1"/>
            </a:gradFill>
            <a:ln w="9525" algn="ctr">
              <a:solidFill>
                <a:schemeClr val="tx1"/>
              </a:solidFill>
              <a:miter lim="800000"/>
              <a:headEnd/>
              <a:tailEnd/>
            </a:ln>
            <a:effectLst/>
          </p:spPr>
          <p:txBody>
            <a:bodyPr wrap="none" anchor="ctr"/>
            <a:lstStyle/>
            <a:p>
              <a:pPr algn="ctr"/>
              <a:r>
                <a:rPr lang="zh-CN" altLang="en-US" sz="1600" b="1" dirty="0">
                  <a:solidFill>
                    <a:srgbClr val="FFFF99"/>
                  </a:solidFill>
                  <a:latin typeface="Times New Roman" pitchFamily="18" charset="0"/>
                </a:rPr>
                <a:t>关注业务</a:t>
              </a:r>
            </a:p>
          </p:txBody>
        </p:sp>
        <p:sp>
          <p:nvSpPr>
            <p:cNvPr id="11" name="Rectangle 11"/>
            <p:cNvSpPr>
              <a:spLocks noChangeArrowheads="1"/>
            </p:cNvSpPr>
            <p:nvPr/>
          </p:nvSpPr>
          <p:spPr bwMode="auto">
            <a:xfrm>
              <a:off x="3756" y="2423"/>
              <a:ext cx="1351" cy="215"/>
            </a:xfrm>
            <a:prstGeom prst="rect">
              <a:avLst/>
            </a:prstGeom>
            <a:gradFill rotWithShape="0">
              <a:gsLst>
                <a:gs pos="0">
                  <a:srgbClr val="000066"/>
                </a:gs>
                <a:gs pos="50000">
                  <a:srgbClr val="3399FF"/>
                </a:gs>
                <a:gs pos="100000">
                  <a:srgbClr val="000066"/>
                </a:gs>
              </a:gsLst>
              <a:lin ang="5400000" scaled="1"/>
            </a:gradFill>
            <a:ln w="9525">
              <a:solidFill>
                <a:schemeClr val="tx1"/>
              </a:solidFill>
              <a:miter lim="800000"/>
              <a:headEnd/>
              <a:tailEnd/>
            </a:ln>
            <a:effectLst/>
          </p:spPr>
          <p:txBody>
            <a:bodyPr wrap="none" anchor="ctr"/>
            <a:lstStyle/>
            <a:p>
              <a:pPr algn="ctr"/>
              <a:r>
                <a:rPr lang="zh-CN" altLang="en-US" sz="1600" b="1">
                  <a:solidFill>
                    <a:srgbClr val="FFFF99"/>
                  </a:solidFill>
                  <a:latin typeface="Times New Roman" pitchFamily="18" charset="0"/>
                </a:rPr>
                <a:t>关注价值链</a:t>
              </a:r>
            </a:p>
          </p:txBody>
        </p:sp>
        <p:sp>
          <p:nvSpPr>
            <p:cNvPr id="12" name="Line 12"/>
            <p:cNvSpPr>
              <a:spLocks noChangeShapeType="1"/>
            </p:cNvSpPr>
            <p:nvPr/>
          </p:nvSpPr>
          <p:spPr bwMode="auto">
            <a:xfrm flipV="1">
              <a:off x="2522" y="2362"/>
              <a:ext cx="785" cy="951"/>
            </a:xfrm>
            <a:prstGeom prst="line">
              <a:avLst/>
            </a:prstGeom>
            <a:noFill/>
            <a:ln w="57150">
              <a:solidFill>
                <a:schemeClr val="folHlink"/>
              </a:solidFill>
              <a:round/>
              <a:headEnd/>
              <a:tailEnd type="triangle" w="med" len="med"/>
            </a:ln>
            <a:effectLst/>
          </p:spPr>
          <p:txBody>
            <a:bodyPr wrap="none"/>
            <a:lstStyle/>
            <a:p>
              <a:endParaRPr lang="zh-CN" altLang="en-US"/>
            </a:p>
          </p:txBody>
        </p:sp>
        <p:sp>
          <p:nvSpPr>
            <p:cNvPr id="13" name="Text Box 13"/>
            <p:cNvSpPr txBox="1">
              <a:spLocks noChangeArrowheads="1"/>
            </p:cNvSpPr>
            <p:nvPr/>
          </p:nvSpPr>
          <p:spPr bwMode="auto">
            <a:xfrm>
              <a:off x="3243" y="4020"/>
              <a:ext cx="1236" cy="187"/>
            </a:xfrm>
            <a:prstGeom prst="rect">
              <a:avLst/>
            </a:prstGeom>
            <a:noFill/>
            <a:ln w="9525">
              <a:noFill/>
              <a:miter lim="800000"/>
              <a:headEnd/>
              <a:tailEnd/>
            </a:ln>
            <a:effectLst/>
          </p:spPr>
          <p:txBody>
            <a:bodyPr lIns="18000" tIns="10800" rIns="18000" bIns="10800">
              <a:spAutoFit/>
            </a:bodyPr>
            <a:lstStyle/>
            <a:p>
              <a:r>
                <a:rPr lang="zh-CN" altLang="en-US" b="1">
                  <a:latin typeface="仿宋_GB2312" pitchFamily="49" charset="-122"/>
                  <a:ea typeface="仿宋_GB2312" pitchFamily="49" charset="-122"/>
                </a:rPr>
                <a:t>组织中</a:t>
              </a:r>
              <a:r>
                <a:rPr lang="en-US" altLang="zh-CN" b="1">
                  <a:latin typeface="仿宋_GB2312" pitchFamily="49" charset="-122"/>
                  <a:ea typeface="仿宋_GB2312" pitchFamily="49" charset="-122"/>
                </a:rPr>
                <a:t>IT</a:t>
              </a:r>
              <a:r>
                <a:rPr lang="zh-CN" altLang="en-US" b="1">
                  <a:latin typeface="仿宋_GB2312" pitchFamily="49" charset="-122"/>
                  <a:ea typeface="仿宋_GB2312" pitchFamily="49" charset="-122"/>
                </a:rPr>
                <a:t>的角色</a:t>
              </a:r>
            </a:p>
          </p:txBody>
        </p:sp>
        <p:sp>
          <p:nvSpPr>
            <p:cNvPr id="14" name="Text Box 14"/>
            <p:cNvSpPr txBox="1">
              <a:spLocks noChangeArrowheads="1"/>
            </p:cNvSpPr>
            <p:nvPr/>
          </p:nvSpPr>
          <p:spPr bwMode="auto">
            <a:xfrm rot="5400000">
              <a:off x="1547" y="3198"/>
              <a:ext cx="1412" cy="231"/>
            </a:xfrm>
            <a:prstGeom prst="rect">
              <a:avLst/>
            </a:prstGeom>
            <a:noFill/>
            <a:ln w="9525" algn="ctr">
              <a:noFill/>
              <a:miter lim="800000"/>
              <a:headEnd/>
              <a:tailEnd/>
            </a:ln>
            <a:effectLst/>
          </p:spPr>
          <p:txBody>
            <a:bodyPr wrap="none">
              <a:spAutoFit/>
            </a:bodyPr>
            <a:lstStyle/>
            <a:p>
              <a:r>
                <a:rPr lang="zh-CN" altLang="en-US" b="1">
                  <a:latin typeface="仿宋_GB2312" pitchFamily="49" charset="-122"/>
                  <a:ea typeface="仿宋_GB2312" pitchFamily="49" charset="-122"/>
                </a:rPr>
                <a:t>对业务的实现的影响</a:t>
              </a:r>
            </a:p>
          </p:txBody>
        </p:sp>
        <p:sp>
          <p:nvSpPr>
            <p:cNvPr id="15" name="Text Box 15"/>
            <p:cNvSpPr txBox="1">
              <a:spLocks noChangeArrowheads="1"/>
            </p:cNvSpPr>
            <p:nvPr/>
          </p:nvSpPr>
          <p:spPr bwMode="auto">
            <a:xfrm>
              <a:off x="2294" y="2296"/>
              <a:ext cx="228" cy="192"/>
            </a:xfrm>
            <a:prstGeom prst="rect">
              <a:avLst/>
            </a:prstGeom>
            <a:noFill/>
            <a:ln w="9525">
              <a:noFill/>
              <a:miter lim="800000"/>
              <a:headEnd/>
              <a:tailEnd/>
            </a:ln>
            <a:effectLst/>
          </p:spPr>
          <p:txBody>
            <a:bodyPr wrap="none">
              <a:spAutoFit/>
            </a:bodyPr>
            <a:lstStyle/>
            <a:p>
              <a:r>
                <a:rPr lang="zh-CN" altLang="en-US" sz="1400">
                  <a:latin typeface="Times New Roman" pitchFamily="18" charset="0"/>
                </a:rPr>
                <a:t>高</a:t>
              </a:r>
            </a:p>
          </p:txBody>
        </p:sp>
        <p:sp>
          <p:nvSpPr>
            <p:cNvPr id="16" name="Text Box 16"/>
            <p:cNvSpPr txBox="1">
              <a:spLocks noChangeArrowheads="1"/>
            </p:cNvSpPr>
            <p:nvPr/>
          </p:nvSpPr>
          <p:spPr bwMode="auto">
            <a:xfrm>
              <a:off x="2306" y="3979"/>
              <a:ext cx="228" cy="192"/>
            </a:xfrm>
            <a:prstGeom prst="rect">
              <a:avLst/>
            </a:prstGeom>
            <a:noFill/>
            <a:ln w="9525">
              <a:noFill/>
              <a:miter lim="800000"/>
              <a:headEnd/>
              <a:tailEnd/>
            </a:ln>
            <a:effectLst/>
          </p:spPr>
          <p:txBody>
            <a:bodyPr wrap="none">
              <a:spAutoFit/>
            </a:bodyPr>
            <a:lstStyle/>
            <a:p>
              <a:r>
                <a:rPr lang="zh-CN" altLang="en-US" sz="1400">
                  <a:latin typeface="Times New Roman" pitchFamily="18" charset="0"/>
                </a:rPr>
                <a:t>低</a:t>
              </a:r>
            </a:p>
          </p:txBody>
        </p:sp>
      </p:grpSp>
      <p:sp>
        <p:nvSpPr>
          <p:cNvPr id="17" name="Text Box 28"/>
          <p:cNvSpPr txBox="1">
            <a:spLocks noChangeArrowheads="1"/>
          </p:cNvSpPr>
          <p:nvPr/>
        </p:nvSpPr>
        <p:spPr bwMode="white">
          <a:xfrm>
            <a:off x="5214942" y="4786322"/>
            <a:ext cx="1242995" cy="268032"/>
          </a:xfrm>
          <a:prstGeom prst="rect">
            <a:avLst/>
          </a:prstGeom>
          <a:noFill/>
          <a:ln w="50800" algn="ctr">
            <a:noFill/>
            <a:miter lim="800000"/>
            <a:headEnd/>
            <a:tailEnd/>
          </a:ln>
        </p:spPr>
        <p:txBody>
          <a:bodyPr wrap="square" lIns="54000" tIns="10800" rIns="54000" bIns="10800">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600" b="0" i="0" u="none" strike="noStrike" kern="0" cap="none" spc="0" normalizeH="0" baseline="0" noProof="0" dirty="0" smtClean="0">
                <a:ln>
                  <a:noFill/>
                </a:ln>
                <a:solidFill>
                  <a:srgbClr val="17347D"/>
                </a:solidFill>
                <a:effectLst/>
                <a:uLnTx/>
                <a:uFillTx/>
                <a:ea typeface="宋体" pitchFamily="2" charset="-122"/>
              </a:rPr>
              <a:t>技术提供方</a:t>
            </a:r>
            <a:endParaRPr kumimoji="0" lang="en-US" altLang="zh-CN" sz="1600" b="0" i="0" u="none" strike="noStrike" kern="0" cap="none" spc="0" normalizeH="0" baseline="0" noProof="0" dirty="0" smtClean="0">
              <a:ln>
                <a:noFill/>
              </a:ln>
              <a:solidFill>
                <a:srgbClr val="17347D"/>
              </a:solidFill>
              <a:effectLst/>
              <a:uLnTx/>
              <a:uFillTx/>
              <a:ea typeface="宋体" pitchFamily="2" charset="-122"/>
            </a:endParaRPr>
          </a:p>
        </p:txBody>
      </p:sp>
      <p:sp>
        <p:nvSpPr>
          <p:cNvPr id="18" name="Text Box 29"/>
          <p:cNvSpPr txBox="1">
            <a:spLocks noChangeArrowheads="1"/>
          </p:cNvSpPr>
          <p:nvPr/>
        </p:nvSpPr>
        <p:spPr bwMode="white">
          <a:xfrm>
            <a:off x="6357950" y="3286124"/>
            <a:ext cx="1008062" cy="234950"/>
          </a:xfrm>
          <a:prstGeom prst="rect">
            <a:avLst/>
          </a:prstGeom>
          <a:noFill/>
          <a:ln w="50800" algn="ctr">
            <a:noFill/>
            <a:miter lim="800000"/>
            <a:headEnd/>
            <a:tailEnd/>
          </a:ln>
        </p:spPr>
        <p:txBody>
          <a:bodyPr lIns="54000" tIns="10800" rIns="54000" bIns="10800">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400" b="0" i="0" u="none" strike="noStrike" kern="0" cap="none" spc="0" normalizeH="0" baseline="0" noProof="0" dirty="0" smtClean="0">
                <a:ln>
                  <a:noFill/>
                </a:ln>
                <a:solidFill>
                  <a:srgbClr val="17347D"/>
                </a:solidFill>
                <a:effectLst/>
                <a:uLnTx/>
                <a:uFillTx/>
                <a:ea typeface="宋体" pitchFamily="2" charset="-122"/>
              </a:rPr>
              <a:t>服务提供方</a:t>
            </a:r>
            <a:endParaRPr kumimoji="0" lang="en-US" altLang="zh-CN" sz="1400" b="0" i="0" u="none" strike="noStrike" kern="0" cap="none" spc="0" normalizeH="0" baseline="0" noProof="0" dirty="0" smtClean="0">
              <a:ln>
                <a:noFill/>
              </a:ln>
              <a:solidFill>
                <a:srgbClr val="17347D"/>
              </a:solidFill>
              <a:effectLst/>
              <a:uLnTx/>
              <a:uFillTx/>
              <a:ea typeface="宋体"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a:bodyPr>
          <a:lstStyle/>
          <a:p>
            <a:r>
              <a:rPr dirty="0"/>
              <a:t>服务管理</a:t>
            </a:r>
          </a:p>
          <a:p>
            <a:pPr lvl="1">
              <a:lnSpc>
                <a:spcPct val="120000"/>
              </a:lnSpc>
            </a:pPr>
            <a:r>
              <a:rPr sz="2400" dirty="0"/>
              <a:t>服务管理是一套专门的组织能力，以服务的形式为顾客提供价值</a:t>
            </a:r>
            <a:r>
              <a:rPr sz="2400" dirty="0" smtClean="0"/>
              <a:t>。</a:t>
            </a:r>
            <a:r>
              <a:rPr lang="en-US" sz="2400" dirty="0" smtClean="0"/>
              <a:t>[ITIL v3]</a:t>
            </a:r>
          </a:p>
          <a:p>
            <a:pPr>
              <a:lnSpc>
                <a:spcPct val="120000"/>
              </a:lnSpc>
            </a:pPr>
            <a:r>
              <a:rPr lang="en-US" sz="2800" dirty="0" smtClean="0"/>
              <a:t>IT</a:t>
            </a:r>
            <a:r>
              <a:rPr sz="2800" dirty="0" smtClean="0"/>
              <a:t>服务管理</a:t>
            </a:r>
            <a:endParaRPr lang="en-US" sz="2800" dirty="0"/>
          </a:p>
          <a:p>
            <a:pPr lvl="1">
              <a:lnSpc>
                <a:spcPct val="120000"/>
              </a:lnSpc>
            </a:pPr>
            <a:r>
              <a:rPr sz="2400" dirty="0"/>
              <a:t>实施和管理优质</a:t>
            </a:r>
            <a:r>
              <a:rPr lang="en-US" sz="2400" dirty="0"/>
              <a:t> IT </a:t>
            </a:r>
            <a:r>
              <a:rPr sz="2400" dirty="0"/>
              <a:t>服务，满足业务的需要。IT 服务管理由 IT </a:t>
            </a:r>
            <a:r>
              <a:rPr sz="2400" dirty="0" smtClean="0"/>
              <a:t>服务提供方通过人员、过程和信息技术的适当组合而进行。</a:t>
            </a:r>
            <a:r>
              <a:rPr lang="en-US" sz="2400" dirty="0"/>
              <a:t> [ITIL v3]</a:t>
            </a:r>
            <a:endParaRPr sz="2400" dirty="0"/>
          </a:p>
        </p:txBody>
      </p:sp>
      <p:sp>
        <p:nvSpPr>
          <p:cNvPr id="3" name="标题 2"/>
          <p:cNvSpPr>
            <a:spLocks noGrp="1"/>
          </p:cNvSpPr>
          <p:nvPr>
            <p:ph type="title"/>
          </p:nvPr>
        </p:nvSpPr>
        <p:spPr/>
        <p:txBody>
          <a:bodyPr>
            <a:normAutofit/>
          </a:bodyPr>
          <a:lstStyle/>
          <a:p>
            <a:r>
              <a:rPr dirty="0" smtClean="0">
                <a:ea typeface="宋体" pitchFamily="2" charset="-122"/>
              </a:rPr>
              <a:t>服务</a:t>
            </a:r>
            <a:r>
              <a:rPr dirty="0"/>
              <a:t>的相关概念</a:t>
            </a:r>
            <a:endParaRPr lang="zh-CN"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altLang="en-US" dirty="0" smtClean="0"/>
              <a:t>服务质量与组织的能力</a:t>
            </a:r>
            <a:endParaRPr lang="zh-CN" altLang="en-US" dirty="0"/>
          </a:p>
        </p:txBody>
      </p:sp>
      <p:sp>
        <p:nvSpPr>
          <p:cNvPr id="4" name="椭圆 3"/>
          <p:cNvSpPr/>
          <p:nvPr/>
        </p:nvSpPr>
        <p:spPr>
          <a:xfrm>
            <a:off x="3786182" y="1357298"/>
            <a:ext cx="1928826" cy="928694"/>
          </a:xfrm>
          <a:prstGeom prst="ellipse">
            <a:avLst/>
          </a:prstGeom>
          <a:solidFill>
            <a:srgbClr val="00CC99"/>
          </a:solidFill>
          <a:ln w="19050">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优质服务</a:t>
            </a:r>
            <a:endParaRPr lang="zh-CN" altLang="en-US" b="1" dirty="0"/>
          </a:p>
        </p:txBody>
      </p:sp>
      <p:sp>
        <p:nvSpPr>
          <p:cNvPr id="5" name="上箭头 4"/>
          <p:cNvSpPr/>
          <p:nvPr/>
        </p:nvSpPr>
        <p:spPr>
          <a:xfrm rot="2013417">
            <a:off x="3549175" y="2161088"/>
            <a:ext cx="500066" cy="585618"/>
          </a:xfrm>
          <a:prstGeom prst="upArrow">
            <a:avLst/>
          </a:prstGeom>
          <a:solidFill>
            <a:srgbClr val="33CCCC"/>
          </a:solid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214546" y="2786058"/>
            <a:ext cx="2071702"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组织的</a:t>
            </a:r>
            <a:endParaRPr lang="en-US" altLang="zh-CN" dirty="0" smtClean="0"/>
          </a:p>
          <a:p>
            <a:pPr algn="ctr"/>
            <a:r>
              <a:rPr lang="zh-CN" altLang="en-US" dirty="0" smtClean="0"/>
              <a:t>服务能力</a:t>
            </a:r>
            <a:endParaRPr lang="zh-CN" altLang="en-US" dirty="0"/>
          </a:p>
        </p:txBody>
      </p:sp>
      <p:sp>
        <p:nvSpPr>
          <p:cNvPr id="7" name="Text Box 5"/>
          <p:cNvSpPr txBox="1">
            <a:spLocks noChangeArrowheads="1"/>
          </p:cNvSpPr>
          <p:nvPr/>
        </p:nvSpPr>
        <p:spPr bwMode="auto">
          <a:xfrm>
            <a:off x="4714876" y="5857892"/>
            <a:ext cx="285752" cy="285752"/>
          </a:xfrm>
          <a:prstGeom prst="rect">
            <a:avLst/>
          </a:prstGeom>
          <a:noFill/>
          <a:ln w="9525">
            <a:noFill/>
            <a:miter lim="800000"/>
            <a:headEnd/>
            <a:tailEnd/>
          </a:ln>
          <a:effectLst/>
        </p:spPr>
        <p:txBody>
          <a:bodyPr wrap="square" lIns="0" tIns="0" rIns="0" bIns="0">
            <a:spAutoFit/>
          </a:bodyPr>
          <a:lstStyle/>
          <a:p>
            <a:pPr eaLnBrk="0" hangingPunct="0">
              <a:spcBef>
                <a:spcPct val="50000"/>
              </a:spcBef>
            </a:pPr>
            <a:r>
              <a:rPr lang="zh-CN" altLang="en-US" sz="1800" dirty="0" smtClean="0">
                <a:latin typeface="Times New Roman" pitchFamily="18" charset="0"/>
                <a:ea typeface="黑体" pitchFamily="2" charset="-122"/>
              </a:rPr>
              <a:t>人</a:t>
            </a:r>
            <a:endParaRPr lang="zh-CN" altLang="en-US" sz="1800" dirty="0">
              <a:latin typeface="Times New Roman" pitchFamily="18" charset="0"/>
            </a:endParaRPr>
          </a:p>
        </p:txBody>
      </p:sp>
      <p:sp>
        <p:nvSpPr>
          <p:cNvPr id="8" name="Rectangle 6"/>
          <p:cNvSpPr>
            <a:spLocks noChangeArrowheads="1"/>
          </p:cNvSpPr>
          <p:nvPr/>
        </p:nvSpPr>
        <p:spPr bwMode="auto">
          <a:xfrm>
            <a:off x="7786710" y="4500570"/>
            <a:ext cx="698274" cy="365438"/>
          </a:xfrm>
          <a:prstGeom prst="rect">
            <a:avLst/>
          </a:prstGeom>
          <a:noFill/>
          <a:ln w="9525">
            <a:noFill/>
            <a:miter lim="800000"/>
            <a:headEnd/>
            <a:tailEnd/>
          </a:ln>
          <a:effectLst/>
        </p:spPr>
        <p:txBody>
          <a:bodyPr wrap="none">
            <a:spAutoFit/>
          </a:bodyPr>
          <a:lstStyle/>
          <a:p>
            <a:pPr eaLnBrk="0" hangingPunct="0"/>
            <a:r>
              <a:rPr lang="zh-CN" altLang="en-US" sz="1800" dirty="0">
                <a:latin typeface="Times New Roman" pitchFamily="18" charset="0"/>
                <a:ea typeface="黑体" pitchFamily="2" charset="-122"/>
              </a:rPr>
              <a:t>过 程</a:t>
            </a:r>
            <a:endParaRPr lang="zh-CN" altLang="en-US" sz="1800" dirty="0">
              <a:latin typeface="Times New Roman" pitchFamily="18" charset="0"/>
            </a:endParaRPr>
          </a:p>
        </p:txBody>
      </p:sp>
      <p:sp>
        <p:nvSpPr>
          <p:cNvPr id="9" name="Text Box 7"/>
          <p:cNvSpPr txBox="1">
            <a:spLocks noChangeArrowheads="1"/>
          </p:cNvSpPr>
          <p:nvPr/>
        </p:nvSpPr>
        <p:spPr bwMode="auto">
          <a:xfrm>
            <a:off x="7358082" y="6000768"/>
            <a:ext cx="1214446" cy="369332"/>
          </a:xfrm>
          <a:prstGeom prst="rect">
            <a:avLst/>
          </a:prstGeom>
          <a:noFill/>
          <a:ln w="9525">
            <a:noFill/>
            <a:miter lim="800000"/>
            <a:headEnd/>
            <a:tailEnd/>
          </a:ln>
          <a:effectLst/>
        </p:spPr>
        <p:txBody>
          <a:bodyPr wrap="square">
            <a:spAutoFit/>
          </a:bodyPr>
          <a:lstStyle/>
          <a:p>
            <a:pPr eaLnBrk="0" hangingPunct="0">
              <a:spcBef>
                <a:spcPct val="50000"/>
              </a:spcBef>
            </a:pPr>
            <a:r>
              <a:rPr lang="zh-CN" altLang="en-US" sz="1800" dirty="0" smtClean="0">
                <a:latin typeface="Times New Roman" pitchFamily="18" charset="0"/>
              </a:rPr>
              <a:t>方法</a:t>
            </a:r>
            <a:r>
              <a:rPr lang="en-US" altLang="zh-CN" sz="1800" dirty="0" smtClean="0">
                <a:latin typeface="Times New Roman" pitchFamily="18" charset="0"/>
              </a:rPr>
              <a:t>/</a:t>
            </a:r>
            <a:r>
              <a:rPr lang="zh-CN" altLang="en-US" sz="1800" dirty="0" smtClean="0">
                <a:latin typeface="Times New Roman" pitchFamily="18" charset="0"/>
              </a:rPr>
              <a:t>工具</a:t>
            </a:r>
            <a:endParaRPr lang="zh-CN" altLang="en-US" sz="1800" dirty="0">
              <a:latin typeface="Times New Roman" pitchFamily="18" charset="0"/>
            </a:endParaRPr>
          </a:p>
        </p:txBody>
      </p:sp>
      <p:grpSp>
        <p:nvGrpSpPr>
          <p:cNvPr id="2" name="组合 86"/>
          <p:cNvGrpSpPr/>
          <p:nvPr/>
        </p:nvGrpSpPr>
        <p:grpSpPr>
          <a:xfrm>
            <a:off x="4572000" y="4786322"/>
            <a:ext cx="572943" cy="906217"/>
            <a:chOff x="1809251" y="4308733"/>
            <a:chExt cx="572943" cy="950549"/>
          </a:xfrm>
        </p:grpSpPr>
        <p:grpSp>
          <p:nvGrpSpPr>
            <p:cNvPr id="10" name="Group 9"/>
            <p:cNvGrpSpPr>
              <a:grpSpLocks/>
            </p:cNvGrpSpPr>
            <p:nvPr/>
          </p:nvGrpSpPr>
          <p:grpSpPr bwMode="auto">
            <a:xfrm>
              <a:off x="1809251" y="4381953"/>
              <a:ext cx="208901" cy="852454"/>
              <a:chOff x="223" y="3123"/>
              <a:chExt cx="136" cy="617"/>
            </a:xfrm>
          </p:grpSpPr>
          <p:grpSp>
            <p:nvGrpSpPr>
              <p:cNvPr id="11" name="Group 10"/>
              <p:cNvGrpSpPr>
                <a:grpSpLocks/>
              </p:cNvGrpSpPr>
              <p:nvPr/>
            </p:nvGrpSpPr>
            <p:grpSpPr bwMode="auto">
              <a:xfrm>
                <a:off x="223" y="3313"/>
                <a:ext cx="132" cy="183"/>
                <a:chOff x="223" y="3313"/>
                <a:chExt cx="132" cy="183"/>
              </a:xfrm>
            </p:grpSpPr>
            <p:sp>
              <p:nvSpPr>
                <p:cNvPr id="82" name="Freeform 11"/>
                <p:cNvSpPr>
                  <a:spLocks/>
                </p:cNvSpPr>
                <p:nvPr/>
              </p:nvSpPr>
              <p:spPr bwMode="auto">
                <a:xfrm>
                  <a:off x="223" y="3321"/>
                  <a:ext cx="35" cy="175"/>
                </a:xfrm>
                <a:custGeom>
                  <a:avLst/>
                  <a:gdLst/>
                  <a:ahLst/>
                  <a:cxnLst>
                    <a:cxn ang="0">
                      <a:pos x="3" y="0"/>
                    </a:cxn>
                    <a:cxn ang="0">
                      <a:pos x="0" y="39"/>
                    </a:cxn>
                    <a:cxn ang="0">
                      <a:pos x="7" y="93"/>
                    </a:cxn>
                    <a:cxn ang="0">
                      <a:pos x="10" y="139"/>
                    </a:cxn>
                    <a:cxn ang="0">
                      <a:pos x="21" y="168"/>
                    </a:cxn>
                    <a:cxn ang="0">
                      <a:pos x="25" y="175"/>
                    </a:cxn>
                    <a:cxn ang="0">
                      <a:pos x="28" y="164"/>
                    </a:cxn>
                    <a:cxn ang="0">
                      <a:pos x="28" y="146"/>
                    </a:cxn>
                    <a:cxn ang="0">
                      <a:pos x="35" y="139"/>
                    </a:cxn>
                    <a:cxn ang="0">
                      <a:pos x="25" y="125"/>
                    </a:cxn>
                    <a:cxn ang="0">
                      <a:pos x="18" y="114"/>
                    </a:cxn>
                    <a:cxn ang="0">
                      <a:pos x="21" y="35"/>
                    </a:cxn>
                    <a:cxn ang="0">
                      <a:pos x="25" y="3"/>
                    </a:cxn>
                    <a:cxn ang="0">
                      <a:pos x="3" y="0"/>
                    </a:cxn>
                  </a:cxnLst>
                  <a:rect l="0" t="0" r="r" b="b"/>
                  <a:pathLst>
                    <a:path w="35" h="175">
                      <a:moveTo>
                        <a:pt x="3" y="0"/>
                      </a:moveTo>
                      <a:lnTo>
                        <a:pt x="0" y="39"/>
                      </a:lnTo>
                      <a:lnTo>
                        <a:pt x="7" y="93"/>
                      </a:lnTo>
                      <a:lnTo>
                        <a:pt x="10" y="139"/>
                      </a:lnTo>
                      <a:lnTo>
                        <a:pt x="21" y="168"/>
                      </a:lnTo>
                      <a:lnTo>
                        <a:pt x="25" y="175"/>
                      </a:lnTo>
                      <a:lnTo>
                        <a:pt x="28" y="164"/>
                      </a:lnTo>
                      <a:lnTo>
                        <a:pt x="28" y="146"/>
                      </a:lnTo>
                      <a:lnTo>
                        <a:pt x="35" y="139"/>
                      </a:lnTo>
                      <a:lnTo>
                        <a:pt x="25" y="125"/>
                      </a:lnTo>
                      <a:lnTo>
                        <a:pt x="18" y="114"/>
                      </a:lnTo>
                      <a:lnTo>
                        <a:pt x="21" y="35"/>
                      </a:lnTo>
                      <a:lnTo>
                        <a:pt x="25" y="3"/>
                      </a:lnTo>
                      <a:lnTo>
                        <a:pt x="3" y="0"/>
                      </a:lnTo>
                      <a:close/>
                    </a:path>
                  </a:pathLst>
                </a:custGeom>
                <a:solidFill>
                  <a:srgbClr val="FFBF7F"/>
                </a:solidFill>
                <a:ln w="9525">
                  <a:noFill/>
                  <a:round/>
                  <a:headEnd/>
                  <a:tailEnd/>
                </a:ln>
              </p:spPr>
              <p:txBody>
                <a:bodyPr/>
                <a:lstStyle/>
                <a:p>
                  <a:endParaRPr lang="zh-CN" altLang="en-US"/>
                </a:p>
              </p:txBody>
            </p:sp>
            <p:sp>
              <p:nvSpPr>
                <p:cNvPr id="83" name="Freeform 12"/>
                <p:cNvSpPr>
                  <a:spLocks/>
                </p:cNvSpPr>
                <p:nvPr/>
              </p:nvSpPr>
              <p:spPr bwMode="auto">
                <a:xfrm>
                  <a:off x="323" y="3313"/>
                  <a:ext cx="32" cy="165"/>
                </a:xfrm>
                <a:custGeom>
                  <a:avLst/>
                  <a:gdLst/>
                  <a:ahLst/>
                  <a:cxnLst>
                    <a:cxn ang="0">
                      <a:pos x="11" y="8"/>
                    </a:cxn>
                    <a:cxn ang="0">
                      <a:pos x="14" y="36"/>
                    </a:cxn>
                    <a:cxn ang="0">
                      <a:pos x="14" y="104"/>
                    </a:cxn>
                    <a:cxn ang="0">
                      <a:pos x="0" y="137"/>
                    </a:cxn>
                    <a:cxn ang="0">
                      <a:pos x="4" y="137"/>
                    </a:cxn>
                    <a:cxn ang="0">
                      <a:pos x="0" y="154"/>
                    </a:cxn>
                    <a:cxn ang="0">
                      <a:pos x="4" y="165"/>
                    </a:cxn>
                    <a:cxn ang="0">
                      <a:pos x="14" y="144"/>
                    </a:cxn>
                    <a:cxn ang="0">
                      <a:pos x="22" y="108"/>
                    </a:cxn>
                    <a:cxn ang="0">
                      <a:pos x="32" y="29"/>
                    </a:cxn>
                    <a:cxn ang="0">
                      <a:pos x="29" y="0"/>
                    </a:cxn>
                    <a:cxn ang="0">
                      <a:pos x="11" y="8"/>
                    </a:cxn>
                  </a:cxnLst>
                  <a:rect l="0" t="0" r="r" b="b"/>
                  <a:pathLst>
                    <a:path w="32" h="165">
                      <a:moveTo>
                        <a:pt x="11" y="8"/>
                      </a:moveTo>
                      <a:lnTo>
                        <a:pt x="14" y="36"/>
                      </a:lnTo>
                      <a:lnTo>
                        <a:pt x="14" y="104"/>
                      </a:lnTo>
                      <a:lnTo>
                        <a:pt x="0" y="137"/>
                      </a:lnTo>
                      <a:lnTo>
                        <a:pt x="4" y="137"/>
                      </a:lnTo>
                      <a:lnTo>
                        <a:pt x="0" y="154"/>
                      </a:lnTo>
                      <a:lnTo>
                        <a:pt x="4" y="165"/>
                      </a:lnTo>
                      <a:lnTo>
                        <a:pt x="14" y="144"/>
                      </a:lnTo>
                      <a:lnTo>
                        <a:pt x="22" y="108"/>
                      </a:lnTo>
                      <a:lnTo>
                        <a:pt x="32" y="29"/>
                      </a:lnTo>
                      <a:lnTo>
                        <a:pt x="29" y="0"/>
                      </a:lnTo>
                      <a:lnTo>
                        <a:pt x="11" y="8"/>
                      </a:lnTo>
                      <a:close/>
                    </a:path>
                  </a:pathLst>
                </a:custGeom>
                <a:solidFill>
                  <a:srgbClr val="FFBF7F"/>
                </a:solidFill>
                <a:ln w="9525">
                  <a:noFill/>
                  <a:round/>
                  <a:headEnd/>
                  <a:tailEnd/>
                </a:ln>
              </p:spPr>
              <p:txBody>
                <a:bodyPr/>
                <a:lstStyle/>
                <a:p>
                  <a:endParaRPr lang="zh-CN" altLang="en-US"/>
                </a:p>
              </p:txBody>
            </p:sp>
          </p:grpSp>
          <p:sp>
            <p:nvSpPr>
              <p:cNvPr id="66" name="Freeform 13"/>
              <p:cNvSpPr>
                <a:spLocks/>
              </p:cNvSpPr>
              <p:nvPr/>
            </p:nvSpPr>
            <p:spPr bwMode="auto">
              <a:xfrm>
                <a:off x="223" y="3213"/>
                <a:ext cx="136" cy="265"/>
              </a:xfrm>
              <a:custGeom>
                <a:avLst/>
                <a:gdLst/>
                <a:ahLst/>
                <a:cxnLst>
                  <a:cxn ang="0">
                    <a:pos x="53" y="0"/>
                  </a:cxn>
                  <a:cxn ang="0">
                    <a:pos x="21" y="18"/>
                  </a:cxn>
                  <a:cxn ang="0">
                    <a:pos x="18" y="22"/>
                  </a:cxn>
                  <a:cxn ang="0">
                    <a:pos x="0" y="108"/>
                  </a:cxn>
                  <a:cxn ang="0">
                    <a:pos x="3" y="197"/>
                  </a:cxn>
                  <a:cxn ang="0">
                    <a:pos x="25" y="190"/>
                  </a:cxn>
                  <a:cxn ang="0">
                    <a:pos x="25" y="111"/>
                  </a:cxn>
                  <a:cxn ang="0">
                    <a:pos x="28" y="90"/>
                  </a:cxn>
                  <a:cxn ang="0">
                    <a:pos x="28" y="136"/>
                  </a:cxn>
                  <a:cxn ang="0">
                    <a:pos x="25" y="219"/>
                  </a:cxn>
                  <a:cxn ang="0">
                    <a:pos x="32" y="219"/>
                  </a:cxn>
                  <a:cxn ang="0">
                    <a:pos x="32" y="244"/>
                  </a:cxn>
                  <a:cxn ang="0">
                    <a:pos x="32" y="262"/>
                  </a:cxn>
                  <a:cxn ang="0">
                    <a:pos x="68" y="265"/>
                  </a:cxn>
                  <a:cxn ang="0">
                    <a:pos x="96" y="258"/>
                  </a:cxn>
                  <a:cxn ang="0">
                    <a:pos x="114" y="258"/>
                  </a:cxn>
                  <a:cxn ang="0">
                    <a:pos x="111" y="211"/>
                  </a:cxn>
                  <a:cxn ang="0">
                    <a:pos x="114" y="190"/>
                  </a:cxn>
                  <a:cxn ang="0">
                    <a:pos x="104" y="129"/>
                  </a:cxn>
                  <a:cxn ang="0">
                    <a:pos x="104" y="97"/>
                  </a:cxn>
                  <a:cxn ang="0">
                    <a:pos x="107" y="108"/>
                  </a:cxn>
                  <a:cxn ang="0">
                    <a:pos x="111" y="179"/>
                  </a:cxn>
                  <a:cxn ang="0">
                    <a:pos x="129" y="183"/>
                  </a:cxn>
                  <a:cxn ang="0">
                    <a:pos x="136" y="100"/>
                  </a:cxn>
                  <a:cxn ang="0">
                    <a:pos x="114" y="22"/>
                  </a:cxn>
                  <a:cxn ang="0">
                    <a:pos x="78" y="0"/>
                  </a:cxn>
                  <a:cxn ang="0">
                    <a:pos x="53" y="0"/>
                  </a:cxn>
                </a:cxnLst>
                <a:rect l="0" t="0" r="r" b="b"/>
                <a:pathLst>
                  <a:path w="136" h="265">
                    <a:moveTo>
                      <a:pt x="53" y="0"/>
                    </a:moveTo>
                    <a:lnTo>
                      <a:pt x="21" y="18"/>
                    </a:lnTo>
                    <a:lnTo>
                      <a:pt x="18" y="22"/>
                    </a:lnTo>
                    <a:lnTo>
                      <a:pt x="0" y="108"/>
                    </a:lnTo>
                    <a:lnTo>
                      <a:pt x="3" y="197"/>
                    </a:lnTo>
                    <a:lnTo>
                      <a:pt x="25" y="190"/>
                    </a:lnTo>
                    <a:lnTo>
                      <a:pt x="25" y="111"/>
                    </a:lnTo>
                    <a:lnTo>
                      <a:pt x="28" y="90"/>
                    </a:lnTo>
                    <a:lnTo>
                      <a:pt x="28" y="136"/>
                    </a:lnTo>
                    <a:lnTo>
                      <a:pt x="25" y="219"/>
                    </a:lnTo>
                    <a:lnTo>
                      <a:pt x="32" y="219"/>
                    </a:lnTo>
                    <a:lnTo>
                      <a:pt x="32" y="244"/>
                    </a:lnTo>
                    <a:lnTo>
                      <a:pt x="32" y="262"/>
                    </a:lnTo>
                    <a:lnTo>
                      <a:pt x="68" y="265"/>
                    </a:lnTo>
                    <a:lnTo>
                      <a:pt x="96" y="258"/>
                    </a:lnTo>
                    <a:lnTo>
                      <a:pt x="114" y="258"/>
                    </a:lnTo>
                    <a:lnTo>
                      <a:pt x="111" y="211"/>
                    </a:lnTo>
                    <a:lnTo>
                      <a:pt x="114" y="190"/>
                    </a:lnTo>
                    <a:lnTo>
                      <a:pt x="104" y="129"/>
                    </a:lnTo>
                    <a:lnTo>
                      <a:pt x="104" y="97"/>
                    </a:lnTo>
                    <a:lnTo>
                      <a:pt x="107" y="108"/>
                    </a:lnTo>
                    <a:lnTo>
                      <a:pt x="111" y="179"/>
                    </a:lnTo>
                    <a:lnTo>
                      <a:pt x="129" y="183"/>
                    </a:lnTo>
                    <a:lnTo>
                      <a:pt x="136" y="100"/>
                    </a:lnTo>
                    <a:lnTo>
                      <a:pt x="114" y="22"/>
                    </a:lnTo>
                    <a:lnTo>
                      <a:pt x="78" y="0"/>
                    </a:lnTo>
                    <a:lnTo>
                      <a:pt x="53" y="0"/>
                    </a:lnTo>
                    <a:close/>
                  </a:path>
                </a:pathLst>
              </a:custGeom>
              <a:solidFill>
                <a:srgbClr val="9FBFFF"/>
              </a:solidFill>
              <a:ln w="6350">
                <a:solidFill>
                  <a:srgbClr val="9FBFFF"/>
                </a:solidFill>
                <a:prstDash val="solid"/>
                <a:round/>
                <a:headEnd/>
                <a:tailEnd/>
              </a:ln>
            </p:spPr>
            <p:txBody>
              <a:bodyPr/>
              <a:lstStyle/>
              <a:p>
                <a:endParaRPr lang="zh-CN" altLang="en-US"/>
              </a:p>
            </p:txBody>
          </p:sp>
          <p:grpSp>
            <p:nvGrpSpPr>
              <p:cNvPr id="12" name="Group 14"/>
              <p:cNvGrpSpPr>
                <a:grpSpLocks/>
              </p:cNvGrpSpPr>
              <p:nvPr/>
            </p:nvGrpSpPr>
            <p:grpSpPr bwMode="auto">
              <a:xfrm>
                <a:off x="248" y="3123"/>
                <a:ext cx="82" cy="617"/>
                <a:chOff x="248" y="3123"/>
                <a:chExt cx="82" cy="617"/>
              </a:xfrm>
            </p:grpSpPr>
            <p:sp>
              <p:nvSpPr>
                <p:cNvPr id="68" name="Freeform 15"/>
                <p:cNvSpPr>
                  <a:spLocks/>
                </p:cNvSpPr>
                <p:nvPr/>
              </p:nvSpPr>
              <p:spPr bwMode="auto">
                <a:xfrm>
                  <a:off x="251" y="3467"/>
                  <a:ext cx="79" cy="255"/>
                </a:xfrm>
                <a:custGeom>
                  <a:avLst/>
                  <a:gdLst/>
                  <a:ahLst/>
                  <a:cxnLst>
                    <a:cxn ang="0">
                      <a:pos x="11" y="4"/>
                    </a:cxn>
                    <a:cxn ang="0">
                      <a:pos x="15" y="94"/>
                    </a:cxn>
                    <a:cxn ang="0">
                      <a:pos x="11" y="119"/>
                    </a:cxn>
                    <a:cxn ang="0">
                      <a:pos x="11" y="144"/>
                    </a:cxn>
                    <a:cxn ang="0">
                      <a:pos x="15" y="165"/>
                    </a:cxn>
                    <a:cxn ang="0">
                      <a:pos x="15" y="183"/>
                    </a:cxn>
                    <a:cxn ang="0">
                      <a:pos x="15" y="205"/>
                    </a:cxn>
                    <a:cxn ang="0">
                      <a:pos x="11" y="215"/>
                    </a:cxn>
                    <a:cxn ang="0">
                      <a:pos x="4" y="244"/>
                    </a:cxn>
                    <a:cxn ang="0">
                      <a:pos x="0" y="255"/>
                    </a:cxn>
                    <a:cxn ang="0">
                      <a:pos x="15" y="255"/>
                    </a:cxn>
                    <a:cxn ang="0">
                      <a:pos x="22" y="241"/>
                    </a:cxn>
                    <a:cxn ang="0">
                      <a:pos x="25" y="226"/>
                    </a:cxn>
                    <a:cxn ang="0">
                      <a:pos x="29" y="205"/>
                    </a:cxn>
                    <a:cxn ang="0">
                      <a:pos x="36" y="144"/>
                    </a:cxn>
                    <a:cxn ang="0">
                      <a:pos x="40" y="126"/>
                    </a:cxn>
                    <a:cxn ang="0">
                      <a:pos x="36" y="158"/>
                    </a:cxn>
                    <a:cxn ang="0">
                      <a:pos x="40" y="180"/>
                    </a:cxn>
                    <a:cxn ang="0">
                      <a:pos x="40" y="198"/>
                    </a:cxn>
                    <a:cxn ang="0">
                      <a:pos x="40" y="215"/>
                    </a:cxn>
                    <a:cxn ang="0">
                      <a:pos x="40" y="223"/>
                    </a:cxn>
                    <a:cxn ang="0">
                      <a:pos x="50" y="251"/>
                    </a:cxn>
                    <a:cxn ang="0">
                      <a:pos x="61" y="251"/>
                    </a:cxn>
                    <a:cxn ang="0">
                      <a:pos x="65" y="251"/>
                    </a:cxn>
                    <a:cxn ang="0">
                      <a:pos x="68" y="244"/>
                    </a:cxn>
                    <a:cxn ang="0">
                      <a:pos x="58" y="215"/>
                    </a:cxn>
                    <a:cxn ang="0">
                      <a:pos x="61" y="155"/>
                    </a:cxn>
                    <a:cxn ang="0">
                      <a:pos x="65" y="122"/>
                    </a:cxn>
                    <a:cxn ang="0">
                      <a:pos x="79" y="0"/>
                    </a:cxn>
                    <a:cxn ang="0">
                      <a:pos x="11" y="4"/>
                    </a:cxn>
                  </a:cxnLst>
                  <a:rect l="0" t="0" r="r" b="b"/>
                  <a:pathLst>
                    <a:path w="79" h="255">
                      <a:moveTo>
                        <a:pt x="11" y="4"/>
                      </a:moveTo>
                      <a:lnTo>
                        <a:pt x="15" y="94"/>
                      </a:lnTo>
                      <a:lnTo>
                        <a:pt x="11" y="119"/>
                      </a:lnTo>
                      <a:lnTo>
                        <a:pt x="11" y="144"/>
                      </a:lnTo>
                      <a:lnTo>
                        <a:pt x="15" y="165"/>
                      </a:lnTo>
                      <a:lnTo>
                        <a:pt x="15" y="183"/>
                      </a:lnTo>
                      <a:lnTo>
                        <a:pt x="15" y="205"/>
                      </a:lnTo>
                      <a:lnTo>
                        <a:pt x="11" y="215"/>
                      </a:lnTo>
                      <a:lnTo>
                        <a:pt x="4" y="244"/>
                      </a:lnTo>
                      <a:lnTo>
                        <a:pt x="0" y="255"/>
                      </a:lnTo>
                      <a:lnTo>
                        <a:pt x="15" y="255"/>
                      </a:lnTo>
                      <a:lnTo>
                        <a:pt x="22" y="241"/>
                      </a:lnTo>
                      <a:lnTo>
                        <a:pt x="25" y="226"/>
                      </a:lnTo>
                      <a:lnTo>
                        <a:pt x="29" y="205"/>
                      </a:lnTo>
                      <a:lnTo>
                        <a:pt x="36" y="144"/>
                      </a:lnTo>
                      <a:lnTo>
                        <a:pt x="40" y="126"/>
                      </a:lnTo>
                      <a:lnTo>
                        <a:pt x="36" y="158"/>
                      </a:lnTo>
                      <a:lnTo>
                        <a:pt x="40" y="180"/>
                      </a:lnTo>
                      <a:lnTo>
                        <a:pt x="40" y="198"/>
                      </a:lnTo>
                      <a:lnTo>
                        <a:pt x="40" y="215"/>
                      </a:lnTo>
                      <a:lnTo>
                        <a:pt x="40" y="223"/>
                      </a:lnTo>
                      <a:lnTo>
                        <a:pt x="50" y="251"/>
                      </a:lnTo>
                      <a:lnTo>
                        <a:pt x="61" y="251"/>
                      </a:lnTo>
                      <a:lnTo>
                        <a:pt x="65" y="251"/>
                      </a:lnTo>
                      <a:lnTo>
                        <a:pt x="68" y="244"/>
                      </a:lnTo>
                      <a:lnTo>
                        <a:pt x="58" y="215"/>
                      </a:lnTo>
                      <a:lnTo>
                        <a:pt x="61" y="155"/>
                      </a:lnTo>
                      <a:lnTo>
                        <a:pt x="65" y="122"/>
                      </a:lnTo>
                      <a:lnTo>
                        <a:pt x="79" y="0"/>
                      </a:lnTo>
                      <a:lnTo>
                        <a:pt x="11" y="4"/>
                      </a:lnTo>
                      <a:close/>
                    </a:path>
                  </a:pathLst>
                </a:custGeom>
                <a:solidFill>
                  <a:srgbClr val="FFBF7F"/>
                </a:solidFill>
                <a:ln w="9525">
                  <a:noFill/>
                  <a:round/>
                  <a:headEnd/>
                  <a:tailEnd/>
                </a:ln>
              </p:spPr>
              <p:txBody>
                <a:bodyPr/>
                <a:lstStyle/>
                <a:p>
                  <a:endParaRPr lang="zh-CN" altLang="en-US"/>
                </a:p>
              </p:txBody>
            </p:sp>
            <p:grpSp>
              <p:nvGrpSpPr>
                <p:cNvPr id="13" name="Group 16"/>
                <p:cNvGrpSpPr>
                  <a:grpSpLocks/>
                </p:cNvGrpSpPr>
                <p:nvPr/>
              </p:nvGrpSpPr>
              <p:grpSpPr bwMode="auto">
                <a:xfrm>
                  <a:off x="262" y="3213"/>
                  <a:ext cx="57" cy="136"/>
                  <a:chOff x="262" y="3213"/>
                  <a:chExt cx="57" cy="136"/>
                </a:xfrm>
              </p:grpSpPr>
              <p:sp>
                <p:nvSpPr>
                  <p:cNvPr id="79" name="Freeform 17"/>
                  <p:cNvSpPr>
                    <a:spLocks/>
                  </p:cNvSpPr>
                  <p:nvPr/>
                </p:nvSpPr>
                <p:spPr bwMode="auto">
                  <a:xfrm>
                    <a:off x="276" y="3213"/>
                    <a:ext cx="29" cy="14"/>
                  </a:xfrm>
                  <a:custGeom>
                    <a:avLst/>
                    <a:gdLst/>
                    <a:ahLst/>
                    <a:cxnLst>
                      <a:cxn ang="0">
                        <a:pos x="0" y="0"/>
                      </a:cxn>
                      <a:cxn ang="0">
                        <a:pos x="4" y="14"/>
                      </a:cxn>
                      <a:cxn ang="0">
                        <a:pos x="15" y="0"/>
                      </a:cxn>
                      <a:cxn ang="0">
                        <a:pos x="22" y="14"/>
                      </a:cxn>
                      <a:cxn ang="0">
                        <a:pos x="29" y="0"/>
                      </a:cxn>
                    </a:cxnLst>
                    <a:rect l="0" t="0" r="r" b="b"/>
                    <a:pathLst>
                      <a:path w="29" h="14">
                        <a:moveTo>
                          <a:pt x="0" y="0"/>
                        </a:moveTo>
                        <a:lnTo>
                          <a:pt x="4" y="14"/>
                        </a:lnTo>
                        <a:lnTo>
                          <a:pt x="15" y="0"/>
                        </a:lnTo>
                        <a:lnTo>
                          <a:pt x="22" y="14"/>
                        </a:lnTo>
                        <a:lnTo>
                          <a:pt x="29" y="0"/>
                        </a:lnTo>
                      </a:path>
                    </a:pathLst>
                  </a:custGeom>
                  <a:noFill/>
                  <a:ln w="6350">
                    <a:solidFill>
                      <a:srgbClr val="3F7FFF"/>
                    </a:solidFill>
                    <a:prstDash val="solid"/>
                    <a:round/>
                    <a:headEnd/>
                    <a:tailEnd/>
                  </a:ln>
                </p:spPr>
                <p:txBody>
                  <a:bodyPr/>
                  <a:lstStyle/>
                  <a:p>
                    <a:endParaRPr lang="zh-CN" altLang="en-US"/>
                  </a:p>
                </p:txBody>
              </p:sp>
              <p:sp>
                <p:nvSpPr>
                  <p:cNvPr id="80" name="Freeform 18"/>
                  <p:cNvSpPr>
                    <a:spLocks/>
                  </p:cNvSpPr>
                  <p:nvPr/>
                </p:nvSpPr>
                <p:spPr bwMode="auto">
                  <a:xfrm>
                    <a:off x="291" y="3217"/>
                    <a:ext cx="3" cy="129"/>
                  </a:xfrm>
                  <a:custGeom>
                    <a:avLst/>
                    <a:gdLst/>
                    <a:ahLst/>
                    <a:cxnLst>
                      <a:cxn ang="0">
                        <a:pos x="0" y="0"/>
                      </a:cxn>
                      <a:cxn ang="0">
                        <a:pos x="3" y="53"/>
                      </a:cxn>
                      <a:cxn ang="0">
                        <a:pos x="3" y="129"/>
                      </a:cxn>
                    </a:cxnLst>
                    <a:rect l="0" t="0" r="r" b="b"/>
                    <a:pathLst>
                      <a:path w="3" h="129">
                        <a:moveTo>
                          <a:pt x="0" y="0"/>
                        </a:moveTo>
                        <a:lnTo>
                          <a:pt x="3" y="53"/>
                        </a:lnTo>
                        <a:lnTo>
                          <a:pt x="3" y="129"/>
                        </a:lnTo>
                      </a:path>
                    </a:pathLst>
                  </a:custGeom>
                  <a:noFill/>
                  <a:ln w="6350">
                    <a:solidFill>
                      <a:srgbClr val="3F7FFF"/>
                    </a:solidFill>
                    <a:prstDash val="solid"/>
                    <a:round/>
                    <a:headEnd/>
                    <a:tailEnd/>
                  </a:ln>
                </p:spPr>
                <p:txBody>
                  <a:bodyPr/>
                  <a:lstStyle/>
                  <a:p>
                    <a:endParaRPr lang="zh-CN" altLang="en-US"/>
                  </a:p>
                </p:txBody>
              </p:sp>
              <p:sp>
                <p:nvSpPr>
                  <p:cNvPr id="81" name="Freeform 19"/>
                  <p:cNvSpPr>
                    <a:spLocks/>
                  </p:cNvSpPr>
                  <p:nvPr/>
                </p:nvSpPr>
                <p:spPr bwMode="auto">
                  <a:xfrm>
                    <a:off x="262" y="3346"/>
                    <a:ext cx="57" cy="3"/>
                  </a:xfrm>
                  <a:custGeom>
                    <a:avLst/>
                    <a:gdLst/>
                    <a:ahLst/>
                    <a:cxnLst>
                      <a:cxn ang="0">
                        <a:pos x="0" y="3"/>
                      </a:cxn>
                      <a:cxn ang="0">
                        <a:pos x="32" y="0"/>
                      </a:cxn>
                      <a:cxn ang="0">
                        <a:pos x="57" y="0"/>
                      </a:cxn>
                    </a:cxnLst>
                    <a:rect l="0" t="0" r="r" b="b"/>
                    <a:pathLst>
                      <a:path w="57" h="3">
                        <a:moveTo>
                          <a:pt x="0" y="3"/>
                        </a:moveTo>
                        <a:lnTo>
                          <a:pt x="32" y="0"/>
                        </a:lnTo>
                        <a:lnTo>
                          <a:pt x="57" y="0"/>
                        </a:lnTo>
                      </a:path>
                    </a:pathLst>
                  </a:custGeom>
                  <a:noFill/>
                  <a:ln w="6350">
                    <a:solidFill>
                      <a:srgbClr val="3F7FFF"/>
                    </a:solidFill>
                    <a:prstDash val="solid"/>
                    <a:round/>
                    <a:headEnd/>
                    <a:tailEnd/>
                  </a:ln>
                </p:spPr>
                <p:txBody>
                  <a:bodyPr/>
                  <a:lstStyle/>
                  <a:p>
                    <a:endParaRPr lang="zh-CN" altLang="en-US"/>
                  </a:p>
                </p:txBody>
              </p:sp>
            </p:grpSp>
            <p:grpSp>
              <p:nvGrpSpPr>
                <p:cNvPr id="14" name="Group 20"/>
                <p:cNvGrpSpPr>
                  <a:grpSpLocks/>
                </p:cNvGrpSpPr>
                <p:nvPr/>
              </p:nvGrpSpPr>
              <p:grpSpPr bwMode="auto">
                <a:xfrm>
                  <a:off x="248" y="3686"/>
                  <a:ext cx="79" cy="54"/>
                  <a:chOff x="248" y="3686"/>
                  <a:chExt cx="79" cy="54"/>
                </a:xfrm>
              </p:grpSpPr>
              <p:sp>
                <p:nvSpPr>
                  <p:cNvPr id="77" name="Freeform 21"/>
                  <p:cNvSpPr>
                    <a:spLocks/>
                  </p:cNvSpPr>
                  <p:nvPr/>
                </p:nvSpPr>
                <p:spPr bwMode="auto">
                  <a:xfrm>
                    <a:off x="248" y="3690"/>
                    <a:ext cx="28" cy="50"/>
                  </a:xfrm>
                  <a:custGeom>
                    <a:avLst/>
                    <a:gdLst/>
                    <a:ahLst/>
                    <a:cxnLst>
                      <a:cxn ang="0">
                        <a:pos x="3" y="25"/>
                      </a:cxn>
                      <a:cxn ang="0">
                        <a:pos x="0" y="32"/>
                      </a:cxn>
                      <a:cxn ang="0">
                        <a:pos x="0" y="39"/>
                      </a:cxn>
                      <a:cxn ang="0">
                        <a:pos x="0" y="43"/>
                      </a:cxn>
                      <a:cxn ang="0">
                        <a:pos x="0" y="46"/>
                      </a:cxn>
                      <a:cxn ang="0">
                        <a:pos x="0" y="46"/>
                      </a:cxn>
                      <a:cxn ang="0">
                        <a:pos x="7" y="50"/>
                      </a:cxn>
                      <a:cxn ang="0">
                        <a:pos x="10" y="50"/>
                      </a:cxn>
                      <a:cxn ang="0">
                        <a:pos x="18" y="46"/>
                      </a:cxn>
                      <a:cxn ang="0">
                        <a:pos x="21" y="43"/>
                      </a:cxn>
                      <a:cxn ang="0">
                        <a:pos x="25" y="35"/>
                      </a:cxn>
                      <a:cxn ang="0">
                        <a:pos x="25" y="21"/>
                      </a:cxn>
                      <a:cxn ang="0">
                        <a:pos x="28" y="7"/>
                      </a:cxn>
                      <a:cxn ang="0">
                        <a:pos x="28" y="0"/>
                      </a:cxn>
                      <a:cxn ang="0">
                        <a:pos x="21" y="18"/>
                      </a:cxn>
                      <a:cxn ang="0">
                        <a:pos x="18" y="32"/>
                      </a:cxn>
                      <a:cxn ang="0">
                        <a:pos x="10" y="32"/>
                      </a:cxn>
                      <a:cxn ang="0">
                        <a:pos x="3" y="28"/>
                      </a:cxn>
                      <a:cxn ang="0">
                        <a:pos x="3" y="25"/>
                      </a:cxn>
                    </a:cxnLst>
                    <a:rect l="0" t="0" r="r" b="b"/>
                    <a:pathLst>
                      <a:path w="28" h="50">
                        <a:moveTo>
                          <a:pt x="3" y="25"/>
                        </a:moveTo>
                        <a:lnTo>
                          <a:pt x="0" y="32"/>
                        </a:lnTo>
                        <a:lnTo>
                          <a:pt x="0" y="39"/>
                        </a:lnTo>
                        <a:lnTo>
                          <a:pt x="0" y="43"/>
                        </a:lnTo>
                        <a:lnTo>
                          <a:pt x="0" y="46"/>
                        </a:lnTo>
                        <a:lnTo>
                          <a:pt x="0" y="46"/>
                        </a:lnTo>
                        <a:lnTo>
                          <a:pt x="7" y="50"/>
                        </a:lnTo>
                        <a:lnTo>
                          <a:pt x="10" y="50"/>
                        </a:lnTo>
                        <a:lnTo>
                          <a:pt x="18" y="46"/>
                        </a:lnTo>
                        <a:lnTo>
                          <a:pt x="21" y="43"/>
                        </a:lnTo>
                        <a:lnTo>
                          <a:pt x="25" y="35"/>
                        </a:lnTo>
                        <a:lnTo>
                          <a:pt x="25" y="21"/>
                        </a:lnTo>
                        <a:lnTo>
                          <a:pt x="28" y="7"/>
                        </a:lnTo>
                        <a:lnTo>
                          <a:pt x="28" y="0"/>
                        </a:lnTo>
                        <a:lnTo>
                          <a:pt x="21" y="18"/>
                        </a:lnTo>
                        <a:lnTo>
                          <a:pt x="18" y="32"/>
                        </a:lnTo>
                        <a:lnTo>
                          <a:pt x="10" y="32"/>
                        </a:lnTo>
                        <a:lnTo>
                          <a:pt x="3" y="28"/>
                        </a:lnTo>
                        <a:lnTo>
                          <a:pt x="3" y="25"/>
                        </a:lnTo>
                        <a:close/>
                      </a:path>
                    </a:pathLst>
                  </a:custGeom>
                  <a:solidFill>
                    <a:srgbClr val="000000"/>
                  </a:solidFill>
                  <a:ln w="9525">
                    <a:noFill/>
                    <a:round/>
                    <a:headEnd/>
                    <a:tailEnd/>
                  </a:ln>
                </p:spPr>
                <p:txBody>
                  <a:bodyPr/>
                  <a:lstStyle/>
                  <a:p>
                    <a:endParaRPr lang="zh-CN" altLang="en-US"/>
                  </a:p>
                </p:txBody>
              </p:sp>
              <p:sp>
                <p:nvSpPr>
                  <p:cNvPr id="78" name="Freeform 22"/>
                  <p:cNvSpPr>
                    <a:spLocks/>
                  </p:cNvSpPr>
                  <p:nvPr/>
                </p:nvSpPr>
                <p:spPr bwMode="auto">
                  <a:xfrm>
                    <a:off x="291" y="3686"/>
                    <a:ext cx="36" cy="54"/>
                  </a:xfrm>
                  <a:custGeom>
                    <a:avLst/>
                    <a:gdLst/>
                    <a:ahLst/>
                    <a:cxnLst>
                      <a:cxn ang="0">
                        <a:pos x="0" y="0"/>
                      </a:cxn>
                      <a:cxn ang="0">
                        <a:pos x="0" y="4"/>
                      </a:cxn>
                      <a:cxn ang="0">
                        <a:pos x="3" y="18"/>
                      </a:cxn>
                      <a:cxn ang="0">
                        <a:pos x="7" y="29"/>
                      </a:cxn>
                      <a:cxn ang="0">
                        <a:pos x="10" y="39"/>
                      </a:cxn>
                      <a:cxn ang="0">
                        <a:pos x="14" y="47"/>
                      </a:cxn>
                      <a:cxn ang="0">
                        <a:pos x="18" y="50"/>
                      </a:cxn>
                      <a:cxn ang="0">
                        <a:pos x="21" y="50"/>
                      </a:cxn>
                      <a:cxn ang="0">
                        <a:pos x="28" y="54"/>
                      </a:cxn>
                      <a:cxn ang="0">
                        <a:pos x="32" y="50"/>
                      </a:cxn>
                      <a:cxn ang="0">
                        <a:pos x="32" y="50"/>
                      </a:cxn>
                      <a:cxn ang="0">
                        <a:pos x="36" y="43"/>
                      </a:cxn>
                      <a:cxn ang="0">
                        <a:pos x="32" y="36"/>
                      </a:cxn>
                      <a:cxn ang="0">
                        <a:pos x="32" y="29"/>
                      </a:cxn>
                      <a:cxn ang="0">
                        <a:pos x="28" y="25"/>
                      </a:cxn>
                      <a:cxn ang="0">
                        <a:pos x="28" y="29"/>
                      </a:cxn>
                      <a:cxn ang="0">
                        <a:pos x="25" y="29"/>
                      </a:cxn>
                      <a:cxn ang="0">
                        <a:pos x="21" y="32"/>
                      </a:cxn>
                      <a:cxn ang="0">
                        <a:pos x="18" y="32"/>
                      </a:cxn>
                      <a:cxn ang="0">
                        <a:pos x="10" y="29"/>
                      </a:cxn>
                      <a:cxn ang="0">
                        <a:pos x="3" y="11"/>
                      </a:cxn>
                      <a:cxn ang="0">
                        <a:pos x="0" y="0"/>
                      </a:cxn>
                    </a:cxnLst>
                    <a:rect l="0" t="0" r="r" b="b"/>
                    <a:pathLst>
                      <a:path w="36" h="54">
                        <a:moveTo>
                          <a:pt x="0" y="0"/>
                        </a:moveTo>
                        <a:lnTo>
                          <a:pt x="0" y="4"/>
                        </a:lnTo>
                        <a:lnTo>
                          <a:pt x="3" y="18"/>
                        </a:lnTo>
                        <a:lnTo>
                          <a:pt x="7" y="29"/>
                        </a:lnTo>
                        <a:lnTo>
                          <a:pt x="10" y="39"/>
                        </a:lnTo>
                        <a:lnTo>
                          <a:pt x="14" y="47"/>
                        </a:lnTo>
                        <a:lnTo>
                          <a:pt x="18" y="50"/>
                        </a:lnTo>
                        <a:lnTo>
                          <a:pt x="21" y="50"/>
                        </a:lnTo>
                        <a:lnTo>
                          <a:pt x="28" y="54"/>
                        </a:lnTo>
                        <a:lnTo>
                          <a:pt x="32" y="50"/>
                        </a:lnTo>
                        <a:lnTo>
                          <a:pt x="32" y="50"/>
                        </a:lnTo>
                        <a:lnTo>
                          <a:pt x="36" y="43"/>
                        </a:lnTo>
                        <a:lnTo>
                          <a:pt x="32" y="36"/>
                        </a:lnTo>
                        <a:lnTo>
                          <a:pt x="32" y="29"/>
                        </a:lnTo>
                        <a:lnTo>
                          <a:pt x="28" y="25"/>
                        </a:lnTo>
                        <a:lnTo>
                          <a:pt x="28" y="29"/>
                        </a:lnTo>
                        <a:lnTo>
                          <a:pt x="25" y="29"/>
                        </a:lnTo>
                        <a:lnTo>
                          <a:pt x="21" y="32"/>
                        </a:lnTo>
                        <a:lnTo>
                          <a:pt x="18" y="32"/>
                        </a:lnTo>
                        <a:lnTo>
                          <a:pt x="10" y="29"/>
                        </a:lnTo>
                        <a:lnTo>
                          <a:pt x="3" y="11"/>
                        </a:lnTo>
                        <a:lnTo>
                          <a:pt x="0" y="0"/>
                        </a:lnTo>
                        <a:close/>
                      </a:path>
                    </a:pathLst>
                  </a:custGeom>
                  <a:solidFill>
                    <a:srgbClr val="000000"/>
                  </a:solidFill>
                  <a:ln w="9525">
                    <a:noFill/>
                    <a:round/>
                    <a:headEnd/>
                    <a:tailEnd/>
                  </a:ln>
                </p:spPr>
                <p:txBody>
                  <a:bodyPr/>
                  <a:lstStyle/>
                  <a:p>
                    <a:endParaRPr lang="zh-CN" altLang="en-US"/>
                  </a:p>
                </p:txBody>
              </p:sp>
            </p:grpSp>
            <p:grpSp>
              <p:nvGrpSpPr>
                <p:cNvPr id="15" name="Group 23"/>
                <p:cNvGrpSpPr>
                  <a:grpSpLocks/>
                </p:cNvGrpSpPr>
                <p:nvPr/>
              </p:nvGrpSpPr>
              <p:grpSpPr bwMode="auto">
                <a:xfrm>
                  <a:off x="255" y="3123"/>
                  <a:ext cx="75" cy="90"/>
                  <a:chOff x="255" y="3123"/>
                  <a:chExt cx="75" cy="90"/>
                </a:xfrm>
              </p:grpSpPr>
              <p:sp>
                <p:nvSpPr>
                  <p:cNvPr id="72" name="Freeform 24"/>
                  <p:cNvSpPr>
                    <a:spLocks/>
                  </p:cNvSpPr>
                  <p:nvPr/>
                </p:nvSpPr>
                <p:spPr bwMode="auto">
                  <a:xfrm>
                    <a:off x="266" y="3131"/>
                    <a:ext cx="53" cy="82"/>
                  </a:xfrm>
                  <a:custGeom>
                    <a:avLst/>
                    <a:gdLst/>
                    <a:ahLst/>
                    <a:cxnLst>
                      <a:cxn ang="0">
                        <a:pos x="10" y="82"/>
                      </a:cxn>
                      <a:cxn ang="0">
                        <a:pos x="10" y="68"/>
                      </a:cxn>
                      <a:cxn ang="0">
                        <a:pos x="7" y="61"/>
                      </a:cxn>
                      <a:cxn ang="0">
                        <a:pos x="3" y="53"/>
                      </a:cxn>
                      <a:cxn ang="0">
                        <a:pos x="0" y="43"/>
                      </a:cxn>
                      <a:cxn ang="0">
                        <a:pos x="0" y="35"/>
                      </a:cxn>
                      <a:cxn ang="0">
                        <a:pos x="0" y="25"/>
                      </a:cxn>
                      <a:cxn ang="0">
                        <a:pos x="3" y="10"/>
                      </a:cxn>
                      <a:cxn ang="0">
                        <a:pos x="10" y="3"/>
                      </a:cxn>
                      <a:cxn ang="0">
                        <a:pos x="21" y="0"/>
                      </a:cxn>
                      <a:cxn ang="0">
                        <a:pos x="32" y="0"/>
                      </a:cxn>
                      <a:cxn ang="0">
                        <a:pos x="43" y="3"/>
                      </a:cxn>
                      <a:cxn ang="0">
                        <a:pos x="50" y="10"/>
                      </a:cxn>
                      <a:cxn ang="0">
                        <a:pos x="53" y="21"/>
                      </a:cxn>
                      <a:cxn ang="0">
                        <a:pos x="53" y="32"/>
                      </a:cxn>
                      <a:cxn ang="0">
                        <a:pos x="53" y="39"/>
                      </a:cxn>
                      <a:cxn ang="0">
                        <a:pos x="46" y="53"/>
                      </a:cxn>
                      <a:cxn ang="0">
                        <a:pos x="43" y="57"/>
                      </a:cxn>
                      <a:cxn ang="0">
                        <a:pos x="43" y="64"/>
                      </a:cxn>
                      <a:cxn ang="0">
                        <a:pos x="39" y="68"/>
                      </a:cxn>
                      <a:cxn ang="0">
                        <a:pos x="39" y="82"/>
                      </a:cxn>
                      <a:cxn ang="0">
                        <a:pos x="10" y="82"/>
                      </a:cxn>
                    </a:cxnLst>
                    <a:rect l="0" t="0" r="r" b="b"/>
                    <a:pathLst>
                      <a:path w="53" h="82">
                        <a:moveTo>
                          <a:pt x="10" y="82"/>
                        </a:moveTo>
                        <a:lnTo>
                          <a:pt x="10" y="68"/>
                        </a:lnTo>
                        <a:lnTo>
                          <a:pt x="7" y="61"/>
                        </a:lnTo>
                        <a:lnTo>
                          <a:pt x="3" y="53"/>
                        </a:lnTo>
                        <a:lnTo>
                          <a:pt x="0" y="43"/>
                        </a:lnTo>
                        <a:lnTo>
                          <a:pt x="0" y="35"/>
                        </a:lnTo>
                        <a:lnTo>
                          <a:pt x="0" y="25"/>
                        </a:lnTo>
                        <a:lnTo>
                          <a:pt x="3" y="10"/>
                        </a:lnTo>
                        <a:lnTo>
                          <a:pt x="10" y="3"/>
                        </a:lnTo>
                        <a:lnTo>
                          <a:pt x="21" y="0"/>
                        </a:lnTo>
                        <a:lnTo>
                          <a:pt x="32" y="0"/>
                        </a:lnTo>
                        <a:lnTo>
                          <a:pt x="43" y="3"/>
                        </a:lnTo>
                        <a:lnTo>
                          <a:pt x="50" y="10"/>
                        </a:lnTo>
                        <a:lnTo>
                          <a:pt x="53" y="21"/>
                        </a:lnTo>
                        <a:lnTo>
                          <a:pt x="53" y="32"/>
                        </a:lnTo>
                        <a:lnTo>
                          <a:pt x="53" y="39"/>
                        </a:lnTo>
                        <a:lnTo>
                          <a:pt x="46" y="53"/>
                        </a:lnTo>
                        <a:lnTo>
                          <a:pt x="43" y="57"/>
                        </a:lnTo>
                        <a:lnTo>
                          <a:pt x="43" y="64"/>
                        </a:lnTo>
                        <a:lnTo>
                          <a:pt x="39" y="68"/>
                        </a:lnTo>
                        <a:lnTo>
                          <a:pt x="39" y="82"/>
                        </a:lnTo>
                        <a:lnTo>
                          <a:pt x="10" y="82"/>
                        </a:lnTo>
                        <a:close/>
                      </a:path>
                    </a:pathLst>
                  </a:custGeom>
                  <a:solidFill>
                    <a:srgbClr val="FFBF7F"/>
                  </a:solidFill>
                  <a:ln w="9525">
                    <a:noFill/>
                    <a:round/>
                    <a:headEnd/>
                    <a:tailEnd/>
                  </a:ln>
                </p:spPr>
                <p:txBody>
                  <a:bodyPr/>
                  <a:lstStyle/>
                  <a:p>
                    <a:endParaRPr lang="zh-CN" altLang="en-US"/>
                  </a:p>
                </p:txBody>
              </p:sp>
              <p:sp>
                <p:nvSpPr>
                  <p:cNvPr id="73" name="Freeform 25"/>
                  <p:cNvSpPr>
                    <a:spLocks/>
                  </p:cNvSpPr>
                  <p:nvPr/>
                </p:nvSpPr>
                <p:spPr bwMode="auto">
                  <a:xfrm>
                    <a:off x="255" y="3123"/>
                    <a:ext cx="75" cy="65"/>
                  </a:xfrm>
                  <a:custGeom>
                    <a:avLst/>
                    <a:gdLst/>
                    <a:ahLst/>
                    <a:cxnLst>
                      <a:cxn ang="0">
                        <a:pos x="7" y="58"/>
                      </a:cxn>
                      <a:cxn ang="0">
                        <a:pos x="3" y="51"/>
                      </a:cxn>
                      <a:cxn ang="0">
                        <a:pos x="0" y="43"/>
                      </a:cxn>
                      <a:cxn ang="0">
                        <a:pos x="0" y="33"/>
                      </a:cxn>
                      <a:cxn ang="0">
                        <a:pos x="3" y="26"/>
                      </a:cxn>
                      <a:cxn ang="0">
                        <a:pos x="7" y="18"/>
                      </a:cxn>
                      <a:cxn ang="0">
                        <a:pos x="11" y="15"/>
                      </a:cxn>
                      <a:cxn ang="0">
                        <a:pos x="14" y="8"/>
                      </a:cxn>
                      <a:cxn ang="0">
                        <a:pos x="21" y="4"/>
                      </a:cxn>
                      <a:cxn ang="0">
                        <a:pos x="25" y="0"/>
                      </a:cxn>
                      <a:cxn ang="0">
                        <a:pos x="36" y="0"/>
                      </a:cxn>
                      <a:cxn ang="0">
                        <a:pos x="46" y="0"/>
                      </a:cxn>
                      <a:cxn ang="0">
                        <a:pos x="54" y="4"/>
                      </a:cxn>
                      <a:cxn ang="0">
                        <a:pos x="61" y="4"/>
                      </a:cxn>
                      <a:cxn ang="0">
                        <a:pos x="64" y="11"/>
                      </a:cxn>
                      <a:cxn ang="0">
                        <a:pos x="68" y="15"/>
                      </a:cxn>
                      <a:cxn ang="0">
                        <a:pos x="72" y="22"/>
                      </a:cxn>
                      <a:cxn ang="0">
                        <a:pos x="75" y="29"/>
                      </a:cxn>
                      <a:cxn ang="0">
                        <a:pos x="75" y="40"/>
                      </a:cxn>
                      <a:cxn ang="0">
                        <a:pos x="75" y="47"/>
                      </a:cxn>
                      <a:cxn ang="0">
                        <a:pos x="72" y="51"/>
                      </a:cxn>
                      <a:cxn ang="0">
                        <a:pos x="68" y="58"/>
                      </a:cxn>
                      <a:cxn ang="0">
                        <a:pos x="64" y="61"/>
                      </a:cxn>
                      <a:cxn ang="0">
                        <a:pos x="57" y="65"/>
                      </a:cxn>
                      <a:cxn ang="0">
                        <a:pos x="50" y="65"/>
                      </a:cxn>
                      <a:cxn ang="0">
                        <a:pos x="57" y="58"/>
                      </a:cxn>
                      <a:cxn ang="0">
                        <a:pos x="61" y="43"/>
                      </a:cxn>
                      <a:cxn ang="0">
                        <a:pos x="61" y="26"/>
                      </a:cxn>
                      <a:cxn ang="0">
                        <a:pos x="50" y="29"/>
                      </a:cxn>
                      <a:cxn ang="0">
                        <a:pos x="36" y="29"/>
                      </a:cxn>
                      <a:cxn ang="0">
                        <a:pos x="25" y="29"/>
                      </a:cxn>
                      <a:cxn ang="0">
                        <a:pos x="18" y="29"/>
                      </a:cxn>
                      <a:cxn ang="0">
                        <a:pos x="18" y="33"/>
                      </a:cxn>
                      <a:cxn ang="0">
                        <a:pos x="14" y="43"/>
                      </a:cxn>
                      <a:cxn ang="0">
                        <a:pos x="18" y="58"/>
                      </a:cxn>
                      <a:cxn ang="0">
                        <a:pos x="21" y="65"/>
                      </a:cxn>
                      <a:cxn ang="0">
                        <a:pos x="14" y="61"/>
                      </a:cxn>
                      <a:cxn ang="0">
                        <a:pos x="7" y="58"/>
                      </a:cxn>
                    </a:cxnLst>
                    <a:rect l="0" t="0" r="r" b="b"/>
                    <a:pathLst>
                      <a:path w="75" h="65">
                        <a:moveTo>
                          <a:pt x="7" y="58"/>
                        </a:moveTo>
                        <a:lnTo>
                          <a:pt x="3" y="51"/>
                        </a:lnTo>
                        <a:lnTo>
                          <a:pt x="0" y="43"/>
                        </a:lnTo>
                        <a:lnTo>
                          <a:pt x="0" y="33"/>
                        </a:lnTo>
                        <a:lnTo>
                          <a:pt x="3" y="26"/>
                        </a:lnTo>
                        <a:lnTo>
                          <a:pt x="7" y="18"/>
                        </a:lnTo>
                        <a:lnTo>
                          <a:pt x="11" y="15"/>
                        </a:lnTo>
                        <a:lnTo>
                          <a:pt x="14" y="8"/>
                        </a:lnTo>
                        <a:lnTo>
                          <a:pt x="21" y="4"/>
                        </a:lnTo>
                        <a:lnTo>
                          <a:pt x="25" y="0"/>
                        </a:lnTo>
                        <a:lnTo>
                          <a:pt x="36" y="0"/>
                        </a:lnTo>
                        <a:lnTo>
                          <a:pt x="46" y="0"/>
                        </a:lnTo>
                        <a:lnTo>
                          <a:pt x="54" y="4"/>
                        </a:lnTo>
                        <a:lnTo>
                          <a:pt x="61" y="4"/>
                        </a:lnTo>
                        <a:lnTo>
                          <a:pt x="64" y="11"/>
                        </a:lnTo>
                        <a:lnTo>
                          <a:pt x="68" y="15"/>
                        </a:lnTo>
                        <a:lnTo>
                          <a:pt x="72" y="22"/>
                        </a:lnTo>
                        <a:lnTo>
                          <a:pt x="75" y="29"/>
                        </a:lnTo>
                        <a:lnTo>
                          <a:pt x="75" y="40"/>
                        </a:lnTo>
                        <a:lnTo>
                          <a:pt x="75" y="47"/>
                        </a:lnTo>
                        <a:lnTo>
                          <a:pt x="72" y="51"/>
                        </a:lnTo>
                        <a:lnTo>
                          <a:pt x="68" y="58"/>
                        </a:lnTo>
                        <a:lnTo>
                          <a:pt x="64" y="61"/>
                        </a:lnTo>
                        <a:lnTo>
                          <a:pt x="57" y="65"/>
                        </a:lnTo>
                        <a:lnTo>
                          <a:pt x="50" y="65"/>
                        </a:lnTo>
                        <a:lnTo>
                          <a:pt x="57" y="58"/>
                        </a:lnTo>
                        <a:lnTo>
                          <a:pt x="61" y="43"/>
                        </a:lnTo>
                        <a:lnTo>
                          <a:pt x="61" y="26"/>
                        </a:lnTo>
                        <a:lnTo>
                          <a:pt x="50" y="29"/>
                        </a:lnTo>
                        <a:lnTo>
                          <a:pt x="36" y="29"/>
                        </a:lnTo>
                        <a:lnTo>
                          <a:pt x="25" y="29"/>
                        </a:lnTo>
                        <a:lnTo>
                          <a:pt x="18" y="29"/>
                        </a:lnTo>
                        <a:lnTo>
                          <a:pt x="18" y="33"/>
                        </a:lnTo>
                        <a:lnTo>
                          <a:pt x="14" y="43"/>
                        </a:lnTo>
                        <a:lnTo>
                          <a:pt x="18" y="58"/>
                        </a:lnTo>
                        <a:lnTo>
                          <a:pt x="21" y="65"/>
                        </a:lnTo>
                        <a:lnTo>
                          <a:pt x="14" y="61"/>
                        </a:lnTo>
                        <a:lnTo>
                          <a:pt x="7" y="58"/>
                        </a:lnTo>
                        <a:close/>
                      </a:path>
                    </a:pathLst>
                  </a:custGeom>
                  <a:solidFill>
                    <a:srgbClr val="7F3F00"/>
                  </a:solidFill>
                  <a:ln w="9525">
                    <a:noFill/>
                    <a:round/>
                    <a:headEnd/>
                    <a:tailEnd/>
                  </a:ln>
                </p:spPr>
                <p:txBody>
                  <a:bodyPr/>
                  <a:lstStyle/>
                  <a:p>
                    <a:endParaRPr lang="zh-CN" altLang="en-US"/>
                  </a:p>
                </p:txBody>
              </p:sp>
              <p:grpSp>
                <p:nvGrpSpPr>
                  <p:cNvPr id="16" name="Group 26"/>
                  <p:cNvGrpSpPr>
                    <a:grpSpLocks/>
                  </p:cNvGrpSpPr>
                  <p:nvPr/>
                </p:nvGrpSpPr>
                <p:grpSpPr bwMode="auto">
                  <a:xfrm>
                    <a:off x="266" y="3170"/>
                    <a:ext cx="57" cy="11"/>
                    <a:chOff x="266" y="3170"/>
                    <a:chExt cx="57" cy="11"/>
                  </a:xfrm>
                </p:grpSpPr>
                <p:sp>
                  <p:nvSpPr>
                    <p:cNvPr id="75" name="Oval 27"/>
                    <p:cNvSpPr>
                      <a:spLocks noChangeArrowheads="1"/>
                    </p:cNvSpPr>
                    <p:nvPr/>
                  </p:nvSpPr>
                  <p:spPr bwMode="auto">
                    <a:xfrm>
                      <a:off x="266" y="3170"/>
                      <a:ext cx="3" cy="7"/>
                    </a:xfrm>
                    <a:prstGeom prst="ellipse">
                      <a:avLst/>
                    </a:prstGeom>
                    <a:solidFill>
                      <a:srgbClr val="5F7FFF"/>
                    </a:solidFill>
                    <a:ln w="9525">
                      <a:noFill/>
                      <a:round/>
                      <a:headEnd/>
                      <a:tailEnd/>
                    </a:ln>
                  </p:spPr>
                  <p:txBody>
                    <a:bodyPr/>
                    <a:lstStyle/>
                    <a:p>
                      <a:endParaRPr lang="zh-CN" altLang="en-US"/>
                    </a:p>
                  </p:txBody>
                </p:sp>
                <p:sp>
                  <p:nvSpPr>
                    <p:cNvPr id="76" name="Oval 28"/>
                    <p:cNvSpPr>
                      <a:spLocks noChangeArrowheads="1"/>
                    </p:cNvSpPr>
                    <p:nvPr/>
                  </p:nvSpPr>
                  <p:spPr bwMode="auto">
                    <a:xfrm>
                      <a:off x="316" y="3170"/>
                      <a:ext cx="7" cy="11"/>
                    </a:xfrm>
                    <a:prstGeom prst="ellipse">
                      <a:avLst/>
                    </a:prstGeom>
                    <a:solidFill>
                      <a:srgbClr val="5F7FFF"/>
                    </a:solidFill>
                    <a:ln w="9525">
                      <a:noFill/>
                      <a:round/>
                      <a:headEnd/>
                      <a:tailEnd/>
                    </a:ln>
                  </p:spPr>
                  <p:txBody>
                    <a:bodyPr/>
                    <a:lstStyle/>
                    <a:p>
                      <a:endParaRPr lang="zh-CN" altLang="en-US"/>
                    </a:p>
                  </p:txBody>
                </p:sp>
              </p:grpSp>
            </p:grpSp>
          </p:grpSp>
        </p:grpSp>
        <p:grpSp>
          <p:nvGrpSpPr>
            <p:cNvPr id="17" name="Group 29"/>
            <p:cNvGrpSpPr>
              <a:grpSpLocks/>
            </p:cNvGrpSpPr>
            <p:nvPr/>
          </p:nvGrpSpPr>
          <p:grpSpPr bwMode="auto">
            <a:xfrm>
              <a:off x="2128747" y="4308751"/>
              <a:ext cx="253447" cy="950553"/>
              <a:chOff x="431" y="3070"/>
              <a:chExt cx="165" cy="688"/>
            </a:xfrm>
          </p:grpSpPr>
          <p:grpSp>
            <p:nvGrpSpPr>
              <p:cNvPr id="21" name="Group 30"/>
              <p:cNvGrpSpPr>
                <a:grpSpLocks/>
              </p:cNvGrpSpPr>
              <p:nvPr/>
            </p:nvGrpSpPr>
            <p:grpSpPr bwMode="auto">
              <a:xfrm>
                <a:off x="431" y="3690"/>
                <a:ext cx="161" cy="68"/>
                <a:chOff x="431" y="3690"/>
                <a:chExt cx="161" cy="68"/>
              </a:xfrm>
            </p:grpSpPr>
            <p:sp>
              <p:nvSpPr>
                <p:cNvPr id="63" name="Freeform 31"/>
                <p:cNvSpPr>
                  <a:spLocks/>
                </p:cNvSpPr>
                <p:nvPr/>
              </p:nvSpPr>
              <p:spPr bwMode="auto">
                <a:xfrm>
                  <a:off x="431" y="3690"/>
                  <a:ext cx="68" cy="43"/>
                </a:xfrm>
                <a:custGeom>
                  <a:avLst/>
                  <a:gdLst/>
                  <a:ahLst/>
                  <a:cxnLst>
                    <a:cxn ang="0">
                      <a:pos x="32" y="0"/>
                    </a:cxn>
                    <a:cxn ang="0">
                      <a:pos x="21" y="10"/>
                    </a:cxn>
                    <a:cxn ang="0">
                      <a:pos x="14" y="21"/>
                    </a:cxn>
                    <a:cxn ang="0">
                      <a:pos x="0" y="32"/>
                    </a:cxn>
                    <a:cxn ang="0">
                      <a:pos x="0" y="39"/>
                    </a:cxn>
                    <a:cxn ang="0">
                      <a:pos x="10" y="43"/>
                    </a:cxn>
                    <a:cxn ang="0">
                      <a:pos x="25" y="39"/>
                    </a:cxn>
                    <a:cxn ang="0">
                      <a:pos x="39" y="32"/>
                    </a:cxn>
                    <a:cxn ang="0">
                      <a:pos x="50" y="25"/>
                    </a:cxn>
                    <a:cxn ang="0">
                      <a:pos x="61" y="25"/>
                    </a:cxn>
                    <a:cxn ang="0">
                      <a:pos x="68" y="21"/>
                    </a:cxn>
                    <a:cxn ang="0">
                      <a:pos x="64" y="3"/>
                    </a:cxn>
                    <a:cxn ang="0">
                      <a:pos x="32" y="0"/>
                    </a:cxn>
                  </a:cxnLst>
                  <a:rect l="0" t="0" r="r" b="b"/>
                  <a:pathLst>
                    <a:path w="68" h="43">
                      <a:moveTo>
                        <a:pt x="32" y="0"/>
                      </a:moveTo>
                      <a:lnTo>
                        <a:pt x="21" y="10"/>
                      </a:lnTo>
                      <a:lnTo>
                        <a:pt x="14" y="21"/>
                      </a:lnTo>
                      <a:lnTo>
                        <a:pt x="0" y="32"/>
                      </a:lnTo>
                      <a:lnTo>
                        <a:pt x="0" y="39"/>
                      </a:lnTo>
                      <a:lnTo>
                        <a:pt x="10" y="43"/>
                      </a:lnTo>
                      <a:lnTo>
                        <a:pt x="25" y="39"/>
                      </a:lnTo>
                      <a:lnTo>
                        <a:pt x="39" y="32"/>
                      </a:lnTo>
                      <a:lnTo>
                        <a:pt x="50" y="25"/>
                      </a:lnTo>
                      <a:lnTo>
                        <a:pt x="61" y="25"/>
                      </a:lnTo>
                      <a:lnTo>
                        <a:pt x="68" y="21"/>
                      </a:lnTo>
                      <a:lnTo>
                        <a:pt x="64" y="3"/>
                      </a:lnTo>
                      <a:lnTo>
                        <a:pt x="32" y="0"/>
                      </a:lnTo>
                      <a:close/>
                    </a:path>
                  </a:pathLst>
                </a:custGeom>
                <a:solidFill>
                  <a:srgbClr val="000000"/>
                </a:solidFill>
                <a:ln w="9525">
                  <a:noFill/>
                  <a:round/>
                  <a:headEnd/>
                  <a:tailEnd/>
                </a:ln>
              </p:spPr>
              <p:txBody>
                <a:bodyPr/>
                <a:lstStyle/>
                <a:p>
                  <a:endParaRPr lang="zh-CN" altLang="en-US"/>
                </a:p>
              </p:txBody>
            </p:sp>
            <p:sp>
              <p:nvSpPr>
                <p:cNvPr id="64" name="Freeform 32"/>
                <p:cNvSpPr>
                  <a:spLocks/>
                </p:cNvSpPr>
                <p:nvPr/>
              </p:nvSpPr>
              <p:spPr bwMode="auto">
                <a:xfrm>
                  <a:off x="549" y="3711"/>
                  <a:ext cx="43" cy="47"/>
                </a:xfrm>
                <a:custGeom>
                  <a:avLst/>
                  <a:gdLst/>
                  <a:ahLst/>
                  <a:cxnLst>
                    <a:cxn ang="0">
                      <a:pos x="4" y="0"/>
                    </a:cxn>
                    <a:cxn ang="0">
                      <a:pos x="0" y="11"/>
                    </a:cxn>
                    <a:cxn ang="0">
                      <a:pos x="7" y="18"/>
                    </a:cxn>
                    <a:cxn ang="0">
                      <a:pos x="7" y="29"/>
                    </a:cxn>
                    <a:cxn ang="0">
                      <a:pos x="18" y="40"/>
                    </a:cxn>
                    <a:cxn ang="0">
                      <a:pos x="25" y="43"/>
                    </a:cxn>
                    <a:cxn ang="0">
                      <a:pos x="32" y="47"/>
                    </a:cxn>
                    <a:cxn ang="0">
                      <a:pos x="39" y="43"/>
                    </a:cxn>
                    <a:cxn ang="0">
                      <a:pos x="43" y="36"/>
                    </a:cxn>
                    <a:cxn ang="0">
                      <a:pos x="43" y="29"/>
                    </a:cxn>
                    <a:cxn ang="0">
                      <a:pos x="36" y="14"/>
                    </a:cxn>
                    <a:cxn ang="0">
                      <a:pos x="25" y="4"/>
                    </a:cxn>
                    <a:cxn ang="0">
                      <a:pos x="25" y="0"/>
                    </a:cxn>
                    <a:cxn ang="0">
                      <a:pos x="4" y="0"/>
                    </a:cxn>
                  </a:cxnLst>
                  <a:rect l="0" t="0" r="r" b="b"/>
                  <a:pathLst>
                    <a:path w="43" h="47">
                      <a:moveTo>
                        <a:pt x="4" y="0"/>
                      </a:moveTo>
                      <a:lnTo>
                        <a:pt x="0" y="11"/>
                      </a:lnTo>
                      <a:lnTo>
                        <a:pt x="7" y="18"/>
                      </a:lnTo>
                      <a:lnTo>
                        <a:pt x="7" y="29"/>
                      </a:lnTo>
                      <a:lnTo>
                        <a:pt x="18" y="40"/>
                      </a:lnTo>
                      <a:lnTo>
                        <a:pt x="25" y="43"/>
                      </a:lnTo>
                      <a:lnTo>
                        <a:pt x="32" y="47"/>
                      </a:lnTo>
                      <a:lnTo>
                        <a:pt x="39" y="43"/>
                      </a:lnTo>
                      <a:lnTo>
                        <a:pt x="43" y="36"/>
                      </a:lnTo>
                      <a:lnTo>
                        <a:pt x="43" y="29"/>
                      </a:lnTo>
                      <a:lnTo>
                        <a:pt x="36" y="14"/>
                      </a:lnTo>
                      <a:lnTo>
                        <a:pt x="25" y="4"/>
                      </a:lnTo>
                      <a:lnTo>
                        <a:pt x="25" y="0"/>
                      </a:lnTo>
                      <a:lnTo>
                        <a:pt x="4" y="0"/>
                      </a:lnTo>
                      <a:close/>
                    </a:path>
                  </a:pathLst>
                </a:custGeom>
                <a:solidFill>
                  <a:srgbClr val="000000"/>
                </a:solidFill>
                <a:ln w="9525">
                  <a:noFill/>
                  <a:round/>
                  <a:headEnd/>
                  <a:tailEnd/>
                </a:ln>
              </p:spPr>
              <p:txBody>
                <a:bodyPr/>
                <a:lstStyle/>
                <a:p>
                  <a:endParaRPr lang="zh-CN" altLang="en-US"/>
                </a:p>
              </p:txBody>
            </p:sp>
          </p:grpSp>
          <p:grpSp>
            <p:nvGrpSpPr>
              <p:cNvPr id="22" name="Group 33"/>
              <p:cNvGrpSpPr>
                <a:grpSpLocks/>
              </p:cNvGrpSpPr>
              <p:nvPr/>
            </p:nvGrpSpPr>
            <p:grpSpPr bwMode="auto">
              <a:xfrm>
                <a:off x="445" y="3159"/>
                <a:ext cx="151" cy="552"/>
                <a:chOff x="445" y="3159"/>
                <a:chExt cx="151" cy="552"/>
              </a:xfrm>
            </p:grpSpPr>
            <p:sp>
              <p:nvSpPr>
                <p:cNvPr id="52" name="Freeform 34"/>
                <p:cNvSpPr>
                  <a:spLocks/>
                </p:cNvSpPr>
                <p:nvPr/>
              </p:nvSpPr>
              <p:spPr bwMode="auto">
                <a:xfrm>
                  <a:off x="449" y="3442"/>
                  <a:ext cx="21" cy="54"/>
                </a:xfrm>
                <a:custGeom>
                  <a:avLst/>
                  <a:gdLst/>
                  <a:ahLst/>
                  <a:cxnLst>
                    <a:cxn ang="0">
                      <a:pos x="3" y="4"/>
                    </a:cxn>
                    <a:cxn ang="0">
                      <a:pos x="0" y="29"/>
                    </a:cxn>
                    <a:cxn ang="0">
                      <a:pos x="10" y="47"/>
                    </a:cxn>
                    <a:cxn ang="0">
                      <a:pos x="17" y="54"/>
                    </a:cxn>
                    <a:cxn ang="0">
                      <a:pos x="14" y="29"/>
                    </a:cxn>
                    <a:cxn ang="0">
                      <a:pos x="17" y="33"/>
                    </a:cxn>
                    <a:cxn ang="0">
                      <a:pos x="21" y="40"/>
                    </a:cxn>
                    <a:cxn ang="0">
                      <a:pos x="21" y="29"/>
                    </a:cxn>
                    <a:cxn ang="0">
                      <a:pos x="17" y="15"/>
                    </a:cxn>
                    <a:cxn ang="0">
                      <a:pos x="10" y="0"/>
                    </a:cxn>
                    <a:cxn ang="0">
                      <a:pos x="3" y="4"/>
                    </a:cxn>
                  </a:cxnLst>
                  <a:rect l="0" t="0" r="r" b="b"/>
                  <a:pathLst>
                    <a:path w="21" h="54">
                      <a:moveTo>
                        <a:pt x="3" y="4"/>
                      </a:moveTo>
                      <a:lnTo>
                        <a:pt x="0" y="29"/>
                      </a:lnTo>
                      <a:lnTo>
                        <a:pt x="10" y="47"/>
                      </a:lnTo>
                      <a:lnTo>
                        <a:pt x="17" y="54"/>
                      </a:lnTo>
                      <a:lnTo>
                        <a:pt x="14" y="29"/>
                      </a:lnTo>
                      <a:lnTo>
                        <a:pt x="17" y="33"/>
                      </a:lnTo>
                      <a:lnTo>
                        <a:pt x="21" y="40"/>
                      </a:lnTo>
                      <a:lnTo>
                        <a:pt x="21" y="29"/>
                      </a:lnTo>
                      <a:lnTo>
                        <a:pt x="17" y="15"/>
                      </a:lnTo>
                      <a:lnTo>
                        <a:pt x="10" y="0"/>
                      </a:lnTo>
                      <a:lnTo>
                        <a:pt x="3" y="4"/>
                      </a:lnTo>
                      <a:close/>
                    </a:path>
                  </a:pathLst>
                </a:custGeom>
                <a:solidFill>
                  <a:srgbClr val="FF7F3F"/>
                </a:solidFill>
                <a:ln w="9525">
                  <a:noFill/>
                  <a:round/>
                  <a:headEnd/>
                  <a:tailEnd/>
                </a:ln>
              </p:spPr>
              <p:txBody>
                <a:bodyPr/>
                <a:lstStyle/>
                <a:p>
                  <a:endParaRPr lang="zh-CN" altLang="en-US"/>
                </a:p>
              </p:txBody>
            </p:sp>
            <p:sp>
              <p:nvSpPr>
                <p:cNvPr id="53" name="Freeform 35"/>
                <p:cNvSpPr>
                  <a:spLocks/>
                </p:cNvSpPr>
                <p:nvPr/>
              </p:nvSpPr>
              <p:spPr bwMode="auto">
                <a:xfrm>
                  <a:off x="459" y="3331"/>
                  <a:ext cx="119" cy="380"/>
                </a:xfrm>
                <a:custGeom>
                  <a:avLst/>
                  <a:gdLst/>
                  <a:ahLst/>
                  <a:cxnLst>
                    <a:cxn ang="0">
                      <a:pos x="0" y="0"/>
                    </a:cxn>
                    <a:cxn ang="0">
                      <a:pos x="0" y="208"/>
                    </a:cxn>
                    <a:cxn ang="0">
                      <a:pos x="0" y="359"/>
                    </a:cxn>
                    <a:cxn ang="0">
                      <a:pos x="36" y="366"/>
                    </a:cxn>
                    <a:cxn ang="0">
                      <a:pos x="43" y="240"/>
                    </a:cxn>
                    <a:cxn ang="0">
                      <a:pos x="40" y="230"/>
                    </a:cxn>
                    <a:cxn ang="0">
                      <a:pos x="43" y="222"/>
                    </a:cxn>
                    <a:cxn ang="0">
                      <a:pos x="43" y="147"/>
                    </a:cxn>
                    <a:cxn ang="0">
                      <a:pos x="50" y="172"/>
                    </a:cxn>
                    <a:cxn ang="0">
                      <a:pos x="72" y="276"/>
                    </a:cxn>
                    <a:cxn ang="0">
                      <a:pos x="90" y="380"/>
                    </a:cxn>
                    <a:cxn ang="0">
                      <a:pos x="119" y="380"/>
                    </a:cxn>
                    <a:cxn ang="0">
                      <a:pos x="104" y="237"/>
                    </a:cxn>
                    <a:cxn ang="0">
                      <a:pos x="101" y="119"/>
                    </a:cxn>
                    <a:cxn ang="0">
                      <a:pos x="101" y="4"/>
                    </a:cxn>
                    <a:cxn ang="0">
                      <a:pos x="0" y="0"/>
                    </a:cxn>
                  </a:cxnLst>
                  <a:rect l="0" t="0" r="r" b="b"/>
                  <a:pathLst>
                    <a:path w="119" h="380">
                      <a:moveTo>
                        <a:pt x="0" y="0"/>
                      </a:moveTo>
                      <a:lnTo>
                        <a:pt x="0" y="208"/>
                      </a:lnTo>
                      <a:lnTo>
                        <a:pt x="0" y="359"/>
                      </a:lnTo>
                      <a:lnTo>
                        <a:pt x="36" y="366"/>
                      </a:lnTo>
                      <a:lnTo>
                        <a:pt x="43" y="240"/>
                      </a:lnTo>
                      <a:lnTo>
                        <a:pt x="40" y="230"/>
                      </a:lnTo>
                      <a:lnTo>
                        <a:pt x="43" y="222"/>
                      </a:lnTo>
                      <a:lnTo>
                        <a:pt x="43" y="147"/>
                      </a:lnTo>
                      <a:lnTo>
                        <a:pt x="50" y="172"/>
                      </a:lnTo>
                      <a:lnTo>
                        <a:pt x="72" y="276"/>
                      </a:lnTo>
                      <a:lnTo>
                        <a:pt x="90" y="380"/>
                      </a:lnTo>
                      <a:lnTo>
                        <a:pt x="119" y="380"/>
                      </a:lnTo>
                      <a:lnTo>
                        <a:pt x="104" y="237"/>
                      </a:lnTo>
                      <a:lnTo>
                        <a:pt x="101" y="119"/>
                      </a:lnTo>
                      <a:lnTo>
                        <a:pt x="101" y="4"/>
                      </a:lnTo>
                      <a:lnTo>
                        <a:pt x="0" y="0"/>
                      </a:lnTo>
                      <a:close/>
                    </a:path>
                  </a:pathLst>
                </a:custGeom>
                <a:solidFill>
                  <a:srgbClr val="00007F"/>
                </a:solidFill>
                <a:ln w="9525">
                  <a:noFill/>
                  <a:round/>
                  <a:headEnd/>
                  <a:tailEnd/>
                </a:ln>
              </p:spPr>
              <p:txBody>
                <a:bodyPr/>
                <a:lstStyle/>
                <a:p>
                  <a:endParaRPr lang="zh-CN" altLang="en-US"/>
                </a:p>
              </p:txBody>
            </p:sp>
            <p:sp>
              <p:nvSpPr>
                <p:cNvPr id="54" name="Freeform 36"/>
                <p:cNvSpPr>
                  <a:spLocks/>
                </p:cNvSpPr>
                <p:nvPr/>
              </p:nvSpPr>
              <p:spPr bwMode="auto">
                <a:xfrm>
                  <a:off x="445" y="3159"/>
                  <a:ext cx="151" cy="287"/>
                </a:xfrm>
                <a:custGeom>
                  <a:avLst/>
                  <a:gdLst/>
                  <a:ahLst/>
                  <a:cxnLst>
                    <a:cxn ang="0">
                      <a:pos x="50" y="4"/>
                    </a:cxn>
                    <a:cxn ang="0">
                      <a:pos x="4" y="36"/>
                    </a:cxn>
                    <a:cxn ang="0">
                      <a:pos x="4" y="129"/>
                    </a:cxn>
                    <a:cxn ang="0">
                      <a:pos x="0" y="176"/>
                    </a:cxn>
                    <a:cxn ang="0">
                      <a:pos x="4" y="287"/>
                    </a:cxn>
                    <a:cxn ang="0">
                      <a:pos x="14" y="287"/>
                    </a:cxn>
                    <a:cxn ang="0">
                      <a:pos x="18" y="176"/>
                    </a:cxn>
                    <a:cxn ang="0">
                      <a:pos x="115" y="176"/>
                    </a:cxn>
                    <a:cxn ang="0">
                      <a:pos x="118" y="147"/>
                    </a:cxn>
                    <a:cxn ang="0">
                      <a:pos x="122" y="165"/>
                    </a:cxn>
                    <a:cxn ang="0">
                      <a:pos x="115" y="208"/>
                    </a:cxn>
                    <a:cxn ang="0">
                      <a:pos x="108" y="273"/>
                    </a:cxn>
                    <a:cxn ang="0">
                      <a:pos x="125" y="276"/>
                    </a:cxn>
                    <a:cxn ang="0">
                      <a:pos x="151" y="165"/>
                    </a:cxn>
                    <a:cxn ang="0">
                      <a:pos x="133" y="33"/>
                    </a:cxn>
                    <a:cxn ang="0">
                      <a:pos x="82" y="0"/>
                    </a:cxn>
                    <a:cxn ang="0">
                      <a:pos x="61" y="15"/>
                    </a:cxn>
                    <a:cxn ang="0">
                      <a:pos x="50" y="4"/>
                    </a:cxn>
                  </a:cxnLst>
                  <a:rect l="0" t="0" r="r" b="b"/>
                  <a:pathLst>
                    <a:path w="151" h="287">
                      <a:moveTo>
                        <a:pt x="50" y="4"/>
                      </a:moveTo>
                      <a:lnTo>
                        <a:pt x="4" y="36"/>
                      </a:lnTo>
                      <a:lnTo>
                        <a:pt x="4" y="129"/>
                      </a:lnTo>
                      <a:lnTo>
                        <a:pt x="0" y="176"/>
                      </a:lnTo>
                      <a:lnTo>
                        <a:pt x="4" y="287"/>
                      </a:lnTo>
                      <a:lnTo>
                        <a:pt x="14" y="287"/>
                      </a:lnTo>
                      <a:lnTo>
                        <a:pt x="18" y="176"/>
                      </a:lnTo>
                      <a:lnTo>
                        <a:pt x="115" y="176"/>
                      </a:lnTo>
                      <a:lnTo>
                        <a:pt x="118" y="147"/>
                      </a:lnTo>
                      <a:lnTo>
                        <a:pt x="122" y="165"/>
                      </a:lnTo>
                      <a:lnTo>
                        <a:pt x="115" y="208"/>
                      </a:lnTo>
                      <a:lnTo>
                        <a:pt x="108" y="273"/>
                      </a:lnTo>
                      <a:lnTo>
                        <a:pt x="125" y="276"/>
                      </a:lnTo>
                      <a:lnTo>
                        <a:pt x="151" y="165"/>
                      </a:lnTo>
                      <a:lnTo>
                        <a:pt x="133" y="33"/>
                      </a:lnTo>
                      <a:lnTo>
                        <a:pt x="82" y="0"/>
                      </a:lnTo>
                      <a:lnTo>
                        <a:pt x="61" y="15"/>
                      </a:lnTo>
                      <a:lnTo>
                        <a:pt x="50" y="4"/>
                      </a:lnTo>
                      <a:close/>
                    </a:path>
                  </a:pathLst>
                </a:custGeom>
                <a:solidFill>
                  <a:srgbClr val="3F7FFF"/>
                </a:solidFill>
                <a:ln w="9525">
                  <a:noFill/>
                  <a:round/>
                  <a:headEnd/>
                  <a:tailEnd/>
                </a:ln>
              </p:spPr>
              <p:txBody>
                <a:bodyPr/>
                <a:lstStyle/>
                <a:p>
                  <a:endParaRPr lang="zh-CN" altLang="en-US"/>
                </a:p>
              </p:txBody>
            </p:sp>
            <p:sp>
              <p:nvSpPr>
                <p:cNvPr id="55" name="Freeform 37"/>
                <p:cNvSpPr>
                  <a:spLocks/>
                </p:cNvSpPr>
                <p:nvPr/>
              </p:nvSpPr>
              <p:spPr bwMode="auto">
                <a:xfrm>
                  <a:off x="549" y="3432"/>
                  <a:ext cx="21" cy="46"/>
                </a:xfrm>
                <a:custGeom>
                  <a:avLst/>
                  <a:gdLst/>
                  <a:ahLst/>
                  <a:cxnLst>
                    <a:cxn ang="0">
                      <a:pos x="7" y="0"/>
                    </a:cxn>
                    <a:cxn ang="0">
                      <a:pos x="0" y="25"/>
                    </a:cxn>
                    <a:cxn ang="0">
                      <a:pos x="11" y="46"/>
                    </a:cxn>
                    <a:cxn ang="0">
                      <a:pos x="14" y="46"/>
                    </a:cxn>
                    <a:cxn ang="0">
                      <a:pos x="21" y="43"/>
                    </a:cxn>
                    <a:cxn ang="0">
                      <a:pos x="18" y="35"/>
                    </a:cxn>
                    <a:cxn ang="0">
                      <a:pos x="18" y="25"/>
                    </a:cxn>
                    <a:cxn ang="0">
                      <a:pos x="21" y="18"/>
                    </a:cxn>
                    <a:cxn ang="0">
                      <a:pos x="18" y="0"/>
                    </a:cxn>
                    <a:cxn ang="0">
                      <a:pos x="7" y="0"/>
                    </a:cxn>
                  </a:cxnLst>
                  <a:rect l="0" t="0" r="r" b="b"/>
                  <a:pathLst>
                    <a:path w="21" h="46">
                      <a:moveTo>
                        <a:pt x="7" y="0"/>
                      </a:moveTo>
                      <a:lnTo>
                        <a:pt x="0" y="25"/>
                      </a:lnTo>
                      <a:lnTo>
                        <a:pt x="11" y="46"/>
                      </a:lnTo>
                      <a:lnTo>
                        <a:pt x="14" y="46"/>
                      </a:lnTo>
                      <a:lnTo>
                        <a:pt x="21" y="43"/>
                      </a:lnTo>
                      <a:lnTo>
                        <a:pt x="18" y="35"/>
                      </a:lnTo>
                      <a:lnTo>
                        <a:pt x="18" y="25"/>
                      </a:lnTo>
                      <a:lnTo>
                        <a:pt x="21" y="18"/>
                      </a:lnTo>
                      <a:lnTo>
                        <a:pt x="18" y="0"/>
                      </a:lnTo>
                      <a:lnTo>
                        <a:pt x="7" y="0"/>
                      </a:lnTo>
                      <a:close/>
                    </a:path>
                  </a:pathLst>
                </a:custGeom>
                <a:solidFill>
                  <a:srgbClr val="FF7F3F"/>
                </a:solidFill>
                <a:ln w="9525">
                  <a:noFill/>
                  <a:round/>
                  <a:headEnd/>
                  <a:tailEnd/>
                </a:ln>
              </p:spPr>
              <p:txBody>
                <a:bodyPr/>
                <a:lstStyle/>
                <a:p>
                  <a:endParaRPr lang="zh-CN" altLang="en-US"/>
                </a:p>
              </p:txBody>
            </p:sp>
            <p:grpSp>
              <p:nvGrpSpPr>
                <p:cNvPr id="23" name="Group 38"/>
                <p:cNvGrpSpPr>
                  <a:grpSpLocks/>
                </p:cNvGrpSpPr>
                <p:nvPr/>
              </p:nvGrpSpPr>
              <p:grpSpPr bwMode="auto">
                <a:xfrm>
                  <a:off x="463" y="3163"/>
                  <a:ext cx="97" cy="180"/>
                  <a:chOff x="463" y="3163"/>
                  <a:chExt cx="97" cy="180"/>
                </a:xfrm>
              </p:grpSpPr>
              <p:grpSp>
                <p:nvGrpSpPr>
                  <p:cNvPr id="25" name="Group 39"/>
                  <p:cNvGrpSpPr>
                    <a:grpSpLocks/>
                  </p:cNvGrpSpPr>
                  <p:nvPr/>
                </p:nvGrpSpPr>
                <p:grpSpPr bwMode="auto">
                  <a:xfrm>
                    <a:off x="463" y="3163"/>
                    <a:ext cx="97" cy="180"/>
                    <a:chOff x="463" y="3163"/>
                    <a:chExt cx="97" cy="180"/>
                  </a:xfrm>
                </p:grpSpPr>
                <p:grpSp>
                  <p:nvGrpSpPr>
                    <p:cNvPr id="30" name="Group 40"/>
                    <p:cNvGrpSpPr>
                      <a:grpSpLocks/>
                    </p:cNvGrpSpPr>
                    <p:nvPr/>
                  </p:nvGrpSpPr>
                  <p:grpSpPr bwMode="auto">
                    <a:xfrm>
                      <a:off x="463" y="3335"/>
                      <a:ext cx="97" cy="8"/>
                      <a:chOff x="463" y="3335"/>
                      <a:chExt cx="97" cy="8"/>
                    </a:xfrm>
                  </p:grpSpPr>
                  <p:sp>
                    <p:nvSpPr>
                      <p:cNvPr id="61" name="Line 41"/>
                      <p:cNvSpPr>
                        <a:spLocks noChangeShapeType="1"/>
                      </p:cNvSpPr>
                      <p:nvPr/>
                    </p:nvSpPr>
                    <p:spPr bwMode="auto">
                      <a:xfrm>
                        <a:off x="463" y="3342"/>
                        <a:ext cx="97" cy="1"/>
                      </a:xfrm>
                      <a:prstGeom prst="line">
                        <a:avLst/>
                      </a:prstGeom>
                      <a:noFill/>
                      <a:ln w="6350">
                        <a:solidFill>
                          <a:srgbClr val="000000"/>
                        </a:solidFill>
                        <a:round/>
                        <a:headEnd/>
                        <a:tailEnd/>
                      </a:ln>
                    </p:spPr>
                    <p:txBody>
                      <a:bodyPr/>
                      <a:lstStyle/>
                      <a:p>
                        <a:endParaRPr lang="zh-CN" altLang="en-US"/>
                      </a:p>
                    </p:txBody>
                  </p:sp>
                  <p:sp>
                    <p:nvSpPr>
                      <p:cNvPr id="62" name="Line 42"/>
                      <p:cNvSpPr>
                        <a:spLocks noChangeShapeType="1"/>
                      </p:cNvSpPr>
                      <p:nvPr/>
                    </p:nvSpPr>
                    <p:spPr bwMode="auto">
                      <a:xfrm>
                        <a:off x="463" y="3335"/>
                        <a:ext cx="97" cy="1"/>
                      </a:xfrm>
                      <a:prstGeom prst="line">
                        <a:avLst/>
                      </a:prstGeom>
                      <a:noFill/>
                      <a:ln w="6350">
                        <a:solidFill>
                          <a:srgbClr val="000000"/>
                        </a:solidFill>
                        <a:round/>
                        <a:headEnd/>
                        <a:tailEnd/>
                      </a:ln>
                    </p:spPr>
                    <p:txBody>
                      <a:bodyPr/>
                      <a:lstStyle/>
                      <a:p>
                        <a:endParaRPr lang="zh-CN" altLang="en-US"/>
                      </a:p>
                    </p:txBody>
                  </p:sp>
                </p:grpSp>
                <p:sp>
                  <p:nvSpPr>
                    <p:cNvPr id="60" name="Freeform 43"/>
                    <p:cNvSpPr>
                      <a:spLocks/>
                    </p:cNvSpPr>
                    <p:nvPr/>
                  </p:nvSpPr>
                  <p:spPr bwMode="auto">
                    <a:xfrm>
                      <a:off x="492" y="3163"/>
                      <a:ext cx="43" cy="25"/>
                    </a:xfrm>
                    <a:custGeom>
                      <a:avLst/>
                      <a:gdLst/>
                      <a:ahLst/>
                      <a:cxnLst>
                        <a:cxn ang="0">
                          <a:pos x="0" y="3"/>
                        </a:cxn>
                        <a:cxn ang="0">
                          <a:pos x="0" y="25"/>
                        </a:cxn>
                        <a:cxn ang="0">
                          <a:pos x="14" y="11"/>
                        </a:cxn>
                        <a:cxn ang="0">
                          <a:pos x="21" y="25"/>
                        </a:cxn>
                        <a:cxn ang="0">
                          <a:pos x="43" y="0"/>
                        </a:cxn>
                      </a:cxnLst>
                      <a:rect l="0" t="0" r="r" b="b"/>
                      <a:pathLst>
                        <a:path w="43" h="25">
                          <a:moveTo>
                            <a:pt x="0" y="3"/>
                          </a:moveTo>
                          <a:lnTo>
                            <a:pt x="0" y="25"/>
                          </a:lnTo>
                          <a:lnTo>
                            <a:pt x="14" y="11"/>
                          </a:lnTo>
                          <a:lnTo>
                            <a:pt x="21" y="25"/>
                          </a:lnTo>
                          <a:lnTo>
                            <a:pt x="43" y="0"/>
                          </a:lnTo>
                        </a:path>
                      </a:pathLst>
                    </a:custGeom>
                    <a:noFill/>
                    <a:ln w="6350">
                      <a:solidFill>
                        <a:srgbClr val="000000"/>
                      </a:solidFill>
                      <a:prstDash val="solid"/>
                      <a:round/>
                      <a:headEnd/>
                      <a:tailEnd/>
                    </a:ln>
                  </p:spPr>
                  <p:txBody>
                    <a:bodyPr/>
                    <a:lstStyle/>
                    <a:p>
                      <a:endParaRPr lang="zh-CN" altLang="en-US"/>
                    </a:p>
                  </p:txBody>
                </p:sp>
              </p:grpSp>
              <p:sp>
                <p:nvSpPr>
                  <p:cNvPr id="58" name="Line 44"/>
                  <p:cNvSpPr>
                    <a:spLocks noChangeShapeType="1"/>
                  </p:cNvSpPr>
                  <p:nvPr/>
                </p:nvSpPr>
                <p:spPr bwMode="auto">
                  <a:xfrm>
                    <a:off x="506" y="3177"/>
                    <a:ext cx="1" cy="165"/>
                  </a:xfrm>
                  <a:prstGeom prst="line">
                    <a:avLst/>
                  </a:prstGeom>
                  <a:noFill/>
                  <a:ln w="6350">
                    <a:solidFill>
                      <a:srgbClr val="000000"/>
                    </a:solidFill>
                    <a:round/>
                    <a:headEnd/>
                    <a:tailEnd/>
                  </a:ln>
                </p:spPr>
                <p:txBody>
                  <a:bodyPr/>
                  <a:lstStyle/>
                  <a:p>
                    <a:endParaRPr lang="zh-CN" altLang="en-US"/>
                  </a:p>
                </p:txBody>
              </p:sp>
            </p:grpSp>
          </p:grpSp>
          <p:grpSp>
            <p:nvGrpSpPr>
              <p:cNvPr id="36" name="Group 45"/>
              <p:cNvGrpSpPr>
                <a:grpSpLocks/>
              </p:cNvGrpSpPr>
              <p:nvPr/>
            </p:nvGrpSpPr>
            <p:grpSpPr bwMode="auto">
              <a:xfrm>
                <a:off x="477" y="3070"/>
                <a:ext cx="61" cy="104"/>
                <a:chOff x="477" y="3070"/>
                <a:chExt cx="61" cy="104"/>
              </a:xfrm>
            </p:grpSpPr>
            <p:grpSp>
              <p:nvGrpSpPr>
                <p:cNvPr id="37" name="Group 46"/>
                <p:cNvGrpSpPr>
                  <a:grpSpLocks/>
                </p:cNvGrpSpPr>
                <p:nvPr/>
              </p:nvGrpSpPr>
              <p:grpSpPr bwMode="auto">
                <a:xfrm>
                  <a:off x="477" y="3077"/>
                  <a:ext cx="61" cy="97"/>
                  <a:chOff x="477" y="3077"/>
                  <a:chExt cx="61" cy="97"/>
                </a:xfrm>
              </p:grpSpPr>
              <p:sp>
                <p:nvSpPr>
                  <p:cNvPr id="48" name="Freeform 47"/>
                  <p:cNvSpPr>
                    <a:spLocks/>
                  </p:cNvSpPr>
                  <p:nvPr/>
                </p:nvSpPr>
                <p:spPr bwMode="auto">
                  <a:xfrm>
                    <a:off x="477" y="3077"/>
                    <a:ext cx="61" cy="97"/>
                  </a:xfrm>
                  <a:custGeom>
                    <a:avLst/>
                    <a:gdLst/>
                    <a:ahLst/>
                    <a:cxnLst>
                      <a:cxn ang="0">
                        <a:pos x="4" y="18"/>
                      </a:cxn>
                      <a:cxn ang="0">
                        <a:pos x="4" y="25"/>
                      </a:cxn>
                      <a:cxn ang="0">
                        <a:pos x="0" y="29"/>
                      </a:cxn>
                      <a:cxn ang="0">
                        <a:pos x="4" y="32"/>
                      </a:cxn>
                      <a:cxn ang="0">
                        <a:pos x="0" y="43"/>
                      </a:cxn>
                      <a:cxn ang="0">
                        <a:pos x="4" y="54"/>
                      </a:cxn>
                      <a:cxn ang="0">
                        <a:pos x="4" y="57"/>
                      </a:cxn>
                      <a:cxn ang="0">
                        <a:pos x="4" y="64"/>
                      </a:cxn>
                      <a:cxn ang="0">
                        <a:pos x="7" y="68"/>
                      </a:cxn>
                      <a:cxn ang="0">
                        <a:pos x="11" y="75"/>
                      </a:cxn>
                      <a:cxn ang="0">
                        <a:pos x="15" y="75"/>
                      </a:cxn>
                      <a:cxn ang="0">
                        <a:pos x="18" y="79"/>
                      </a:cxn>
                      <a:cxn ang="0">
                        <a:pos x="18" y="82"/>
                      </a:cxn>
                      <a:cxn ang="0">
                        <a:pos x="18" y="86"/>
                      </a:cxn>
                      <a:cxn ang="0">
                        <a:pos x="29" y="97"/>
                      </a:cxn>
                      <a:cxn ang="0">
                        <a:pos x="50" y="82"/>
                      </a:cxn>
                      <a:cxn ang="0">
                        <a:pos x="50" y="54"/>
                      </a:cxn>
                      <a:cxn ang="0">
                        <a:pos x="54" y="46"/>
                      </a:cxn>
                      <a:cxn ang="0">
                        <a:pos x="58" y="43"/>
                      </a:cxn>
                      <a:cxn ang="0">
                        <a:pos x="58" y="36"/>
                      </a:cxn>
                      <a:cxn ang="0">
                        <a:pos x="61" y="29"/>
                      </a:cxn>
                      <a:cxn ang="0">
                        <a:pos x="58" y="21"/>
                      </a:cxn>
                      <a:cxn ang="0">
                        <a:pos x="58" y="14"/>
                      </a:cxn>
                      <a:cxn ang="0">
                        <a:pos x="58" y="11"/>
                      </a:cxn>
                      <a:cxn ang="0">
                        <a:pos x="54" y="7"/>
                      </a:cxn>
                      <a:cxn ang="0">
                        <a:pos x="50" y="3"/>
                      </a:cxn>
                      <a:cxn ang="0">
                        <a:pos x="47" y="3"/>
                      </a:cxn>
                      <a:cxn ang="0">
                        <a:pos x="43" y="0"/>
                      </a:cxn>
                      <a:cxn ang="0">
                        <a:pos x="36" y="0"/>
                      </a:cxn>
                      <a:cxn ang="0">
                        <a:pos x="29" y="0"/>
                      </a:cxn>
                      <a:cxn ang="0">
                        <a:pos x="22" y="0"/>
                      </a:cxn>
                      <a:cxn ang="0">
                        <a:pos x="15" y="0"/>
                      </a:cxn>
                      <a:cxn ang="0">
                        <a:pos x="11" y="3"/>
                      </a:cxn>
                      <a:cxn ang="0">
                        <a:pos x="7" y="7"/>
                      </a:cxn>
                      <a:cxn ang="0">
                        <a:pos x="4" y="11"/>
                      </a:cxn>
                      <a:cxn ang="0">
                        <a:pos x="4" y="18"/>
                      </a:cxn>
                    </a:cxnLst>
                    <a:rect l="0" t="0" r="r" b="b"/>
                    <a:pathLst>
                      <a:path w="61" h="97">
                        <a:moveTo>
                          <a:pt x="4" y="18"/>
                        </a:moveTo>
                        <a:lnTo>
                          <a:pt x="4" y="25"/>
                        </a:lnTo>
                        <a:lnTo>
                          <a:pt x="0" y="29"/>
                        </a:lnTo>
                        <a:lnTo>
                          <a:pt x="4" y="32"/>
                        </a:lnTo>
                        <a:lnTo>
                          <a:pt x="0" y="43"/>
                        </a:lnTo>
                        <a:lnTo>
                          <a:pt x="4" y="54"/>
                        </a:lnTo>
                        <a:lnTo>
                          <a:pt x="4" y="57"/>
                        </a:lnTo>
                        <a:lnTo>
                          <a:pt x="4" y="64"/>
                        </a:lnTo>
                        <a:lnTo>
                          <a:pt x="7" y="68"/>
                        </a:lnTo>
                        <a:lnTo>
                          <a:pt x="11" y="75"/>
                        </a:lnTo>
                        <a:lnTo>
                          <a:pt x="15" y="75"/>
                        </a:lnTo>
                        <a:lnTo>
                          <a:pt x="18" y="79"/>
                        </a:lnTo>
                        <a:lnTo>
                          <a:pt x="18" y="82"/>
                        </a:lnTo>
                        <a:lnTo>
                          <a:pt x="18" y="86"/>
                        </a:lnTo>
                        <a:lnTo>
                          <a:pt x="29" y="97"/>
                        </a:lnTo>
                        <a:lnTo>
                          <a:pt x="50" y="82"/>
                        </a:lnTo>
                        <a:lnTo>
                          <a:pt x="50" y="54"/>
                        </a:lnTo>
                        <a:lnTo>
                          <a:pt x="54" y="46"/>
                        </a:lnTo>
                        <a:lnTo>
                          <a:pt x="58" y="43"/>
                        </a:lnTo>
                        <a:lnTo>
                          <a:pt x="58" y="36"/>
                        </a:lnTo>
                        <a:lnTo>
                          <a:pt x="61" y="29"/>
                        </a:lnTo>
                        <a:lnTo>
                          <a:pt x="58" y="21"/>
                        </a:lnTo>
                        <a:lnTo>
                          <a:pt x="58" y="14"/>
                        </a:lnTo>
                        <a:lnTo>
                          <a:pt x="58" y="11"/>
                        </a:lnTo>
                        <a:lnTo>
                          <a:pt x="54" y="7"/>
                        </a:lnTo>
                        <a:lnTo>
                          <a:pt x="50" y="3"/>
                        </a:lnTo>
                        <a:lnTo>
                          <a:pt x="47" y="3"/>
                        </a:lnTo>
                        <a:lnTo>
                          <a:pt x="43" y="0"/>
                        </a:lnTo>
                        <a:lnTo>
                          <a:pt x="36" y="0"/>
                        </a:lnTo>
                        <a:lnTo>
                          <a:pt x="29" y="0"/>
                        </a:lnTo>
                        <a:lnTo>
                          <a:pt x="22" y="0"/>
                        </a:lnTo>
                        <a:lnTo>
                          <a:pt x="15" y="0"/>
                        </a:lnTo>
                        <a:lnTo>
                          <a:pt x="11" y="3"/>
                        </a:lnTo>
                        <a:lnTo>
                          <a:pt x="7" y="7"/>
                        </a:lnTo>
                        <a:lnTo>
                          <a:pt x="4" y="11"/>
                        </a:lnTo>
                        <a:lnTo>
                          <a:pt x="4" y="18"/>
                        </a:lnTo>
                        <a:close/>
                      </a:path>
                    </a:pathLst>
                  </a:custGeom>
                  <a:solidFill>
                    <a:srgbClr val="FF7F3F"/>
                  </a:solidFill>
                  <a:ln w="9525">
                    <a:noFill/>
                    <a:round/>
                    <a:headEnd/>
                    <a:tailEnd/>
                  </a:ln>
                </p:spPr>
                <p:txBody>
                  <a:bodyPr/>
                  <a:lstStyle/>
                  <a:p>
                    <a:endParaRPr lang="zh-CN" altLang="en-US"/>
                  </a:p>
                </p:txBody>
              </p:sp>
              <p:sp>
                <p:nvSpPr>
                  <p:cNvPr id="49" name="Freeform 48"/>
                  <p:cNvSpPr>
                    <a:spLocks/>
                  </p:cNvSpPr>
                  <p:nvPr/>
                </p:nvSpPr>
                <p:spPr bwMode="auto">
                  <a:xfrm>
                    <a:off x="495" y="3109"/>
                    <a:ext cx="22" cy="22"/>
                  </a:xfrm>
                  <a:custGeom>
                    <a:avLst/>
                    <a:gdLst/>
                    <a:ahLst/>
                    <a:cxnLst>
                      <a:cxn ang="0">
                        <a:pos x="0" y="0"/>
                      </a:cxn>
                      <a:cxn ang="0">
                        <a:pos x="7" y="0"/>
                      </a:cxn>
                      <a:cxn ang="0">
                        <a:pos x="14" y="0"/>
                      </a:cxn>
                      <a:cxn ang="0">
                        <a:pos x="18" y="0"/>
                      </a:cxn>
                      <a:cxn ang="0">
                        <a:pos x="18" y="4"/>
                      </a:cxn>
                      <a:cxn ang="0">
                        <a:pos x="18" y="4"/>
                      </a:cxn>
                      <a:cxn ang="0">
                        <a:pos x="22" y="4"/>
                      </a:cxn>
                      <a:cxn ang="0">
                        <a:pos x="11" y="4"/>
                      </a:cxn>
                      <a:cxn ang="0">
                        <a:pos x="11" y="7"/>
                      </a:cxn>
                      <a:cxn ang="0">
                        <a:pos x="18" y="7"/>
                      </a:cxn>
                      <a:cxn ang="0">
                        <a:pos x="7" y="7"/>
                      </a:cxn>
                      <a:cxn ang="0">
                        <a:pos x="4" y="7"/>
                      </a:cxn>
                      <a:cxn ang="0">
                        <a:pos x="0" y="18"/>
                      </a:cxn>
                      <a:cxn ang="0">
                        <a:pos x="4" y="22"/>
                      </a:cxn>
                      <a:cxn ang="0">
                        <a:pos x="4" y="22"/>
                      </a:cxn>
                      <a:cxn ang="0">
                        <a:pos x="0" y="18"/>
                      </a:cxn>
                      <a:cxn ang="0">
                        <a:pos x="0" y="18"/>
                      </a:cxn>
                      <a:cxn ang="0">
                        <a:pos x="0" y="4"/>
                      </a:cxn>
                      <a:cxn ang="0">
                        <a:pos x="0" y="0"/>
                      </a:cxn>
                    </a:cxnLst>
                    <a:rect l="0" t="0" r="r" b="b"/>
                    <a:pathLst>
                      <a:path w="22" h="22">
                        <a:moveTo>
                          <a:pt x="0" y="0"/>
                        </a:moveTo>
                        <a:lnTo>
                          <a:pt x="7" y="0"/>
                        </a:lnTo>
                        <a:lnTo>
                          <a:pt x="14" y="0"/>
                        </a:lnTo>
                        <a:lnTo>
                          <a:pt x="18" y="0"/>
                        </a:lnTo>
                        <a:lnTo>
                          <a:pt x="18" y="4"/>
                        </a:lnTo>
                        <a:lnTo>
                          <a:pt x="18" y="4"/>
                        </a:lnTo>
                        <a:lnTo>
                          <a:pt x="22" y="4"/>
                        </a:lnTo>
                        <a:lnTo>
                          <a:pt x="11" y="4"/>
                        </a:lnTo>
                        <a:lnTo>
                          <a:pt x="11" y="7"/>
                        </a:lnTo>
                        <a:lnTo>
                          <a:pt x="18" y="7"/>
                        </a:lnTo>
                        <a:lnTo>
                          <a:pt x="7" y="7"/>
                        </a:lnTo>
                        <a:lnTo>
                          <a:pt x="4" y="7"/>
                        </a:lnTo>
                        <a:lnTo>
                          <a:pt x="0" y="18"/>
                        </a:lnTo>
                        <a:lnTo>
                          <a:pt x="4" y="22"/>
                        </a:lnTo>
                        <a:lnTo>
                          <a:pt x="4" y="22"/>
                        </a:lnTo>
                        <a:lnTo>
                          <a:pt x="0" y="18"/>
                        </a:lnTo>
                        <a:lnTo>
                          <a:pt x="0" y="18"/>
                        </a:lnTo>
                        <a:lnTo>
                          <a:pt x="0" y="4"/>
                        </a:lnTo>
                        <a:lnTo>
                          <a:pt x="0" y="0"/>
                        </a:lnTo>
                        <a:close/>
                      </a:path>
                    </a:pathLst>
                  </a:custGeom>
                  <a:solidFill>
                    <a:srgbClr val="7F3F00"/>
                  </a:solidFill>
                  <a:ln w="9525">
                    <a:noFill/>
                    <a:round/>
                    <a:headEnd/>
                    <a:tailEnd/>
                  </a:ln>
                </p:spPr>
                <p:txBody>
                  <a:bodyPr/>
                  <a:lstStyle/>
                  <a:p>
                    <a:endParaRPr lang="zh-CN" altLang="en-US"/>
                  </a:p>
                </p:txBody>
              </p:sp>
              <p:sp>
                <p:nvSpPr>
                  <p:cNvPr id="50" name="Freeform 49"/>
                  <p:cNvSpPr>
                    <a:spLocks/>
                  </p:cNvSpPr>
                  <p:nvPr/>
                </p:nvSpPr>
                <p:spPr bwMode="auto">
                  <a:xfrm>
                    <a:off x="481" y="3109"/>
                    <a:ext cx="11" cy="7"/>
                  </a:xfrm>
                  <a:custGeom>
                    <a:avLst/>
                    <a:gdLst/>
                    <a:ahLst/>
                    <a:cxnLst>
                      <a:cxn ang="0">
                        <a:pos x="7" y="0"/>
                      </a:cxn>
                      <a:cxn ang="0">
                        <a:pos x="3" y="0"/>
                      </a:cxn>
                      <a:cxn ang="0">
                        <a:pos x="0" y="0"/>
                      </a:cxn>
                      <a:cxn ang="0">
                        <a:pos x="0" y="4"/>
                      </a:cxn>
                      <a:cxn ang="0">
                        <a:pos x="0" y="7"/>
                      </a:cxn>
                      <a:cxn ang="0">
                        <a:pos x="3" y="7"/>
                      </a:cxn>
                      <a:cxn ang="0">
                        <a:pos x="7" y="7"/>
                      </a:cxn>
                      <a:cxn ang="0">
                        <a:pos x="3" y="7"/>
                      </a:cxn>
                      <a:cxn ang="0">
                        <a:pos x="0" y="7"/>
                      </a:cxn>
                      <a:cxn ang="0">
                        <a:pos x="7" y="7"/>
                      </a:cxn>
                      <a:cxn ang="0">
                        <a:pos x="11" y="7"/>
                      </a:cxn>
                      <a:cxn ang="0">
                        <a:pos x="7" y="0"/>
                      </a:cxn>
                    </a:cxnLst>
                    <a:rect l="0" t="0" r="r" b="b"/>
                    <a:pathLst>
                      <a:path w="11" h="7">
                        <a:moveTo>
                          <a:pt x="7" y="0"/>
                        </a:moveTo>
                        <a:lnTo>
                          <a:pt x="3" y="0"/>
                        </a:lnTo>
                        <a:lnTo>
                          <a:pt x="0" y="0"/>
                        </a:lnTo>
                        <a:lnTo>
                          <a:pt x="0" y="4"/>
                        </a:lnTo>
                        <a:lnTo>
                          <a:pt x="0" y="7"/>
                        </a:lnTo>
                        <a:lnTo>
                          <a:pt x="3" y="7"/>
                        </a:lnTo>
                        <a:lnTo>
                          <a:pt x="7" y="7"/>
                        </a:lnTo>
                        <a:lnTo>
                          <a:pt x="3" y="7"/>
                        </a:lnTo>
                        <a:lnTo>
                          <a:pt x="0" y="7"/>
                        </a:lnTo>
                        <a:lnTo>
                          <a:pt x="7" y="7"/>
                        </a:lnTo>
                        <a:lnTo>
                          <a:pt x="11" y="7"/>
                        </a:lnTo>
                        <a:lnTo>
                          <a:pt x="7" y="0"/>
                        </a:lnTo>
                        <a:close/>
                      </a:path>
                    </a:pathLst>
                  </a:custGeom>
                  <a:solidFill>
                    <a:srgbClr val="7F3F00"/>
                  </a:solidFill>
                  <a:ln w="9525">
                    <a:noFill/>
                    <a:round/>
                    <a:headEnd/>
                    <a:tailEnd/>
                  </a:ln>
                </p:spPr>
                <p:txBody>
                  <a:bodyPr/>
                  <a:lstStyle/>
                  <a:p>
                    <a:endParaRPr lang="zh-CN" altLang="en-US"/>
                  </a:p>
                </p:txBody>
              </p:sp>
              <p:sp>
                <p:nvSpPr>
                  <p:cNvPr id="51" name="Freeform 50"/>
                  <p:cNvSpPr>
                    <a:spLocks/>
                  </p:cNvSpPr>
                  <p:nvPr/>
                </p:nvSpPr>
                <p:spPr bwMode="auto">
                  <a:xfrm>
                    <a:off x="499" y="3127"/>
                    <a:ext cx="28" cy="32"/>
                  </a:xfrm>
                  <a:custGeom>
                    <a:avLst/>
                    <a:gdLst/>
                    <a:ahLst/>
                    <a:cxnLst>
                      <a:cxn ang="0">
                        <a:pos x="25" y="11"/>
                      </a:cxn>
                      <a:cxn ang="0">
                        <a:pos x="21" y="18"/>
                      </a:cxn>
                      <a:cxn ang="0">
                        <a:pos x="0" y="29"/>
                      </a:cxn>
                      <a:cxn ang="0">
                        <a:pos x="10" y="25"/>
                      </a:cxn>
                      <a:cxn ang="0">
                        <a:pos x="18" y="25"/>
                      </a:cxn>
                      <a:cxn ang="0">
                        <a:pos x="21" y="25"/>
                      </a:cxn>
                      <a:cxn ang="0">
                        <a:pos x="28" y="25"/>
                      </a:cxn>
                      <a:cxn ang="0">
                        <a:pos x="28" y="32"/>
                      </a:cxn>
                      <a:cxn ang="0">
                        <a:pos x="28" y="11"/>
                      </a:cxn>
                      <a:cxn ang="0">
                        <a:pos x="28" y="7"/>
                      </a:cxn>
                      <a:cxn ang="0">
                        <a:pos x="25" y="0"/>
                      </a:cxn>
                      <a:cxn ang="0">
                        <a:pos x="25" y="11"/>
                      </a:cxn>
                    </a:cxnLst>
                    <a:rect l="0" t="0" r="r" b="b"/>
                    <a:pathLst>
                      <a:path w="28" h="32">
                        <a:moveTo>
                          <a:pt x="25" y="11"/>
                        </a:moveTo>
                        <a:lnTo>
                          <a:pt x="21" y="18"/>
                        </a:lnTo>
                        <a:lnTo>
                          <a:pt x="0" y="29"/>
                        </a:lnTo>
                        <a:lnTo>
                          <a:pt x="10" y="25"/>
                        </a:lnTo>
                        <a:lnTo>
                          <a:pt x="18" y="25"/>
                        </a:lnTo>
                        <a:lnTo>
                          <a:pt x="21" y="25"/>
                        </a:lnTo>
                        <a:lnTo>
                          <a:pt x="28" y="25"/>
                        </a:lnTo>
                        <a:lnTo>
                          <a:pt x="28" y="32"/>
                        </a:lnTo>
                        <a:lnTo>
                          <a:pt x="28" y="11"/>
                        </a:lnTo>
                        <a:lnTo>
                          <a:pt x="28" y="7"/>
                        </a:lnTo>
                        <a:lnTo>
                          <a:pt x="25" y="0"/>
                        </a:lnTo>
                        <a:lnTo>
                          <a:pt x="25" y="11"/>
                        </a:lnTo>
                        <a:close/>
                      </a:path>
                    </a:pathLst>
                  </a:custGeom>
                  <a:solidFill>
                    <a:srgbClr val="7F3F00"/>
                  </a:solidFill>
                  <a:ln w="9525">
                    <a:noFill/>
                    <a:round/>
                    <a:headEnd/>
                    <a:tailEnd/>
                  </a:ln>
                </p:spPr>
                <p:txBody>
                  <a:bodyPr/>
                  <a:lstStyle/>
                  <a:p>
                    <a:endParaRPr lang="zh-CN" altLang="en-US"/>
                  </a:p>
                </p:txBody>
              </p:sp>
            </p:grpSp>
            <p:sp>
              <p:nvSpPr>
                <p:cNvPr id="47" name="Freeform 51"/>
                <p:cNvSpPr>
                  <a:spLocks/>
                </p:cNvSpPr>
                <p:nvPr/>
              </p:nvSpPr>
              <p:spPr bwMode="auto">
                <a:xfrm>
                  <a:off x="477" y="3070"/>
                  <a:ext cx="61" cy="71"/>
                </a:xfrm>
                <a:custGeom>
                  <a:avLst/>
                  <a:gdLst/>
                  <a:ahLst/>
                  <a:cxnLst>
                    <a:cxn ang="0">
                      <a:pos x="11" y="7"/>
                    </a:cxn>
                    <a:cxn ang="0">
                      <a:pos x="15" y="3"/>
                    </a:cxn>
                    <a:cxn ang="0">
                      <a:pos x="22" y="3"/>
                    </a:cxn>
                    <a:cxn ang="0">
                      <a:pos x="29" y="0"/>
                    </a:cxn>
                    <a:cxn ang="0">
                      <a:pos x="32" y="0"/>
                    </a:cxn>
                    <a:cxn ang="0">
                      <a:pos x="40" y="0"/>
                    </a:cxn>
                    <a:cxn ang="0">
                      <a:pos x="47" y="3"/>
                    </a:cxn>
                    <a:cxn ang="0">
                      <a:pos x="50" y="3"/>
                    </a:cxn>
                    <a:cxn ang="0">
                      <a:pos x="54" y="3"/>
                    </a:cxn>
                    <a:cxn ang="0">
                      <a:pos x="58" y="7"/>
                    </a:cxn>
                    <a:cxn ang="0">
                      <a:pos x="61" y="10"/>
                    </a:cxn>
                    <a:cxn ang="0">
                      <a:pos x="61" y="18"/>
                    </a:cxn>
                    <a:cxn ang="0">
                      <a:pos x="61" y="21"/>
                    </a:cxn>
                    <a:cxn ang="0">
                      <a:pos x="61" y="32"/>
                    </a:cxn>
                    <a:cxn ang="0">
                      <a:pos x="61" y="39"/>
                    </a:cxn>
                    <a:cxn ang="0">
                      <a:pos x="61" y="46"/>
                    </a:cxn>
                    <a:cxn ang="0">
                      <a:pos x="58" y="53"/>
                    </a:cxn>
                    <a:cxn ang="0">
                      <a:pos x="58" y="57"/>
                    </a:cxn>
                    <a:cxn ang="0">
                      <a:pos x="54" y="64"/>
                    </a:cxn>
                    <a:cxn ang="0">
                      <a:pos x="54" y="68"/>
                    </a:cxn>
                    <a:cxn ang="0">
                      <a:pos x="50" y="71"/>
                    </a:cxn>
                    <a:cxn ang="0">
                      <a:pos x="50" y="71"/>
                    </a:cxn>
                    <a:cxn ang="0">
                      <a:pos x="50" y="64"/>
                    </a:cxn>
                    <a:cxn ang="0">
                      <a:pos x="47" y="61"/>
                    </a:cxn>
                    <a:cxn ang="0">
                      <a:pos x="47" y="57"/>
                    </a:cxn>
                    <a:cxn ang="0">
                      <a:pos x="50" y="53"/>
                    </a:cxn>
                    <a:cxn ang="0">
                      <a:pos x="50" y="46"/>
                    </a:cxn>
                    <a:cxn ang="0">
                      <a:pos x="47" y="46"/>
                    </a:cxn>
                    <a:cxn ang="0">
                      <a:pos x="47" y="50"/>
                    </a:cxn>
                    <a:cxn ang="0">
                      <a:pos x="43" y="53"/>
                    </a:cxn>
                    <a:cxn ang="0">
                      <a:pos x="43" y="46"/>
                    </a:cxn>
                    <a:cxn ang="0">
                      <a:pos x="43" y="36"/>
                    </a:cxn>
                    <a:cxn ang="0">
                      <a:pos x="43" y="28"/>
                    </a:cxn>
                    <a:cxn ang="0">
                      <a:pos x="43" y="25"/>
                    </a:cxn>
                    <a:cxn ang="0">
                      <a:pos x="43" y="21"/>
                    </a:cxn>
                    <a:cxn ang="0">
                      <a:pos x="40" y="21"/>
                    </a:cxn>
                    <a:cxn ang="0">
                      <a:pos x="36" y="25"/>
                    </a:cxn>
                    <a:cxn ang="0">
                      <a:pos x="32" y="25"/>
                    </a:cxn>
                    <a:cxn ang="0">
                      <a:pos x="25" y="25"/>
                    </a:cxn>
                    <a:cxn ang="0">
                      <a:pos x="22" y="25"/>
                    </a:cxn>
                    <a:cxn ang="0">
                      <a:pos x="29" y="25"/>
                    </a:cxn>
                    <a:cxn ang="0">
                      <a:pos x="25" y="25"/>
                    </a:cxn>
                    <a:cxn ang="0">
                      <a:pos x="18" y="25"/>
                    </a:cxn>
                    <a:cxn ang="0">
                      <a:pos x="11" y="21"/>
                    </a:cxn>
                    <a:cxn ang="0">
                      <a:pos x="4" y="25"/>
                    </a:cxn>
                    <a:cxn ang="0">
                      <a:pos x="4" y="28"/>
                    </a:cxn>
                    <a:cxn ang="0">
                      <a:pos x="4" y="32"/>
                    </a:cxn>
                    <a:cxn ang="0">
                      <a:pos x="0" y="25"/>
                    </a:cxn>
                    <a:cxn ang="0">
                      <a:pos x="0" y="18"/>
                    </a:cxn>
                    <a:cxn ang="0">
                      <a:pos x="4" y="14"/>
                    </a:cxn>
                    <a:cxn ang="0">
                      <a:pos x="7" y="10"/>
                    </a:cxn>
                    <a:cxn ang="0">
                      <a:pos x="11" y="7"/>
                    </a:cxn>
                  </a:cxnLst>
                  <a:rect l="0" t="0" r="r" b="b"/>
                  <a:pathLst>
                    <a:path w="61" h="71">
                      <a:moveTo>
                        <a:pt x="11" y="7"/>
                      </a:moveTo>
                      <a:lnTo>
                        <a:pt x="15" y="3"/>
                      </a:lnTo>
                      <a:lnTo>
                        <a:pt x="22" y="3"/>
                      </a:lnTo>
                      <a:lnTo>
                        <a:pt x="29" y="0"/>
                      </a:lnTo>
                      <a:lnTo>
                        <a:pt x="32" y="0"/>
                      </a:lnTo>
                      <a:lnTo>
                        <a:pt x="40" y="0"/>
                      </a:lnTo>
                      <a:lnTo>
                        <a:pt x="47" y="3"/>
                      </a:lnTo>
                      <a:lnTo>
                        <a:pt x="50" y="3"/>
                      </a:lnTo>
                      <a:lnTo>
                        <a:pt x="54" y="3"/>
                      </a:lnTo>
                      <a:lnTo>
                        <a:pt x="58" y="7"/>
                      </a:lnTo>
                      <a:lnTo>
                        <a:pt x="61" y="10"/>
                      </a:lnTo>
                      <a:lnTo>
                        <a:pt x="61" y="18"/>
                      </a:lnTo>
                      <a:lnTo>
                        <a:pt x="61" y="21"/>
                      </a:lnTo>
                      <a:lnTo>
                        <a:pt x="61" y="32"/>
                      </a:lnTo>
                      <a:lnTo>
                        <a:pt x="61" y="39"/>
                      </a:lnTo>
                      <a:lnTo>
                        <a:pt x="61" y="46"/>
                      </a:lnTo>
                      <a:lnTo>
                        <a:pt x="58" y="53"/>
                      </a:lnTo>
                      <a:lnTo>
                        <a:pt x="58" y="57"/>
                      </a:lnTo>
                      <a:lnTo>
                        <a:pt x="54" y="64"/>
                      </a:lnTo>
                      <a:lnTo>
                        <a:pt x="54" y="68"/>
                      </a:lnTo>
                      <a:lnTo>
                        <a:pt x="50" y="71"/>
                      </a:lnTo>
                      <a:lnTo>
                        <a:pt x="50" y="71"/>
                      </a:lnTo>
                      <a:lnTo>
                        <a:pt x="50" y="64"/>
                      </a:lnTo>
                      <a:lnTo>
                        <a:pt x="47" y="61"/>
                      </a:lnTo>
                      <a:lnTo>
                        <a:pt x="47" y="57"/>
                      </a:lnTo>
                      <a:lnTo>
                        <a:pt x="50" y="53"/>
                      </a:lnTo>
                      <a:lnTo>
                        <a:pt x="50" y="46"/>
                      </a:lnTo>
                      <a:lnTo>
                        <a:pt x="47" y="46"/>
                      </a:lnTo>
                      <a:lnTo>
                        <a:pt x="47" y="50"/>
                      </a:lnTo>
                      <a:lnTo>
                        <a:pt x="43" y="53"/>
                      </a:lnTo>
                      <a:lnTo>
                        <a:pt x="43" y="46"/>
                      </a:lnTo>
                      <a:lnTo>
                        <a:pt x="43" y="36"/>
                      </a:lnTo>
                      <a:lnTo>
                        <a:pt x="43" y="28"/>
                      </a:lnTo>
                      <a:lnTo>
                        <a:pt x="43" y="25"/>
                      </a:lnTo>
                      <a:lnTo>
                        <a:pt x="43" y="21"/>
                      </a:lnTo>
                      <a:lnTo>
                        <a:pt x="40" y="21"/>
                      </a:lnTo>
                      <a:lnTo>
                        <a:pt x="36" y="25"/>
                      </a:lnTo>
                      <a:lnTo>
                        <a:pt x="32" y="25"/>
                      </a:lnTo>
                      <a:lnTo>
                        <a:pt x="25" y="25"/>
                      </a:lnTo>
                      <a:lnTo>
                        <a:pt x="22" y="25"/>
                      </a:lnTo>
                      <a:lnTo>
                        <a:pt x="29" y="25"/>
                      </a:lnTo>
                      <a:lnTo>
                        <a:pt x="25" y="25"/>
                      </a:lnTo>
                      <a:lnTo>
                        <a:pt x="18" y="25"/>
                      </a:lnTo>
                      <a:lnTo>
                        <a:pt x="11" y="21"/>
                      </a:lnTo>
                      <a:lnTo>
                        <a:pt x="4" y="25"/>
                      </a:lnTo>
                      <a:lnTo>
                        <a:pt x="4" y="28"/>
                      </a:lnTo>
                      <a:lnTo>
                        <a:pt x="4" y="32"/>
                      </a:lnTo>
                      <a:lnTo>
                        <a:pt x="0" y="25"/>
                      </a:lnTo>
                      <a:lnTo>
                        <a:pt x="0" y="18"/>
                      </a:lnTo>
                      <a:lnTo>
                        <a:pt x="4" y="14"/>
                      </a:lnTo>
                      <a:lnTo>
                        <a:pt x="7" y="10"/>
                      </a:lnTo>
                      <a:lnTo>
                        <a:pt x="11" y="7"/>
                      </a:lnTo>
                      <a:close/>
                    </a:path>
                  </a:pathLst>
                </a:custGeom>
                <a:solidFill>
                  <a:srgbClr val="000000"/>
                </a:solidFill>
                <a:ln w="9525">
                  <a:noFill/>
                  <a:round/>
                  <a:headEnd/>
                  <a:tailEnd/>
                </a:ln>
              </p:spPr>
              <p:txBody>
                <a:bodyPr/>
                <a:lstStyle/>
                <a:p>
                  <a:endParaRPr lang="zh-CN" altLang="en-US"/>
                </a:p>
              </p:txBody>
            </p:sp>
          </p:grpSp>
        </p:grpSp>
        <p:grpSp>
          <p:nvGrpSpPr>
            <p:cNvPr id="38" name="Group 52"/>
            <p:cNvGrpSpPr>
              <a:grpSpLocks/>
            </p:cNvGrpSpPr>
            <p:nvPr/>
          </p:nvGrpSpPr>
          <p:grpSpPr bwMode="auto">
            <a:xfrm>
              <a:off x="1979751" y="4333612"/>
              <a:ext cx="219654" cy="910484"/>
              <a:chOff x="334" y="3088"/>
              <a:chExt cx="143" cy="659"/>
            </a:xfrm>
          </p:grpSpPr>
          <p:grpSp>
            <p:nvGrpSpPr>
              <p:cNvPr id="43" name="Group 53"/>
              <p:cNvGrpSpPr>
                <a:grpSpLocks/>
              </p:cNvGrpSpPr>
              <p:nvPr/>
            </p:nvGrpSpPr>
            <p:grpSpPr bwMode="auto">
              <a:xfrm>
                <a:off x="362" y="3088"/>
                <a:ext cx="76" cy="114"/>
                <a:chOff x="362" y="3088"/>
                <a:chExt cx="76" cy="114"/>
              </a:xfrm>
            </p:grpSpPr>
            <p:sp>
              <p:nvSpPr>
                <p:cNvPr id="34" name="Freeform 54"/>
                <p:cNvSpPr>
                  <a:spLocks/>
                </p:cNvSpPr>
                <p:nvPr/>
              </p:nvSpPr>
              <p:spPr bwMode="auto">
                <a:xfrm>
                  <a:off x="362" y="3088"/>
                  <a:ext cx="76" cy="89"/>
                </a:xfrm>
                <a:custGeom>
                  <a:avLst/>
                  <a:gdLst/>
                  <a:ahLst/>
                  <a:cxnLst>
                    <a:cxn ang="0">
                      <a:pos x="29" y="0"/>
                    </a:cxn>
                    <a:cxn ang="0">
                      <a:pos x="22" y="3"/>
                    </a:cxn>
                    <a:cxn ang="0">
                      <a:pos x="18" y="10"/>
                    </a:cxn>
                    <a:cxn ang="0">
                      <a:pos x="15" y="18"/>
                    </a:cxn>
                    <a:cxn ang="0">
                      <a:pos x="8" y="28"/>
                    </a:cxn>
                    <a:cxn ang="0">
                      <a:pos x="4" y="46"/>
                    </a:cxn>
                    <a:cxn ang="0">
                      <a:pos x="0" y="64"/>
                    </a:cxn>
                    <a:cxn ang="0">
                      <a:pos x="4" y="71"/>
                    </a:cxn>
                    <a:cxn ang="0">
                      <a:pos x="4" y="75"/>
                    </a:cxn>
                    <a:cxn ang="0">
                      <a:pos x="4" y="86"/>
                    </a:cxn>
                    <a:cxn ang="0">
                      <a:pos x="4" y="86"/>
                    </a:cxn>
                    <a:cxn ang="0">
                      <a:pos x="8" y="86"/>
                    </a:cxn>
                    <a:cxn ang="0">
                      <a:pos x="11" y="86"/>
                    </a:cxn>
                    <a:cxn ang="0">
                      <a:pos x="18" y="86"/>
                    </a:cxn>
                    <a:cxn ang="0">
                      <a:pos x="26" y="89"/>
                    </a:cxn>
                    <a:cxn ang="0">
                      <a:pos x="29" y="89"/>
                    </a:cxn>
                    <a:cxn ang="0">
                      <a:pos x="29" y="82"/>
                    </a:cxn>
                    <a:cxn ang="0">
                      <a:pos x="22" y="71"/>
                    </a:cxn>
                    <a:cxn ang="0">
                      <a:pos x="22" y="50"/>
                    </a:cxn>
                    <a:cxn ang="0">
                      <a:pos x="22" y="32"/>
                    </a:cxn>
                    <a:cxn ang="0">
                      <a:pos x="33" y="21"/>
                    </a:cxn>
                    <a:cxn ang="0">
                      <a:pos x="51" y="21"/>
                    </a:cxn>
                    <a:cxn ang="0">
                      <a:pos x="58" y="32"/>
                    </a:cxn>
                    <a:cxn ang="0">
                      <a:pos x="58" y="68"/>
                    </a:cxn>
                    <a:cxn ang="0">
                      <a:pos x="51" y="82"/>
                    </a:cxn>
                    <a:cxn ang="0">
                      <a:pos x="51" y="89"/>
                    </a:cxn>
                    <a:cxn ang="0">
                      <a:pos x="54" y="89"/>
                    </a:cxn>
                    <a:cxn ang="0">
                      <a:pos x="61" y="86"/>
                    </a:cxn>
                    <a:cxn ang="0">
                      <a:pos x="65" y="86"/>
                    </a:cxn>
                    <a:cxn ang="0">
                      <a:pos x="69" y="89"/>
                    </a:cxn>
                    <a:cxn ang="0">
                      <a:pos x="72" y="89"/>
                    </a:cxn>
                    <a:cxn ang="0">
                      <a:pos x="72" y="82"/>
                    </a:cxn>
                    <a:cxn ang="0">
                      <a:pos x="76" y="75"/>
                    </a:cxn>
                    <a:cxn ang="0">
                      <a:pos x="76" y="64"/>
                    </a:cxn>
                    <a:cxn ang="0">
                      <a:pos x="76" y="57"/>
                    </a:cxn>
                    <a:cxn ang="0">
                      <a:pos x="76" y="50"/>
                    </a:cxn>
                    <a:cxn ang="0">
                      <a:pos x="76" y="46"/>
                    </a:cxn>
                    <a:cxn ang="0">
                      <a:pos x="72" y="39"/>
                    </a:cxn>
                    <a:cxn ang="0">
                      <a:pos x="72" y="32"/>
                    </a:cxn>
                    <a:cxn ang="0">
                      <a:pos x="72" y="28"/>
                    </a:cxn>
                    <a:cxn ang="0">
                      <a:pos x="72" y="21"/>
                    </a:cxn>
                    <a:cxn ang="0">
                      <a:pos x="69" y="14"/>
                    </a:cxn>
                    <a:cxn ang="0">
                      <a:pos x="65" y="7"/>
                    </a:cxn>
                    <a:cxn ang="0">
                      <a:pos x="58" y="0"/>
                    </a:cxn>
                    <a:cxn ang="0">
                      <a:pos x="47" y="0"/>
                    </a:cxn>
                    <a:cxn ang="0">
                      <a:pos x="40" y="0"/>
                    </a:cxn>
                    <a:cxn ang="0">
                      <a:pos x="29" y="0"/>
                    </a:cxn>
                  </a:cxnLst>
                  <a:rect l="0" t="0" r="r" b="b"/>
                  <a:pathLst>
                    <a:path w="76" h="89">
                      <a:moveTo>
                        <a:pt x="29" y="0"/>
                      </a:moveTo>
                      <a:lnTo>
                        <a:pt x="22" y="3"/>
                      </a:lnTo>
                      <a:lnTo>
                        <a:pt x="18" y="10"/>
                      </a:lnTo>
                      <a:lnTo>
                        <a:pt x="15" y="18"/>
                      </a:lnTo>
                      <a:lnTo>
                        <a:pt x="8" y="28"/>
                      </a:lnTo>
                      <a:lnTo>
                        <a:pt x="4" y="46"/>
                      </a:lnTo>
                      <a:lnTo>
                        <a:pt x="0" y="64"/>
                      </a:lnTo>
                      <a:lnTo>
                        <a:pt x="4" y="71"/>
                      </a:lnTo>
                      <a:lnTo>
                        <a:pt x="4" y="75"/>
                      </a:lnTo>
                      <a:lnTo>
                        <a:pt x="4" y="86"/>
                      </a:lnTo>
                      <a:lnTo>
                        <a:pt x="4" y="86"/>
                      </a:lnTo>
                      <a:lnTo>
                        <a:pt x="8" y="86"/>
                      </a:lnTo>
                      <a:lnTo>
                        <a:pt x="11" y="86"/>
                      </a:lnTo>
                      <a:lnTo>
                        <a:pt x="18" y="86"/>
                      </a:lnTo>
                      <a:lnTo>
                        <a:pt x="26" y="89"/>
                      </a:lnTo>
                      <a:lnTo>
                        <a:pt x="29" y="89"/>
                      </a:lnTo>
                      <a:lnTo>
                        <a:pt x="29" y="82"/>
                      </a:lnTo>
                      <a:lnTo>
                        <a:pt x="22" y="71"/>
                      </a:lnTo>
                      <a:lnTo>
                        <a:pt x="22" y="50"/>
                      </a:lnTo>
                      <a:lnTo>
                        <a:pt x="22" y="32"/>
                      </a:lnTo>
                      <a:lnTo>
                        <a:pt x="33" y="21"/>
                      </a:lnTo>
                      <a:lnTo>
                        <a:pt x="51" y="21"/>
                      </a:lnTo>
                      <a:lnTo>
                        <a:pt x="58" y="32"/>
                      </a:lnTo>
                      <a:lnTo>
                        <a:pt x="58" y="68"/>
                      </a:lnTo>
                      <a:lnTo>
                        <a:pt x="51" y="82"/>
                      </a:lnTo>
                      <a:lnTo>
                        <a:pt x="51" y="89"/>
                      </a:lnTo>
                      <a:lnTo>
                        <a:pt x="54" y="89"/>
                      </a:lnTo>
                      <a:lnTo>
                        <a:pt x="61" y="86"/>
                      </a:lnTo>
                      <a:lnTo>
                        <a:pt x="65" y="86"/>
                      </a:lnTo>
                      <a:lnTo>
                        <a:pt x="69" y="89"/>
                      </a:lnTo>
                      <a:lnTo>
                        <a:pt x="72" y="89"/>
                      </a:lnTo>
                      <a:lnTo>
                        <a:pt x="72" y="82"/>
                      </a:lnTo>
                      <a:lnTo>
                        <a:pt x="76" y="75"/>
                      </a:lnTo>
                      <a:lnTo>
                        <a:pt x="76" y="64"/>
                      </a:lnTo>
                      <a:lnTo>
                        <a:pt x="76" y="57"/>
                      </a:lnTo>
                      <a:lnTo>
                        <a:pt x="76" y="50"/>
                      </a:lnTo>
                      <a:lnTo>
                        <a:pt x="76" y="46"/>
                      </a:lnTo>
                      <a:lnTo>
                        <a:pt x="72" y="39"/>
                      </a:lnTo>
                      <a:lnTo>
                        <a:pt x="72" y="32"/>
                      </a:lnTo>
                      <a:lnTo>
                        <a:pt x="72" y="28"/>
                      </a:lnTo>
                      <a:lnTo>
                        <a:pt x="72" y="21"/>
                      </a:lnTo>
                      <a:lnTo>
                        <a:pt x="69" y="14"/>
                      </a:lnTo>
                      <a:lnTo>
                        <a:pt x="65" y="7"/>
                      </a:lnTo>
                      <a:lnTo>
                        <a:pt x="58" y="0"/>
                      </a:lnTo>
                      <a:lnTo>
                        <a:pt x="47" y="0"/>
                      </a:lnTo>
                      <a:lnTo>
                        <a:pt x="40" y="0"/>
                      </a:lnTo>
                      <a:lnTo>
                        <a:pt x="29" y="0"/>
                      </a:lnTo>
                      <a:close/>
                    </a:path>
                  </a:pathLst>
                </a:custGeom>
                <a:solidFill>
                  <a:srgbClr val="BF3F00"/>
                </a:solidFill>
                <a:ln w="9525">
                  <a:noFill/>
                  <a:round/>
                  <a:headEnd/>
                  <a:tailEnd/>
                </a:ln>
              </p:spPr>
              <p:txBody>
                <a:bodyPr/>
                <a:lstStyle/>
                <a:p>
                  <a:endParaRPr lang="zh-CN" altLang="en-US"/>
                </a:p>
              </p:txBody>
            </p:sp>
            <p:sp>
              <p:nvSpPr>
                <p:cNvPr id="35" name="Freeform 55"/>
                <p:cNvSpPr>
                  <a:spLocks/>
                </p:cNvSpPr>
                <p:nvPr/>
              </p:nvSpPr>
              <p:spPr bwMode="auto">
                <a:xfrm>
                  <a:off x="380" y="3106"/>
                  <a:ext cx="43" cy="96"/>
                </a:xfrm>
                <a:custGeom>
                  <a:avLst/>
                  <a:gdLst/>
                  <a:ahLst/>
                  <a:cxnLst>
                    <a:cxn ang="0">
                      <a:pos x="4" y="10"/>
                    </a:cxn>
                    <a:cxn ang="0">
                      <a:pos x="0" y="14"/>
                    </a:cxn>
                    <a:cxn ang="0">
                      <a:pos x="0" y="25"/>
                    </a:cxn>
                    <a:cxn ang="0">
                      <a:pos x="0" y="32"/>
                    </a:cxn>
                    <a:cxn ang="0">
                      <a:pos x="0" y="39"/>
                    </a:cxn>
                    <a:cxn ang="0">
                      <a:pos x="0" y="46"/>
                    </a:cxn>
                    <a:cxn ang="0">
                      <a:pos x="11" y="64"/>
                    </a:cxn>
                    <a:cxn ang="0">
                      <a:pos x="11" y="86"/>
                    </a:cxn>
                    <a:cxn ang="0">
                      <a:pos x="22" y="96"/>
                    </a:cxn>
                    <a:cxn ang="0">
                      <a:pos x="33" y="82"/>
                    </a:cxn>
                    <a:cxn ang="0">
                      <a:pos x="33" y="64"/>
                    </a:cxn>
                    <a:cxn ang="0">
                      <a:pos x="43" y="50"/>
                    </a:cxn>
                    <a:cxn ang="0">
                      <a:pos x="43" y="39"/>
                    </a:cxn>
                    <a:cxn ang="0">
                      <a:pos x="43" y="32"/>
                    </a:cxn>
                    <a:cxn ang="0">
                      <a:pos x="43" y="25"/>
                    </a:cxn>
                    <a:cxn ang="0">
                      <a:pos x="43" y="17"/>
                    </a:cxn>
                    <a:cxn ang="0">
                      <a:pos x="43" y="10"/>
                    </a:cxn>
                    <a:cxn ang="0">
                      <a:pos x="40" y="7"/>
                    </a:cxn>
                    <a:cxn ang="0">
                      <a:pos x="36" y="3"/>
                    </a:cxn>
                    <a:cxn ang="0">
                      <a:pos x="29" y="0"/>
                    </a:cxn>
                    <a:cxn ang="0">
                      <a:pos x="22" y="0"/>
                    </a:cxn>
                    <a:cxn ang="0">
                      <a:pos x="15" y="0"/>
                    </a:cxn>
                    <a:cxn ang="0">
                      <a:pos x="8" y="3"/>
                    </a:cxn>
                    <a:cxn ang="0">
                      <a:pos x="4" y="10"/>
                    </a:cxn>
                  </a:cxnLst>
                  <a:rect l="0" t="0" r="r" b="b"/>
                  <a:pathLst>
                    <a:path w="43" h="96">
                      <a:moveTo>
                        <a:pt x="4" y="10"/>
                      </a:moveTo>
                      <a:lnTo>
                        <a:pt x="0" y="14"/>
                      </a:lnTo>
                      <a:lnTo>
                        <a:pt x="0" y="25"/>
                      </a:lnTo>
                      <a:lnTo>
                        <a:pt x="0" y="32"/>
                      </a:lnTo>
                      <a:lnTo>
                        <a:pt x="0" y="39"/>
                      </a:lnTo>
                      <a:lnTo>
                        <a:pt x="0" y="46"/>
                      </a:lnTo>
                      <a:lnTo>
                        <a:pt x="11" y="64"/>
                      </a:lnTo>
                      <a:lnTo>
                        <a:pt x="11" y="86"/>
                      </a:lnTo>
                      <a:lnTo>
                        <a:pt x="22" y="96"/>
                      </a:lnTo>
                      <a:lnTo>
                        <a:pt x="33" y="82"/>
                      </a:lnTo>
                      <a:lnTo>
                        <a:pt x="33" y="64"/>
                      </a:lnTo>
                      <a:lnTo>
                        <a:pt x="43" y="50"/>
                      </a:lnTo>
                      <a:lnTo>
                        <a:pt x="43" y="39"/>
                      </a:lnTo>
                      <a:lnTo>
                        <a:pt x="43" y="32"/>
                      </a:lnTo>
                      <a:lnTo>
                        <a:pt x="43" y="25"/>
                      </a:lnTo>
                      <a:lnTo>
                        <a:pt x="43" y="17"/>
                      </a:lnTo>
                      <a:lnTo>
                        <a:pt x="43" y="10"/>
                      </a:lnTo>
                      <a:lnTo>
                        <a:pt x="40" y="7"/>
                      </a:lnTo>
                      <a:lnTo>
                        <a:pt x="36" y="3"/>
                      </a:lnTo>
                      <a:lnTo>
                        <a:pt x="29" y="0"/>
                      </a:lnTo>
                      <a:lnTo>
                        <a:pt x="22" y="0"/>
                      </a:lnTo>
                      <a:lnTo>
                        <a:pt x="15" y="0"/>
                      </a:lnTo>
                      <a:lnTo>
                        <a:pt x="8" y="3"/>
                      </a:lnTo>
                      <a:lnTo>
                        <a:pt x="4" y="10"/>
                      </a:lnTo>
                      <a:close/>
                    </a:path>
                  </a:pathLst>
                </a:custGeom>
                <a:solidFill>
                  <a:srgbClr val="FF7F7F"/>
                </a:solidFill>
                <a:ln w="9525">
                  <a:noFill/>
                  <a:round/>
                  <a:headEnd/>
                  <a:tailEnd/>
                </a:ln>
              </p:spPr>
              <p:txBody>
                <a:bodyPr/>
                <a:lstStyle/>
                <a:p>
                  <a:endParaRPr lang="zh-CN" altLang="en-US"/>
                </a:p>
              </p:txBody>
            </p:sp>
            <p:grpSp>
              <p:nvGrpSpPr>
                <p:cNvPr id="44" name="Group 56"/>
                <p:cNvGrpSpPr>
                  <a:grpSpLocks/>
                </p:cNvGrpSpPr>
                <p:nvPr/>
              </p:nvGrpSpPr>
              <p:grpSpPr bwMode="auto">
                <a:xfrm>
                  <a:off x="377" y="3145"/>
                  <a:ext cx="50" cy="14"/>
                  <a:chOff x="377" y="3145"/>
                  <a:chExt cx="50" cy="14"/>
                </a:xfrm>
              </p:grpSpPr>
              <p:grpSp>
                <p:nvGrpSpPr>
                  <p:cNvPr id="45" name="Group 57"/>
                  <p:cNvGrpSpPr>
                    <a:grpSpLocks/>
                  </p:cNvGrpSpPr>
                  <p:nvPr/>
                </p:nvGrpSpPr>
                <p:grpSpPr bwMode="auto">
                  <a:xfrm>
                    <a:off x="377" y="3145"/>
                    <a:ext cx="7" cy="14"/>
                    <a:chOff x="377" y="3145"/>
                    <a:chExt cx="7" cy="14"/>
                  </a:xfrm>
                </p:grpSpPr>
                <p:sp>
                  <p:nvSpPr>
                    <p:cNvPr id="41" name="Oval 58"/>
                    <p:cNvSpPr>
                      <a:spLocks noChangeArrowheads="1"/>
                    </p:cNvSpPr>
                    <p:nvPr/>
                  </p:nvSpPr>
                  <p:spPr bwMode="auto">
                    <a:xfrm>
                      <a:off x="377" y="3145"/>
                      <a:ext cx="7" cy="14"/>
                    </a:xfrm>
                    <a:prstGeom prst="ellipse">
                      <a:avLst/>
                    </a:prstGeom>
                    <a:solidFill>
                      <a:srgbClr val="5F009F"/>
                    </a:solidFill>
                    <a:ln w="9525">
                      <a:noFill/>
                      <a:round/>
                      <a:headEnd/>
                      <a:tailEnd/>
                    </a:ln>
                  </p:spPr>
                  <p:txBody>
                    <a:bodyPr/>
                    <a:lstStyle/>
                    <a:p>
                      <a:endParaRPr lang="zh-CN" altLang="en-US"/>
                    </a:p>
                  </p:txBody>
                </p:sp>
                <p:sp>
                  <p:nvSpPr>
                    <p:cNvPr id="42" name="Oval 59"/>
                    <p:cNvSpPr>
                      <a:spLocks noChangeArrowheads="1"/>
                    </p:cNvSpPr>
                    <p:nvPr/>
                  </p:nvSpPr>
                  <p:spPr bwMode="auto">
                    <a:xfrm>
                      <a:off x="377" y="3149"/>
                      <a:ext cx="7" cy="10"/>
                    </a:xfrm>
                    <a:prstGeom prst="ellipse">
                      <a:avLst/>
                    </a:prstGeom>
                    <a:solidFill>
                      <a:srgbClr val="BF5FFF"/>
                    </a:solidFill>
                    <a:ln w="9525">
                      <a:noFill/>
                      <a:round/>
                      <a:headEnd/>
                      <a:tailEnd/>
                    </a:ln>
                  </p:spPr>
                  <p:txBody>
                    <a:bodyPr/>
                    <a:lstStyle/>
                    <a:p>
                      <a:endParaRPr lang="zh-CN" altLang="en-US"/>
                    </a:p>
                  </p:txBody>
                </p:sp>
              </p:grpSp>
              <p:grpSp>
                <p:nvGrpSpPr>
                  <p:cNvPr id="46" name="Group 60"/>
                  <p:cNvGrpSpPr>
                    <a:grpSpLocks/>
                  </p:cNvGrpSpPr>
                  <p:nvPr/>
                </p:nvGrpSpPr>
                <p:grpSpPr bwMode="auto">
                  <a:xfrm>
                    <a:off x="420" y="3145"/>
                    <a:ext cx="7" cy="14"/>
                    <a:chOff x="420" y="3145"/>
                    <a:chExt cx="7" cy="14"/>
                  </a:xfrm>
                </p:grpSpPr>
                <p:sp>
                  <p:nvSpPr>
                    <p:cNvPr id="39" name="Oval 61"/>
                    <p:cNvSpPr>
                      <a:spLocks noChangeArrowheads="1"/>
                    </p:cNvSpPr>
                    <p:nvPr/>
                  </p:nvSpPr>
                  <p:spPr bwMode="auto">
                    <a:xfrm>
                      <a:off x="420" y="3145"/>
                      <a:ext cx="7" cy="14"/>
                    </a:xfrm>
                    <a:prstGeom prst="ellipse">
                      <a:avLst/>
                    </a:prstGeom>
                    <a:solidFill>
                      <a:srgbClr val="5F009F"/>
                    </a:solidFill>
                    <a:ln w="9525">
                      <a:noFill/>
                      <a:round/>
                      <a:headEnd/>
                      <a:tailEnd/>
                    </a:ln>
                  </p:spPr>
                  <p:txBody>
                    <a:bodyPr/>
                    <a:lstStyle/>
                    <a:p>
                      <a:endParaRPr lang="zh-CN" altLang="en-US"/>
                    </a:p>
                  </p:txBody>
                </p:sp>
                <p:sp>
                  <p:nvSpPr>
                    <p:cNvPr id="40" name="Oval 62"/>
                    <p:cNvSpPr>
                      <a:spLocks noChangeArrowheads="1"/>
                    </p:cNvSpPr>
                    <p:nvPr/>
                  </p:nvSpPr>
                  <p:spPr bwMode="auto">
                    <a:xfrm>
                      <a:off x="420" y="3149"/>
                      <a:ext cx="7" cy="10"/>
                    </a:xfrm>
                    <a:prstGeom prst="ellipse">
                      <a:avLst/>
                    </a:prstGeom>
                    <a:solidFill>
                      <a:srgbClr val="BF5FFF"/>
                    </a:solidFill>
                    <a:ln w="9525">
                      <a:noFill/>
                      <a:round/>
                      <a:headEnd/>
                      <a:tailEnd/>
                    </a:ln>
                  </p:spPr>
                  <p:txBody>
                    <a:bodyPr/>
                    <a:lstStyle/>
                    <a:p>
                      <a:endParaRPr lang="zh-CN" altLang="en-US"/>
                    </a:p>
                  </p:txBody>
                </p:sp>
              </p:grpSp>
            </p:grpSp>
          </p:grpSp>
          <p:grpSp>
            <p:nvGrpSpPr>
              <p:cNvPr id="56" name="Group 63"/>
              <p:cNvGrpSpPr>
                <a:grpSpLocks/>
              </p:cNvGrpSpPr>
              <p:nvPr/>
            </p:nvGrpSpPr>
            <p:grpSpPr bwMode="auto">
              <a:xfrm>
                <a:off x="355" y="3407"/>
                <a:ext cx="119" cy="311"/>
                <a:chOff x="355" y="3407"/>
                <a:chExt cx="119" cy="311"/>
              </a:xfrm>
            </p:grpSpPr>
            <p:grpSp>
              <p:nvGrpSpPr>
                <p:cNvPr id="57" name="Group 64"/>
                <p:cNvGrpSpPr>
                  <a:grpSpLocks/>
                </p:cNvGrpSpPr>
                <p:nvPr/>
              </p:nvGrpSpPr>
              <p:grpSpPr bwMode="auto">
                <a:xfrm>
                  <a:off x="355" y="3407"/>
                  <a:ext cx="119" cy="311"/>
                  <a:chOff x="355" y="3407"/>
                  <a:chExt cx="119" cy="311"/>
                </a:xfrm>
              </p:grpSpPr>
              <p:sp>
                <p:nvSpPr>
                  <p:cNvPr id="32" name="Freeform 65"/>
                  <p:cNvSpPr>
                    <a:spLocks/>
                  </p:cNvSpPr>
                  <p:nvPr/>
                </p:nvSpPr>
                <p:spPr bwMode="auto">
                  <a:xfrm>
                    <a:off x="355" y="3475"/>
                    <a:ext cx="86" cy="243"/>
                  </a:xfrm>
                  <a:custGeom>
                    <a:avLst/>
                    <a:gdLst/>
                    <a:ahLst/>
                    <a:cxnLst>
                      <a:cxn ang="0">
                        <a:pos x="18" y="3"/>
                      </a:cxn>
                      <a:cxn ang="0">
                        <a:pos x="18" y="75"/>
                      </a:cxn>
                      <a:cxn ang="0">
                        <a:pos x="18" y="136"/>
                      </a:cxn>
                      <a:cxn ang="0">
                        <a:pos x="22" y="193"/>
                      </a:cxn>
                      <a:cxn ang="0">
                        <a:pos x="11" y="218"/>
                      </a:cxn>
                      <a:cxn ang="0">
                        <a:pos x="4" y="233"/>
                      </a:cxn>
                      <a:cxn ang="0">
                        <a:pos x="0" y="240"/>
                      </a:cxn>
                      <a:cxn ang="0">
                        <a:pos x="4" y="243"/>
                      </a:cxn>
                      <a:cxn ang="0">
                        <a:pos x="18" y="243"/>
                      </a:cxn>
                      <a:cxn ang="0">
                        <a:pos x="33" y="211"/>
                      </a:cxn>
                      <a:cxn ang="0">
                        <a:pos x="33" y="190"/>
                      </a:cxn>
                      <a:cxn ang="0">
                        <a:pos x="43" y="121"/>
                      </a:cxn>
                      <a:cxn ang="0">
                        <a:pos x="47" y="107"/>
                      </a:cxn>
                      <a:cxn ang="0">
                        <a:pos x="43" y="139"/>
                      </a:cxn>
                      <a:cxn ang="0">
                        <a:pos x="50" y="182"/>
                      </a:cxn>
                      <a:cxn ang="0">
                        <a:pos x="47" y="204"/>
                      </a:cxn>
                      <a:cxn ang="0">
                        <a:pos x="54" y="225"/>
                      </a:cxn>
                      <a:cxn ang="0">
                        <a:pos x="65" y="240"/>
                      </a:cxn>
                      <a:cxn ang="0">
                        <a:pos x="76" y="240"/>
                      </a:cxn>
                      <a:cxn ang="0">
                        <a:pos x="83" y="236"/>
                      </a:cxn>
                      <a:cxn ang="0">
                        <a:pos x="68" y="204"/>
                      </a:cxn>
                      <a:cxn ang="0">
                        <a:pos x="65" y="190"/>
                      </a:cxn>
                      <a:cxn ang="0">
                        <a:pos x="68" y="157"/>
                      </a:cxn>
                      <a:cxn ang="0">
                        <a:pos x="72" y="100"/>
                      </a:cxn>
                      <a:cxn ang="0">
                        <a:pos x="86" y="0"/>
                      </a:cxn>
                      <a:cxn ang="0">
                        <a:pos x="18" y="3"/>
                      </a:cxn>
                    </a:cxnLst>
                    <a:rect l="0" t="0" r="r" b="b"/>
                    <a:pathLst>
                      <a:path w="86" h="243">
                        <a:moveTo>
                          <a:pt x="18" y="3"/>
                        </a:moveTo>
                        <a:lnTo>
                          <a:pt x="18" y="75"/>
                        </a:lnTo>
                        <a:lnTo>
                          <a:pt x="18" y="136"/>
                        </a:lnTo>
                        <a:lnTo>
                          <a:pt x="22" y="193"/>
                        </a:lnTo>
                        <a:lnTo>
                          <a:pt x="11" y="218"/>
                        </a:lnTo>
                        <a:lnTo>
                          <a:pt x="4" y="233"/>
                        </a:lnTo>
                        <a:lnTo>
                          <a:pt x="0" y="240"/>
                        </a:lnTo>
                        <a:lnTo>
                          <a:pt x="4" y="243"/>
                        </a:lnTo>
                        <a:lnTo>
                          <a:pt x="18" y="243"/>
                        </a:lnTo>
                        <a:lnTo>
                          <a:pt x="33" y="211"/>
                        </a:lnTo>
                        <a:lnTo>
                          <a:pt x="33" y="190"/>
                        </a:lnTo>
                        <a:lnTo>
                          <a:pt x="43" y="121"/>
                        </a:lnTo>
                        <a:lnTo>
                          <a:pt x="47" y="107"/>
                        </a:lnTo>
                        <a:lnTo>
                          <a:pt x="43" y="139"/>
                        </a:lnTo>
                        <a:lnTo>
                          <a:pt x="50" y="182"/>
                        </a:lnTo>
                        <a:lnTo>
                          <a:pt x="47" y="204"/>
                        </a:lnTo>
                        <a:lnTo>
                          <a:pt x="54" y="225"/>
                        </a:lnTo>
                        <a:lnTo>
                          <a:pt x="65" y="240"/>
                        </a:lnTo>
                        <a:lnTo>
                          <a:pt x="76" y="240"/>
                        </a:lnTo>
                        <a:lnTo>
                          <a:pt x="83" y="236"/>
                        </a:lnTo>
                        <a:lnTo>
                          <a:pt x="68" y="204"/>
                        </a:lnTo>
                        <a:lnTo>
                          <a:pt x="65" y="190"/>
                        </a:lnTo>
                        <a:lnTo>
                          <a:pt x="68" y="157"/>
                        </a:lnTo>
                        <a:lnTo>
                          <a:pt x="72" y="100"/>
                        </a:lnTo>
                        <a:lnTo>
                          <a:pt x="86" y="0"/>
                        </a:lnTo>
                        <a:lnTo>
                          <a:pt x="18" y="3"/>
                        </a:lnTo>
                        <a:close/>
                      </a:path>
                    </a:pathLst>
                  </a:custGeom>
                  <a:solidFill>
                    <a:srgbClr val="FF7F3F"/>
                  </a:solidFill>
                  <a:ln w="9525">
                    <a:noFill/>
                    <a:round/>
                    <a:headEnd/>
                    <a:tailEnd/>
                  </a:ln>
                </p:spPr>
                <p:txBody>
                  <a:bodyPr/>
                  <a:lstStyle/>
                  <a:p>
                    <a:endParaRPr lang="zh-CN" altLang="en-US"/>
                  </a:p>
                </p:txBody>
              </p:sp>
              <p:sp>
                <p:nvSpPr>
                  <p:cNvPr id="33" name="Freeform 66"/>
                  <p:cNvSpPr>
                    <a:spLocks/>
                  </p:cNvSpPr>
                  <p:nvPr/>
                </p:nvSpPr>
                <p:spPr bwMode="auto">
                  <a:xfrm>
                    <a:off x="452" y="3407"/>
                    <a:ext cx="22" cy="28"/>
                  </a:xfrm>
                  <a:custGeom>
                    <a:avLst/>
                    <a:gdLst/>
                    <a:ahLst/>
                    <a:cxnLst>
                      <a:cxn ang="0">
                        <a:pos x="22" y="0"/>
                      </a:cxn>
                      <a:cxn ang="0">
                        <a:pos x="22" y="14"/>
                      </a:cxn>
                      <a:cxn ang="0">
                        <a:pos x="0" y="28"/>
                      </a:cxn>
                      <a:cxn ang="0">
                        <a:pos x="11" y="0"/>
                      </a:cxn>
                      <a:cxn ang="0">
                        <a:pos x="22" y="0"/>
                      </a:cxn>
                    </a:cxnLst>
                    <a:rect l="0" t="0" r="r" b="b"/>
                    <a:pathLst>
                      <a:path w="22" h="28">
                        <a:moveTo>
                          <a:pt x="22" y="0"/>
                        </a:moveTo>
                        <a:lnTo>
                          <a:pt x="22" y="14"/>
                        </a:lnTo>
                        <a:lnTo>
                          <a:pt x="0" y="28"/>
                        </a:lnTo>
                        <a:lnTo>
                          <a:pt x="11" y="0"/>
                        </a:lnTo>
                        <a:lnTo>
                          <a:pt x="22" y="0"/>
                        </a:lnTo>
                        <a:close/>
                      </a:path>
                    </a:pathLst>
                  </a:custGeom>
                  <a:solidFill>
                    <a:srgbClr val="FF7F3F"/>
                  </a:solidFill>
                  <a:ln w="9525">
                    <a:noFill/>
                    <a:round/>
                    <a:headEnd/>
                    <a:tailEnd/>
                  </a:ln>
                </p:spPr>
                <p:txBody>
                  <a:bodyPr/>
                  <a:lstStyle/>
                  <a:p>
                    <a:endParaRPr lang="zh-CN" altLang="en-US"/>
                  </a:p>
                </p:txBody>
              </p:sp>
            </p:grpSp>
            <p:sp>
              <p:nvSpPr>
                <p:cNvPr id="31" name="Freeform 67"/>
                <p:cNvSpPr>
                  <a:spLocks/>
                </p:cNvSpPr>
                <p:nvPr/>
              </p:nvSpPr>
              <p:spPr bwMode="auto">
                <a:xfrm>
                  <a:off x="398" y="3475"/>
                  <a:ext cx="7" cy="111"/>
                </a:xfrm>
                <a:custGeom>
                  <a:avLst/>
                  <a:gdLst/>
                  <a:ahLst/>
                  <a:cxnLst>
                    <a:cxn ang="0">
                      <a:pos x="7" y="0"/>
                    </a:cxn>
                    <a:cxn ang="0">
                      <a:pos x="7" y="35"/>
                    </a:cxn>
                    <a:cxn ang="0">
                      <a:pos x="7" y="57"/>
                    </a:cxn>
                    <a:cxn ang="0">
                      <a:pos x="4" y="82"/>
                    </a:cxn>
                    <a:cxn ang="0">
                      <a:pos x="0" y="104"/>
                    </a:cxn>
                    <a:cxn ang="0">
                      <a:pos x="4" y="111"/>
                    </a:cxn>
                    <a:cxn ang="0">
                      <a:pos x="7" y="0"/>
                    </a:cxn>
                  </a:cxnLst>
                  <a:rect l="0" t="0" r="r" b="b"/>
                  <a:pathLst>
                    <a:path w="7" h="111">
                      <a:moveTo>
                        <a:pt x="7" y="0"/>
                      </a:moveTo>
                      <a:lnTo>
                        <a:pt x="7" y="35"/>
                      </a:lnTo>
                      <a:lnTo>
                        <a:pt x="7" y="57"/>
                      </a:lnTo>
                      <a:lnTo>
                        <a:pt x="4" y="82"/>
                      </a:lnTo>
                      <a:lnTo>
                        <a:pt x="0" y="104"/>
                      </a:lnTo>
                      <a:lnTo>
                        <a:pt x="4" y="111"/>
                      </a:lnTo>
                      <a:lnTo>
                        <a:pt x="7" y="0"/>
                      </a:lnTo>
                      <a:close/>
                    </a:path>
                  </a:pathLst>
                </a:custGeom>
                <a:solidFill>
                  <a:srgbClr val="FF5F1F"/>
                </a:solidFill>
                <a:ln w="6350">
                  <a:solidFill>
                    <a:srgbClr val="FF5F1F"/>
                  </a:solidFill>
                  <a:prstDash val="solid"/>
                  <a:round/>
                  <a:headEnd/>
                  <a:tailEnd/>
                </a:ln>
              </p:spPr>
              <p:txBody>
                <a:bodyPr/>
                <a:lstStyle/>
                <a:p>
                  <a:endParaRPr lang="zh-CN" altLang="en-US"/>
                </a:p>
              </p:txBody>
            </p:sp>
          </p:grpSp>
          <p:grpSp>
            <p:nvGrpSpPr>
              <p:cNvPr id="59" name="Group 68"/>
              <p:cNvGrpSpPr>
                <a:grpSpLocks/>
              </p:cNvGrpSpPr>
              <p:nvPr/>
            </p:nvGrpSpPr>
            <p:grpSpPr bwMode="auto">
              <a:xfrm>
                <a:off x="334" y="3188"/>
                <a:ext cx="143" cy="294"/>
                <a:chOff x="334" y="3188"/>
                <a:chExt cx="143" cy="294"/>
              </a:xfrm>
            </p:grpSpPr>
            <p:sp>
              <p:nvSpPr>
                <p:cNvPr id="20" name="Freeform 69"/>
                <p:cNvSpPr>
                  <a:spLocks/>
                </p:cNvSpPr>
                <p:nvPr/>
              </p:nvSpPr>
              <p:spPr bwMode="auto">
                <a:xfrm>
                  <a:off x="334" y="3188"/>
                  <a:ext cx="143" cy="294"/>
                </a:xfrm>
                <a:custGeom>
                  <a:avLst/>
                  <a:gdLst/>
                  <a:ahLst/>
                  <a:cxnLst>
                    <a:cxn ang="0">
                      <a:pos x="57" y="0"/>
                    </a:cxn>
                    <a:cxn ang="0">
                      <a:pos x="11" y="29"/>
                    </a:cxn>
                    <a:cxn ang="0">
                      <a:pos x="3" y="43"/>
                    </a:cxn>
                    <a:cxn ang="0">
                      <a:pos x="0" y="154"/>
                    </a:cxn>
                    <a:cxn ang="0">
                      <a:pos x="3" y="179"/>
                    </a:cxn>
                    <a:cxn ang="0">
                      <a:pos x="18" y="176"/>
                    </a:cxn>
                    <a:cxn ang="0">
                      <a:pos x="18" y="240"/>
                    </a:cxn>
                    <a:cxn ang="0">
                      <a:pos x="25" y="240"/>
                    </a:cxn>
                    <a:cxn ang="0">
                      <a:pos x="32" y="294"/>
                    </a:cxn>
                    <a:cxn ang="0">
                      <a:pos x="64" y="294"/>
                    </a:cxn>
                    <a:cxn ang="0">
                      <a:pos x="89" y="290"/>
                    </a:cxn>
                    <a:cxn ang="0">
                      <a:pos x="107" y="294"/>
                    </a:cxn>
                    <a:cxn ang="0">
                      <a:pos x="132" y="222"/>
                    </a:cxn>
                    <a:cxn ang="0">
                      <a:pos x="143" y="219"/>
                    </a:cxn>
                    <a:cxn ang="0">
                      <a:pos x="132" y="118"/>
                    </a:cxn>
                    <a:cxn ang="0">
                      <a:pos x="132" y="36"/>
                    </a:cxn>
                    <a:cxn ang="0">
                      <a:pos x="125" y="29"/>
                    </a:cxn>
                    <a:cxn ang="0">
                      <a:pos x="79" y="0"/>
                    </a:cxn>
                    <a:cxn ang="0">
                      <a:pos x="68" y="11"/>
                    </a:cxn>
                    <a:cxn ang="0">
                      <a:pos x="57" y="0"/>
                    </a:cxn>
                  </a:cxnLst>
                  <a:rect l="0" t="0" r="r" b="b"/>
                  <a:pathLst>
                    <a:path w="143" h="294">
                      <a:moveTo>
                        <a:pt x="57" y="0"/>
                      </a:moveTo>
                      <a:lnTo>
                        <a:pt x="11" y="29"/>
                      </a:lnTo>
                      <a:lnTo>
                        <a:pt x="3" y="43"/>
                      </a:lnTo>
                      <a:lnTo>
                        <a:pt x="0" y="154"/>
                      </a:lnTo>
                      <a:lnTo>
                        <a:pt x="3" y="179"/>
                      </a:lnTo>
                      <a:lnTo>
                        <a:pt x="18" y="176"/>
                      </a:lnTo>
                      <a:lnTo>
                        <a:pt x="18" y="240"/>
                      </a:lnTo>
                      <a:lnTo>
                        <a:pt x="25" y="240"/>
                      </a:lnTo>
                      <a:lnTo>
                        <a:pt x="32" y="294"/>
                      </a:lnTo>
                      <a:lnTo>
                        <a:pt x="64" y="294"/>
                      </a:lnTo>
                      <a:lnTo>
                        <a:pt x="89" y="290"/>
                      </a:lnTo>
                      <a:lnTo>
                        <a:pt x="107" y="294"/>
                      </a:lnTo>
                      <a:lnTo>
                        <a:pt x="132" y="222"/>
                      </a:lnTo>
                      <a:lnTo>
                        <a:pt x="143" y="219"/>
                      </a:lnTo>
                      <a:lnTo>
                        <a:pt x="132" y="118"/>
                      </a:lnTo>
                      <a:lnTo>
                        <a:pt x="132" y="36"/>
                      </a:lnTo>
                      <a:lnTo>
                        <a:pt x="125" y="29"/>
                      </a:lnTo>
                      <a:lnTo>
                        <a:pt x="79" y="0"/>
                      </a:lnTo>
                      <a:lnTo>
                        <a:pt x="68" y="11"/>
                      </a:lnTo>
                      <a:lnTo>
                        <a:pt x="57" y="0"/>
                      </a:lnTo>
                      <a:close/>
                    </a:path>
                  </a:pathLst>
                </a:custGeom>
                <a:solidFill>
                  <a:srgbClr val="5F009F"/>
                </a:solidFill>
                <a:ln w="9525">
                  <a:noFill/>
                  <a:round/>
                  <a:headEnd/>
                  <a:tailEnd/>
                </a:ln>
              </p:spPr>
              <p:txBody>
                <a:bodyPr/>
                <a:lstStyle/>
                <a:p>
                  <a:endParaRPr lang="zh-CN" altLang="en-US"/>
                </a:p>
              </p:txBody>
            </p:sp>
            <p:grpSp>
              <p:nvGrpSpPr>
                <p:cNvPr id="65" name="Group 70"/>
                <p:cNvGrpSpPr>
                  <a:grpSpLocks/>
                </p:cNvGrpSpPr>
                <p:nvPr/>
              </p:nvGrpSpPr>
              <p:grpSpPr bwMode="auto">
                <a:xfrm>
                  <a:off x="352" y="3245"/>
                  <a:ext cx="89" cy="183"/>
                  <a:chOff x="352" y="3245"/>
                  <a:chExt cx="89" cy="183"/>
                </a:xfrm>
              </p:grpSpPr>
              <p:grpSp>
                <p:nvGrpSpPr>
                  <p:cNvPr id="67" name="Group 71"/>
                  <p:cNvGrpSpPr>
                    <a:grpSpLocks/>
                  </p:cNvGrpSpPr>
                  <p:nvPr/>
                </p:nvGrpSpPr>
                <p:grpSpPr bwMode="auto">
                  <a:xfrm>
                    <a:off x="355" y="3328"/>
                    <a:ext cx="61" cy="100"/>
                    <a:chOff x="355" y="3328"/>
                    <a:chExt cx="61" cy="100"/>
                  </a:xfrm>
                </p:grpSpPr>
                <p:sp>
                  <p:nvSpPr>
                    <p:cNvPr id="28" name="Freeform 72"/>
                    <p:cNvSpPr>
                      <a:spLocks/>
                    </p:cNvSpPr>
                    <p:nvPr/>
                  </p:nvSpPr>
                  <p:spPr bwMode="auto">
                    <a:xfrm>
                      <a:off x="362" y="3328"/>
                      <a:ext cx="54" cy="100"/>
                    </a:xfrm>
                    <a:custGeom>
                      <a:avLst/>
                      <a:gdLst/>
                      <a:ahLst/>
                      <a:cxnLst>
                        <a:cxn ang="0">
                          <a:pos x="0" y="100"/>
                        </a:cxn>
                        <a:cxn ang="0">
                          <a:pos x="54" y="96"/>
                        </a:cxn>
                        <a:cxn ang="0">
                          <a:pos x="54" y="0"/>
                        </a:cxn>
                      </a:cxnLst>
                      <a:rect l="0" t="0" r="r" b="b"/>
                      <a:pathLst>
                        <a:path w="54" h="100">
                          <a:moveTo>
                            <a:pt x="0" y="100"/>
                          </a:moveTo>
                          <a:lnTo>
                            <a:pt x="54" y="96"/>
                          </a:lnTo>
                          <a:lnTo>
                            <a:pt x="54" y="0"/>
                          </a:lnTo>
                        </a:path>
                      </a:pathLst>
                    </a:custGeom>
                    <a:noFill/>
                    <a:ln w="6350">
                      <a:solidFill>
                        <a:srgbClr val="9F3FDF"/>
                      </a:solidFill>
                      <a:prstDash val="solid"/>
                      <a:round/>
                      <a:headEnd/>
                      <a:tailEnd/>
                    </a:ln>
                  </p:spPr>
                  <p:txBody>
                    <a:bodyPr/>
                    <a:lstStyle/>
                    <a:p>
                      <a:endParaRPr lang="zh-CN" altLang="en-US"/>
                    </a:p>
                  </p:txBody>
                </p:sp>
                <p:sp>
                  <p:nvSpPr>
                    <p:cNvPr id="29" name="Freeform 73"/>
                    <p:cNvSpPr>
                      <a:spLocks/>
                    </p:cNvSpPr>
                    <p:nvPr/>
                  </p:nvSpPr>
                  <p:spPr bwMode="auto">
                    <a:xfrm>
                      <a:off x="355" y="3342"/>
                      <a:ext cx="61" cy="25"/>
                    </a:xfrm>
                    <a:custGeom>
                      <a:avLst/>
                      <a:gdLst/>
                      <a:ahLst/>
                      <a:cxnLst>
                        <a:cxn ang="0">
                          <a:pos x="0" y="25"/>
                        </a:cxn>
                        <a:cxn ang="0">
                          <a:pos x="22" y="18"/>
                        </a:cxn>
                        <a:cxn ang="0">
                          <a:pos x="61" y="0"/>
                        </a:cxn>
                      </a:cxnLst>
                      <a:rect l="0" t="0" r="r" b="b"/>
                      <a:pathLst>
                        <a:path w="61" h="25">
                          <a:moveTo>
                            <a:pt x="0" y="25"/>
                          </a:moveTo>
                          <a:lnTo>
                            <a:pt x="22" y="18"/>
                          </a:lnTo>
                          <a:lnTo>
                            <a:pt x="61" y="0"/>
                          </a:lnTo>
                        </a:path>
                      </a:pathLst>
                    </a:custGeom>
                    <a:noFill/>
                    <a:ln w="6350">
                      <a:solidFill>
                        <a:srgbClr val="9F3FDF"/>
                      </a:solidFill>
                      <a:prstDash val="solid"/>
                      <a:round/>
                      <a:headEnd/>
                      <a:tailEnd/>
                    </a:ln>
                  </p:spPr>
                  <p:txBody>
                    <a:bodyPr/>
                    <a:lstStyle/>
                    <a:p>
                      <a:endParaRPr lang="zh-CN" altLang="en-US"/>
                    </a:p>
                  </p:txBody>
                </p:sp>
              </p:grpSp>
              <p:grpSp>
                <p:nvGrpSpPr>
                  <p:cNvPr id="69" name="Group 74"/>
                  <p:cNvGrpSpPr>
                    <a:grpSpLocks/>
                  </p:cNvGrpSpPr>
                  <p:nvPr/>
                </p:nvGrpSpPr>
                <p:grpSpPr bwMode="auto">
                  <a:xfrm>
                    <a:off x="352" y="3245"/>
                    <a:ext cx="89" cy="119"/>
                    <a:chOff x="352" y="3245"/>
                    <a:chExt cx="89" cy="119"/>
                  </a:xfrm>
                </p:grpSpPr>
                <p:sp>
                  <p:nvSpPr>
                    <p:cNvPr id="24" name="Freeform 75"/>
                    <p:cNvSpPr>
                      <a:spLocks/>
                    </p:cNvSpPr>
                    <p:nvPr/>
                  </p:nvSpPr>
                  <p:spPr bwMode="auto">
                    <a:xfrm>
                      <a:off x="359" y="3245"/>
                      <a:ext cx="75" cy="90"/>
                    </a:xfrm>
                    <a:custGeom>
                      <a:avLst/>
                      <a:gdLst/>
                      <a:ahLst/>
                      <a:cxnLst>
                        <a:cxn ang="0">
                          <a:pos x="0" y="33"/>
                        </a:cxn>
                        <a:cxn ang="0">
                          <a:pos x="50" y="0"/>
                        </a:cxn>
                        <a:cxn ang="0">
                          <a:pos x="75" y="61"/>
                        </a:cxn>
                        <a:cxn ang="0">
                          <a:pos x="29" y="90"/>
                        </a:cxn>
                        <a:cxn ang="0">
                          <a:pos x="0" y="33"/>
                        </a:cxn>
                      </a:cxnLst>
                      <a:rect l="0" t="0" r="r" b="b"/>
                      <a:pathLst>
                        <a:path w="75" h="90">
                          <a:moveTo>
                            <a:pt x="0" y="33"/>
                          </a:moveTo>
                          <a:lnTo>
                            <a:pt x="50" y="0"/>
                          </a:lnTo>
                          <a:lnTo>
                            <a:pt x="75" y="61"/>
                          </a:lnTo>
                          <a:lnTo>
                            <a:pt x="29" y="90"/>
                          </a:lnTo>
                          <a:lnTo>
                            <a:pt x="0" y="33"/>
                          </a:lnTo>
                          <a:close/>
                        </a:path>
                      </a:pathLst>
                    </a:custGeom>
                    <a:solidFill>
                      <a:srgbClr val="DFDFFF"/>
                    </a:solidFill>
                    <a:ln w="9525">
                      <a:noFill/>
                      <a:round/>
                      <a:headEnd/>
                      <a:tailEnd/>
                    </a:ln>
                  </p:spPr>
                  <p:txBody>
                    <a:bodyPr/>
                    <a:lstStyle/>
                    <a:p>
                      <a:endParaRPr lang="zh-CN" altLang="en-US"/>
                    </a:p>
                  </p:txBody>
                </p:sp>
                <p:grpSp>
                  <p:nvGrpSpPr>
                    <p:cNvPr id="70" name="Group 76"/>
                    <p:cNvGrpSpPr>
                      <a:grpSpLocks/>
                    </p:cNvGrpSpPr>
                    <p:nvPr/>
                  </p:nvGrpSpPr>
                  <p:grpSpPr bwMode="auto">
                    <a:xfrm>
                      <a:off x="352" y="3285"/>
                      <a:ext cx="89" cy="79"/>
                      <a:chOff x="352" y="3285"/>
                      <a:chExt cx="89" cy="79"/>
                    </a:xfrm>
                  </p:grpSpPr>
                  <p:sp>
                    <p:nvSpPr>
                      <p:cNvPr id="26" name="Freeform 77"/>
                      <p:cNvSpPr>
                        <a:spLocks/>
                      </p:cNvSpPr>
                      <p:nvPr/>
                    </p:nvSpPr>
                    <p:spPr bwMode="auto">
                      <a:xfrm>
                        <a:off x="409" y="3285"/>
                        <a:ext cx="32" cy="46"/>
                      </a:xfrm>
                      <a:custGeom>
                        <a:avLst/>
                        <a:gdLst/>
                        <a:ahLst/>
                        <a:cxnLst>
                          <a:cxn ang="0">
                            <a:pos x="0" y="28"/>
                          </a:cxn>
                          <a:cxn ang="0">
                            <a:pos x="7" y="21"/>
                          </a:cxn>
                          <a:cxn ang="0">
                            <a:pos x="11" y="7"/>
                          </a:cxn>
                          <a:cxn ang="0">
                            <a:pos x="18" y="3"/>
                          </a:cxn>
                          <a:cxn ang="0">
                            <a:pos x="22" y="0"/>
                          </a:cxn>
                          <a:cxn ang="0">
                            <a:pos x="22" y="0"/>
                          </a:cxn>
                          <a:cxn ang="0">
                            <a:pos x="22" y="3"/>
                          </a:cxn>
                          <a:cxn ang="0">
                            <a:pos x="29" y="10"/>
                          </a:cxn>
                          <a:cxn ang="0">
                            <a:pos x="32" y="21"/>
                          </a:cxn>
                          <a:cxn ang="0">
                            <a:pos x="29" y="32"/>
                          </a:cxn>
                          <a:cxn ang="0">
                            <a:pos x="22" y="39"/>
                          </a:cxn>
                          <a:cxn ang="0">
                            <a:pos x="0" y="46"/>
                          </a:cxn>
                          <a:cxn ang="0">
                            <a:pos x="0" y="28"/>
                          </a:cxn>
                        </a:cxnLst>
                        <a:rect l="0" t="0" r="r" b="b"/>
                        <a:pathLst>
                          <a:path w="32" h="46">
                            <a:moveTo>
                              <a:pt x="0" y="28"/>
                            </a:moveTo>
                            <a:lnTo>
                              <a:pt x="7" y="21"/>
                            </a:lnTo>
                            <a:lnTo>
                              <a:pt x="11" y="7"/>
                            </a:lnTo>
                            <a:lnTo>
                              <a:pt x="18" y="3"/>
                            </a:lnTo>
                            <a:lnTo>
                              <a:pt x="22" y="0"/>
                            </a:lnTo>
                            <a:lnTo>
                              <a:pt x="22" y="0"/>
                            </a:lnTo>
                            <a:lnTo>
                              <a:pt x="22" y="3"/>
                            </a:lnTo>
                            <a:lnTo>
                              <a:pt x="29" y="10"/>
                            </a:lnTo>
                            <a:lnTo>
                              <a:pt x="32" y="21"/>
                            </a:lnTo>
                            <a:lnTo>
                              <a:pt x="29" y="32"/>
                            </a:lnTo>
                            <a:lnTo>
                              <a:pt x="22" y="39"/>
                            </a:lnTo>
                            <a:lnTo>
                              <a:pt x="0" y="46"/>
                            </a:lnTo>
                            <a:lnTo>
                              <a:pt x="0" y="28"/>
                            </a:lnTo>
                            <a:close/>
                          </a:path>
                        </a:pathLst>
                      </a:custGeom>
                      <a:solidFill>
                        <a:srgbClr val="FF7F3F"/>
                      </a:solidFill>
                      <a:ln w="9525">
                        <a:noFill/>
                        <a:round/>
                        <a:headEnd/>
                        <a:tailEnd/>
                      </a:ln>
                    </p:spPr>
                    <p:txBody>
                      <a:bodyPr/>
                      <a:lstStyle/>
                      <a:p>
                        <a:endParaRPr lang="zh-CN" altLang="en-US"/>
                      </a:p>
                    </p:txBody>
                  </p:sp>
                  <p:sp>
                    <p:nvSpPr>
                      <p:cNvPr id="27" name="Freeform 78"/>
                      <p:cNvSpPr>
                        <a:spLocks/>
                      </p:cNvSpPr>
                      <p:nvPr/>
                    </p:nvSpPr>
                    <p:spPr bwMode="auto">
                      <a:xfrm>
                        <a:off x="352" y="3313"/>
                        <a:ext cx="61" cy="51"/>
                      </a:xfrm>
                      <a:custGeom>
                        <a:avLst/>
                        <a:gdLst/>
                        <a:ahLst/>
                        <a:cxnLst>
                          <a:cxn ang="0">
                            <a:pos x="0" y="51"/>
                          </a:cxn>
                          <a:cxn ang="0">
                            <a:pos x="25" y="43"/>
                          </a:cxn>
                          <a:cxn ang="0">
                            <a:pos x="43" y="33"/>
                          </a:cxn>
                          <a:cxn ang="0">
                            <a:pos x="61" y="22"/>
                          </a:cxn>
                          <a:cxn ang="0">
                            <a:pos x="53" y="0"/>
                          </a:cxn>
                          <a:cxn ang="0">
                            <a:pos x="21" y="15"/>
                          </a:cxn>
                          <a:cxn ang="0">
                            <a:pos x="3" y="22"/>
                          </a:cxn>
                          <a:cxn ang="0">
                            <a:pos x="3" y="15"/>
                          </a:cxn>
                          <a:cxn ang="0">
                            <a:pos x="0" y="51"/>
                          </a:cxn>
                        </a:cxnLst>
                        <a:rect l="0" t="0" r="r" b="b"/>
                        <a:pathLst>
                          <a:path w="61" h="51">
                            <a:moveTo>
                              <a:pt x="0" y="51"/>
                            </a:moveTo>
                            <a:lnTo>
                              <a:pt x="25" y="43"/>
                            </a:lnTo>
                            <a:lnTo>
                              <a:pt x="43" y="33"/>
                            </a:lnTo>
                            <a:lnTo>
                              <a:pt x="61" y="22"/>
                            </a:lnTo>
                            <a:lnTo>
                              <a:pt x="53" y="0"/>
                            </a:lnTo>
                            <a:lnTo>
                              <a:pt x="21" y="15"/>
                            </a:lnTo>
                            <a:lnTo>
                              <a:pt x="3" y="22"/>
                            </a:lnTo>
                            <a:lnTo>
                              <a:pt x="3" y="15"/>
                            </a:lnTo>
                            <a:lnTo>
                              <a:pt x="0" y="51"/>
                            </a:lnTo>
                            <a:close/>
                          </a:path>
                        </a:pathLst>
                      </a:custGeom>
                      <a:solidFill>
                        <a:srgbClr val="5F009F"/>
                      </a:solidFill>
                      <a:ln w="9525">
                        <a:noFill/>
                        <a:round/>
                        <a:headEnd/>
                        <a:tailEnd/>
                      </a:ln>
                    </p:spPr>
                    <p:txBody>
                      <a:bodyPr/>
                      <a:lstStyle/>
                      <a:p>
                        <a:endParaRPr lang="zh-CN" altLang="en-US"/>
                      </a:p>
                    </p:txBody>
                  </p:sp>
                </p:grpSp>
              </p:grpSp>
            </p:grpSp>
          </p:grpSp>
          <p:grpSp>
            <p:nvGrpSpPr>
              <p:cNvPr id="71" name="Group 79"/>
              <p:cNvGrpSpPr>
                <a:grpSpLocks/>
              </p:cNvGrpSpPr>
              <p:nvPr/>
            </p:nvGrpSpPr>
            <p:grpSpPr bwMode="auto">
              <a:xfrm>
                <a:off x="352" y="3679"/>
                <a:ext cx="89" cy="68"/>
                <a:chOff x="352" y="3679"/>
                <a:chExt cx="89" cy="68"/>
              </a:xfrm>
            </p:grpSpPr>
            <p:sp>
              <p:nvSpPr>
                <p:cNvPr id="18" name="Freeform 80"/>
                <p:cNvSpPr>
                  <a:spLocks/>
                </p:cNvSpPr>
                <p:nvPr/>
              </p:nvSpPr>
              <p:spPr bwMode="auto">
                <a:xfrm>
                  <a:off x="402" y="3679"/>
                  <a:ext cx="39" cy="64"/>
                </a:xfrm>
                <a:custGeom>
                  <a:avLst/>
                  <a:gdLst/>
                  <a:ahLst/>
                  <a:cxnLst>
                    <a:cxn ang="0">
                      <a:pos x="0" y="0"/>
                    </a:cxn>
                    <a:cxn ang="0">
                      <a:pos x="0" y="11"/>
                    </a:cxn>
                    <a:cxn ang="0">
                      <a:pos x="0" y="29"/>
                    </a:cxn>
                    <a:cxn ang="0">
                      <a:pos x="3" y="21"/>
                    </a:cxn>
                    <a:cxn ang="0">
                      <a:pos x="7" y="32"/>
                    </a:cxn>
                    <a:cxn ang="0">
                      <a:pos x="7" y="43"/>
                    </a:cxn>
                    <a:cxn ang="0">
                      <a:pos x="14" y="57"/>
                    </a:cxn>
                    <a:cxn ang="0">
                      <a:pos x="25" y="64"/>
                    </a:cxn>
                    <a:cxn ang="0">
                      <a:pos x="32" y="64"/>
                    </a:cxn>
                    <a:cxn ang="0">
                      <a:pos x="39" y="64"/>
                    </a:cxn>
                    <a:cxn ang="0">
                      <a:pos x="39" y="50"/>
                    </a:cxn>
                    <a:cxn ang="0">
                      <a:pos x="32" y="32"/>
                    </a:cxn>
                    <a:cxn ang="0">
                      <a:pos x="32" y="36"/>
                    </a:cxn>
                    <a:cxn ang="0">
                      <a:pos x="25" y="36"/>
                    </a:cxn>
                    <a:cxn ang="0">
                      <a:pos x="18" y="36"/>
                    </a:cxn>
                    <a:cxn ang="0">
                      <a:pos x="11" y="29"/>
                    </a:cxn>
                    <a:cxn ang="0">
                      <a:pos x="7" y="18"/>
                    </a:cxn>
                    <a:cxn ang="0">
                      <a:pos x="0" y="0"/>
                    </a:cxn>
                  </a:cxnLst>
                  <a:rect l="0" t="0" r="r" b="b"/>
                  <a:pathLst>
                    <a:path w="39" h="64">
                      <a:moveTo>
                        <a:pt x="0" y="0"/>
                      </a:moveTo>
                      <a:lnTo>
                        <a:pt x="0" y="11"/>
                      </a:lnTo>
                      <a:lnTo>
                        <a:pt x="0" y="29"/>
                      </a:lnTo>
                      <a:lnTo>
                        <a:pt x="3" y="21"/>
                      </a:lnTo>
                      <a:lnTo>
                        <a:pt x="7" y="32"/>
                      </a:lnTo>
                      <a:lnTo>
                        <a:pt x="7" y="43"/>
                      </a:lnTo>
                      <a:lnTo>
                        <a:pt x="14" y="57"/>
                      </a:lnTo>
                      <a:lnTo>
                        <a:pt x="25" y="64"/>
                      </a:lnTo>
                      <a:lnTo>
                        <a:pt x="32" y="64"/>
                      </a:lnTo>
                      <a:lnTo>
                        <a:pt x="39" y="64"/>
                      </a:lnTo>
                      <a:lnTo>
                        <a:pt x="39" y="50"/>
                      </a:lnTo>
                      <a:lnTo>
                        <a:pt x="32" y="32"/>
                      </a:lnTo>
                      <a:lnTo>
                        <a:pt x="32" y="36"/>
                      </a:lnTo>
                      <a:lnTo>
                        <a:pt x="25" y="36"/>
                      </a:lnTo>
                      <a:lnTo>
                        <a:pt x="18" y="36"/>
                      </a:lnTo>
                      <a:lnTo>
                        <a:pt x="11" y="29"/>
                      </a:lnTo>
                      <a:lnTo>
                        <a:pt x="7" y="18"/>
                      </a:lnTo>
                      <a:lnTo>
                        <a:pt x="0" y="0"/>
                      </a:lnTo>
                      <a:close/>
                    </a:path>
                  </a:pathLst>
                </a:custGeom>
                <a:solidFill>
                  <a:srgbClr val="DF3F5F"/>
                </a:solidFill>
                <a:ln w="9525">
                  <a:noFill/>
                  <a:round/>
                  <a:headEnd/>
                  <a:tailEnd/>
                </a:ln>
              </p:spPr>
              <p:txBody>
                <a:bodyPr/>
                <a:lstStyle/>
                <a:p>
                  <a:endParaRPr lang="zh-CN" altLang="en-US"/>
                </a:p>
              </p:txBody>
            </p:sp>
            <p:sp>
              <p:nvSpPr>
                <p:cNvPr id="19" name="Freeform 81"/>
                <p:cNvSpPr>
                  <a:spLocks/>
                </p:cNvSpPr>
                <p:nvPr/>
              </p:nvSpPr>
              <p:spPr bwMode="auto">
                <a:xfrm>
                  <a:off x="352" y="3679"/>
                  <a:ext cx="36" cy="68"/>
                </a:xfrm>
                <a:custGeom>
                  <a:avLst/>
                  <a:gdLst/>
                  <a:ahLst/>
                  <a:cxnLst>
                    <a:cxn ang="0">
                      <a:pos x="36" y="0"/>
                    </a:cxn>
                    <a:cxn ang="0">
                      <a:pos x="36" y="29"/>
                    </a:cxn>
                    <a:cxn ang="0">
                      <a:pos x="36" y="21"/>
                    </a:cxn>
                    <a:cxn ang="0">
                      <a:pos x="32" y="29"/>
                    </a:cxn>
                    <a:cxn ang="0">
                      <a:pos x="28" y="43"/>
                    </a:cxn>
                    <a:cxn ang="0">
                      <a:pos x="25" y="54"/>
                    </a:cxn>
                    <a:cxn ang="0">
                      <a:pos x="18" y="61"/>
                    </a:cxn>
                    <a:cxn ang="0">
                      <a:pos x="10" y="68"/>
                    </a:cxn>
                    <a:cxn ang="0">
                      <a:pos x="3" y="68"/>
                    </a:cxn>
                    <a:cxn ang="0">
                      <a:pos x="3" y="64"/>
                    </a:cxn>
                    <a:cxn ang="0">
                      <a:pos x="0" y="57"/>
                    </a:cxn>
                    <a:cxn ang="0">
                      <a:pos x="0" y="54"/>
                    </a:cxn>
                    <a:cxn ang="0">
                      <a:pos x="0" y="46"/>
                    </a:cxn>
                    <a:cxn ang="0">
                      <a:pos x="3" y="36"/>
                    </a:cxn>
                    <a:cxn ang="0">
                      <a:pos x="10" y="39"/>
                    </a:cxn>
                    <a:cxn ang="0">
                      <a:pos x="18" y="39"/>
                    </a:cxn>
                    <a:cxn ang="0">
                      <a:pos x="21" y="39"/>
                    </a:cxn>
                    <a:cxn ang="0">
                      <a:pos x="32" y="14"/>
                    </a:cxn>
                    <a:cxn ang="0">
                      <a:pos x="36" y="0"/>
                    </a:cxn>
                  </a:cxnLst>
                  <a:rect l="0" t="0" r="r" b="b"/>
                  <a:pathLst>
                    <a:path w="36" h="68">
                      <a:moveTo>
                        <a:pt x="36" y="0"/>
                      </a:moveTo>
                      <a:lnTo>
                        <a:pt x="36" y="29"/>
                      </a:lnTo>
                      <a:lnTo>
                        <a:pt x="36" y="21"/>
                      </a:lnTo>
                      <a:lnTo>
                        <a:pt x="32" y="29"/>
                      </a:lnTo>
                      <a:lnTo>
                        <a:pt x="28" y="43"/>
                      </a:lnTo>
                      <a:lnTo>
                        <a:pt x="25" y="54"/>
                      </a:lnTo>
                      <a:lnTo>
                        <a:pt x="18" y="61"/>
                      </a:lnTo>
                      <a:lnTo>
                        <a:pt x="10" y="68"/>
                      </a:lnTo>
                      <a:lnTo>
                        <a:pt x="3" y="68"/>
                      </a:lnTo>
                      <a:lnTo>
                        <a:pt x="3" y="64"/>
                      </a:lnTo>
                      <a:lnTo>
                        <a:pt x="0" y="57"/>
                      </a:lnTo>
                      <a:lnTo>
                        <a:pt x="0" y="54"/>
                      </a:lnTo>
                      <a:lnTo>
                        <a:pt x="0" y="46"/>
                      </a:lnTo>
                      <a:lnTo>
                        <a:pt x="3" y="36"/>
                      </a:lnTo>
                      <a:lnTo>
                        <a:pt x="10" y="39"/>
                      </a:lnTo>
                      <a:lnTo>
                        <a:pt x="18" y="39"/>
                      </a:lnTo>
                      <a:lnTo>
                        <a:pt x="21" y="39"/>
                      </a:lnTo>
                      <a:lnTo>
                        <a:pt x="32" y="14"/>
                      </a:lnTo>
                      <a:lnTo>
                        <a:pt x="36" y="0"/>
                      </a:lnTo>
                      <a:close/>
                    </a:path>
                  </a:pathLst>
                </a:custGeom>
                <a:solidFill>
                  <a:srgbClr val="DF3F5F"/>
                </a:solidFill>
                <a:ln w="9525">
                  <a:noFill/>
                  <a:round/>
                  <a:headEnd/>
                  <a:tailEnd/>
                </a:ln>
              </p:spPr>
              <p:txBody>
                <a:bodyPr/>
                <a:lstStyle/>
                <a:p>
                  <a:endParaRPr lang="zh-CN" altLang="en-US"/>
                </a:p>
              </p:txBody>
            </p:sp>
          </p:grpSp>
        </p:grpSp>
      </p:grpSp>
      <p:pic>
        <p:nvPicPr>
          <p:cNvPr id="84" name="Picture 1029" descr="C:\Program Files\Common Files\Microsoft Shared\Clipart\cagcat50\BS00580_.wmf"/>
          <p:cNvPicPr>
            <a:picLocks noChangeAspect="1" noChangeArrowheads="1"/>
          </p:cNvPicPr>
          <p:nvPr/>
        </p:nvPicPr>
        <p:blipFill>
          <a:blip r:embed="rId2"/>
          <a:srcRect/>
          <a:stretch>
            <a:fillRect/>
          </a:stretch>
        </p:blipFill>
        <p:spPr bwMode="auto">
          <a:xfrm>
            <a:off x="3214678" y="4929198"/>
            <a:ext cx="909655" cy="655630"/>
          </a:xfrm>
          <a:prstGeom prst="rect">
            <a:avLst/>
          </a:prstGeom>
          <a:noFill/>
        </p:spPr>
      </p:pic>
      <p:sp>
        <p:nvSpPr>
          <p:cNvPr id="97" name="椭圆 96"/>
          <p:cNvSpPr/>
          <p:nvPr/>
        </p:nvSpPr>
        <p:spPr>
          <a:xfrm>
            <a:off x="5072066" y="2786058"/>
            <a:ext cx="2357454" cy="9286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组织的</a:t>
            </a:r>
            <a:endParaRPr lang="en-US" altLang="zh-CN" dirty="0" smtClean="0"/>
          </a:p>
          <a:p>
            <a:pPr algn="ctr"/>
            <a:r>
              <a:rPr lang="zh-CN" altLang="en-US" dirty="0" smtClean="0"/>
              <a:t>服务管理能力</a:t>
            </a:r>
            <a:endParaRPr lang="zh-CN" altLang="en-US" dirty="0"/>
          </a:p>
        </p:txBody>
      </p:sp>
      <p:sp>
        <p:nvSpPr>
          <p:cNvPr id="98" name="上箭头 97"/>
          <p:cNvSpPr/>
          <p:nvPr/>
        </p:nvSpPr>
        <p:spPr>
          <a:xfrm rot="19525145">
            <a:off x="5258597" y="2235450"/>
            <a:ext cx="500066" cy="561225"/>
          </a:xfrm>
          <a:prstGeom prst="upArrow">
            <a:avLst/>
          </a:prstGeom>
          <a:solidFill>
            <a:srgbClr val="33CCCC"/>
          </a:solid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3428992" y="4357694"/>
            <a:ext cx="1214446"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资源</a:t>
            </a:r>
            <a:endParaRPr lang="zh-CN" altLang="en-US" dirty="0"/>
          </a:p>
        </p:txBody>
      </p:sp>
      <p:sp>
        <p:nvSpPr>
          <p:cNvPr id="100" name="Rectangle 6"/>
          <p:cNvSpPr>
            <a:spLocks noChangeArrowheads="1"/>
          </p:cNvSpPr>
          <p:nvPr/>
        </p:nvSpPr>
        <p:spPr bwMode="auto">
          <a:xfrm>
            <a:off x="3214678" y="5786454"/>
            <a:ext cx="1172116" cy="369332"/>
          </a:xfrm>
          <a:prstGeom prst="rect">
            <a:avLst/>
          </a:prstGeom>
          <a:noFill/>
          <a:ln w="9525">
            <a:noFill/>
            <a:miter lim="800000"/>
            <a:headEnd/>
            <a:tailEnd/>
          </a:ln>
          <a:effectLst/>
        </p:spPr>
        <p:txBody>
          <a:bodyPr wrap="none">
            <a:spAutoFit/>
          </a:bodyPr>
          <a:lstStyle/>
          <a:p>
            <a:pPr eaLnBrk="0" hangingPunct="0"/>
            <a:r>
              <a:rPr lang="zh-CN" altLang="en-US" sz="1800" dirty="0" smtClean="0">
                <a:latin typeface="Times New Roman" pitchFamily="18" charset="0"/>
              </a:rPr>
              <a:t>设施</a:t>
            </a:r>
            <a:r>
              <a:rPr lang="en-US" altLang="zh-CN" sz="1800" dirty="0" smtClean="0">
                <a:latin typeface="Times New Roman" pitchFamily="18" charset="0"/>
              </a:rPr>
              <a:t>/</a:t>
            </a:r>
            <a:r>
              <a:rPr lang="zh-CN" altLang="en-US" sz="1800" dirty="0" smtClean="0">
                <a:latin typeface="Times New Roman" pitchFamily="18" charset="0"/>
              </a:rPr>
              <a:t>环境</a:t>
            </a:r>
            <a:endParaRPr lang="zh-CN" altLang="en-US" sz="1800" dirty="0">
              <a:latin typeface="Times New Roman" pitchFamily="18" charset="0"/>
            </a:endParaRPr>
          </a:p>
        </p:txBody>
      </p:sp>
      <p:sp>
        <p:nvSpPr>
          <p:cNvPr id="101" name="椭圆 100"/>
          <p:cNvSpPr/>
          <p:nvPr/>
        </p:nvSpPr>
        <p:spPr>
          <a:xfrm>
            <a:off x="1214414" y="4327214"/>
            <a:ext cx="1785950" cy="428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技术</a:t>
            </a:r>
            <a:r>
              <a:rPr lang="en-US" altLang="zh-CN" dirty="0" smtClean="0"/>
              <a:t>/</a:t>
            </a:r>
            <a:r>
              <a:rPr lang="zh-CN" altLang="en-US" dirty="0" smtClean="0"/>
              <a:t>产品</a:t>
            </a:r>
            <a:endParaRPr lang="zh-CN" altLang="en-US" dirty="0"/>
          </a:p>
        </p:txBody>
      </p:sp>
      <p:pic>
        <p:nvPicPr>
          <p:cNvPr id="102" name="Picture 10"/>
          <p:cNvPicPr>
            <a:picLocks noChangeAspect="1" noChangeArrowheads="1"/>
          </p:cNvPicPr>
          <p:nvPr/>
        </p:nvPicPr>
        <p:blipFill>
          <a:blip r:embed="rId3"/>
          <a:srcRect/>
          <a:stretch>
            <a:fillRect/>
          </a:stretch>
        </p:blipFill>
        <p:spPr bwMode="auto">
          <a:xfrm>
            <a:off x="1714480" y="5000636"/>
            <a:ext cx="428628" cy="714380"/>
          </a:xfrm>
          <a:prstGeom prst="rect">
            <a:avLst/>
          </a:prstGeom>
          <a:noFill/>
          <a:ln w="9525">
            <a:noFill/>
            <a:miter lim="800000"/>
            <a:headEnd/>
            <a:tailEnd/>
          </a:ln>
          <a:effectLst/>
        </p:spPr>
      </p:pic>
      <p:pic>
        <p:nvPicPr>
          <p:cNvPr id="103" name="Picture 10"/>
          <p:cNvPicPr>
            <a:picLocks noChangeAspect="1" noChangeArrowheads="1"/>
          </p:cNvPicPr>
          <p:nvPr/>
        </p:nvPicPr>
        <p:blipFill>
          <a:blip r:embed="rId3"/>
          <a:srcRect/>
          <a:stretch>
            <a:fillRect/>
          </a:stretch>
        </p:blipFill>
        <p:spPr bwMode="auto">
          <a:xfrm>
            <a:off x="1928794" y="5000636"/>
            <a:ext cx="428628" cy="714380"/>
          </a:xfrm>
          <a:prstGeom prst="rect">
            <a:avLst/>
          </a:prstGeom>
          <a:noFill/>
          <a:ln w="9525">
            <a:noFill/>
            <a:miter lim="800000"/>
            <a:headEnd/>
            <a:tailEnd/>
          </a:ln>
          <a:effectLst/>
        </p:spPr>
      </p:pic>
      <p:sp>
        <p:nvSpPr>
          <p:cNvPr id="105" name="上箭头 104"/>
          <p:cNvSpPr/>
          <p:nvPr/>
        </p:nvSpPr>
        <p:spPr>
          <a:xfrm>
            <a:off x="2500298" y="3786190"/>
            <a:ext cx="357190" cy="428628"/>
          </a:xfrm>
          <a:prstGeom prst="up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上箭头 206"/>
          <p:cNvSpPr/>
          <p:nvPr/>
        </p:nvSpPr>
        <p:spPr>
          <a:xfrm>
            <a:off x="3643306" y="3786190"/>
            <a:ext cx="357190" cy="428628"/>
          </a:xfrm>
          <a:prstGeom prst="up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105"/>
          <p:cNvGrpSpPr/>
          <p:nvPr/>
        </p:nvGrpSpPr>
        <p:grpSpPr>
          <a:xfrm>
            <a:off x="7643834" y="5214950"/>
            <a:ext cx="930273" cy="650874"/>
            <a:chOff x="5956281" y="3178159"/>
            <a:chExt cx="1144587" cy="865188"/>
          </a:xfrm>
        </p:grpSpPr>
        <p:sp>
          <p:nvSpPr>
            <p:cNvPr id="107" name="Rectangle 71"/>
            <p:cNvSpPr>
              <a:spLocks noChangeArrowheads="1"/>
            </p:cNvSpPr>
            <p:nvPr/>
          </p:nvSpPr>
          <p:spPr bwMode="auto">
            <a:xfrm>
              <a:off x="6083281" y="3394059"/>
              <a:ext cx="12700" cy="598488"/>
            </a:xfrm>
            <a:prstGeom prst="rect">
              <a:avLst/>
            </a:prstGeom>
            <a:solidFill>
              <a:srgbClr val="FC0128"/>
            </a:solidFill>
            <a:ln w="50800">
              <a:solidFill>
                <a:srgbClr val="FC0128"/>
              </a:solidFill>
              <a:miter lim="800000"/>
              <a:headEnd/>
              <a:tailEnd/>
            </a:ln>
            <a:effectLst/>
          </p:spPr>
          <p:txBody>
            <a:bodyPr wrap="none" anchor="ctr"/>
            <a:lstStyle/>
            <a:p>
              <a:endParaRPr lang="zh-CN" altLang="en-US"/>
            </a:p>
          </p:txBody>
        </p:sp>
        <p:sp>
          <p:nvSpPr>
            <p:cNvPr id="108" name="Rectangle 72"/>
            <p:cNvSpPr>
              <a:spLocks noChangeArrowheads="1"/>
            </p:cNvSpPr>
            <p:nvPr/>
          </p:nvSpPr>
          <p:spPr bwMode="auto">
            <a:xfrm>
              <a:off x="5956281" y="3305159"/>
              <a:ext cx="279400" cy="114300"/>
            </a:xfrm>
            <a:prstGeom prst="rect">
              <a:avLst/>
            </a:prstGeom>
            <a:solidFill>
              <a:srgbClr val="FC0128"/>
            </a:solidFill>
            <a:ln w="25400">
              <a:solidFill>
                <a:srgbClr val="FC0128"/>
              </a:solidFill>
              <a:miter lim="800000"/>
              <a:headEnd/>
              <a:tailEnd/>
            </a:ln>
            <a:effectLst/>
          </p:spPr>
          <p:txBody>
            <a:bodyPr wrap="none" anchor="ctr"/>
            <a:lstStyle/>
            <a:p>
              <a:endParaRPr lang="zh-CN" altLang="en-US"/>
            </a:p>
          </p:txBody>
        </p:sp>
        <p:sp>
          <p:nvSpPr>
            <p:cNvPr id="109" name="Rectangle 73"/>
            <p:cNvSpPr>
              <a:spLocks noChangeArrowheads="1"/>
            </p:cNvSpPr>
            <p:nvPr/>
          </p:nvSpPr>
          <p:spPr bwMode="auto">
            <a:xfrm>
              <a:off x="6262668" y="3254359"/>
              <a:ext cx="0" cy="215900"/>
            </a:xfrm>
            <a:prstGeom prst="rect">
              <a:avLst/>
            </a:prstGeom>
            <a:solidFill>
              <a:srgbClr val="FC0128"/>
            </a:solidFill>
            <a:ln w="50800">
              <a:solidFill>
                <a:srgbClr val="FC0128"/>
              </a:solidFill>
              <a:miter lim="800000"/>
              <a:headEnd/>
              <a:tailEnd/>
            </a:ln>
            <a:effectLst/>
          </p:spPr>
          <p:txBody>
            <a:bodyPr wrap="none" anchor="ctr"/>
            <a:lstStyle/>
            <a:p>
              <a:endParaRPr lang="zh-CN" altLang="en-US"/>
            </a:p>
          </p:txBody>
        </p:sp>
        <p:sp>
          <p:nvSpPr>
            <p:cNvPr id="110" name="Rectangle 75"/>
            <p:cNvSpPr>
              <a:spLocks noChangeArrowheads="1"/>
            </p:cNvSpPr>
            <p:nvPr/>
          </p:nvSpPr>
          <p:spPr bwMode="auto">
            <a:xfrm>
              <a:off x="6415068" y="3279759"/>
              <a:ext cx="38100" cy="573088"/>
            </a:xfrm>
            <a:prstGeom prst="rect">
              <a:avLst/>
            </a:prstGeom>
            <a:solidFill>
              <a:schemeClr val="tx1"/>
            </a:solidFill>
            <a:ln w="25400">
              <a:solidFill>
                <a:schemeClr val="tx1"/>
              </a:solidFill>
              <a:miter lim="800000"/>
              <a:headEnd/>
              <a:tailEnd/>
            </a:ln>
            <a:effectLst/>
          </p:spPr>
          <p:txBody>
            <a:bodyPr wrap="none" anchor="ctr"/>
            <a:lstStyle/>
            <a:p>
              <a:endParaRPr lang="zh-CN" altLang="en-US"/>
            </a:p>
          </p:txBody>
        </p:sp>
        <p:sp>
          <p:nvSpPr>
            <p:cNvPr id="111" name="AutoShape 76"/>
            <p:cNvSpPr>
              <a:spLocks noChangeArrowheads="1"/>
            </p:cNvSpPr>
            <p:nvPr/>
          </p:nvSpPr>
          <p:spPr bwMode="auto">
            <a:xfrm>
              <a:off x="6376968" y="3700447"/>
              <a:ext cx="114300" cy="292100"/>
            </a:xfrm>
            <a:prstGeom prst="roundRect">
              <a:avLst>
                <a:gd name="adj" fmla="val 12495"/>
              </a:avLst>
            </a:prstGeom>
            <a:solidFill>
              <a:srgbClr val="FC0128"/>
            </a:solidFill>
            <a:ln w="25400">
              <a:solidFill>
                <a:srgbClr val="FC0128"/>
              </a:solidFill>
              <a:round/>
              <a:headEnd/>
              <a:tailEnd/>
            </a:ln>
            <a:effectLst/>
          </p:spPr>
          <p:txBody>
            <a:bodyPr wrap="none" anchor="ctr"/>
            <a:lstStyle/>
            <a:p>
              <a:endParaRPr lang="zh-CN" altLang="en-US"/>
            </a:p>
          </p:txBody>
        </p:sp>
        <p:sp>
          <p:nvSpPr>
            <p:cNvPr id="112" name="Rectangle 77"/>
            <p:cNvSpPr>
              <a:spLocks noChangeArrowheads="1"/>
            </p:cNvSpPr>
            <p:nvPr/>
          </p:nvSpPr>
          <p:spPr bwMode="auto">
            <a:xfrm>
              <a:off x="6389668" y="4017947"/>
              <a:ext cx="88900" cy="25400"/>
            </a:xfrm>
            <a:prstGeom prst="rect">
              <a:avLst/>
            </a:prstGeom>
            <a:solidFill>
              <a:srgbClr val="FC0128"/>
            </a:solidFill>
            <a:ln w="25400">
              <a:solidFill>
                <a:srgbClr val="FC0128"/>
              </a:solidFill>
              <a:miter lim="800000"/>
              <a:headEnd/>
              <a:tailEnd/>
            </a:ln>
            <a:effectLst/>
          </p:spPr>
          <p:txBody>
            <a:bodyPr wrap="none" anchor="ctr"/>
            <a:lstStyle/>
            <a:p>
              <a:endParaRPr lang="zh-CN" altLang="en-US"/>
            </a:p>
          </p:txBody>
        </p:sp>
        <p:sp>
          <p:nvSpPr>
            <p:cNvPr id="113" name="Line 78"/>
            <p:cNvSpPr>
              <a:spLocks noChangeShapeType="1"/>
            </p:cNvSpPr>
            <p:nvPr/>
          </p:nvSpPr>
          <p:spPr bwMode="auto">
            <a:xfrm flipV="1">
              <a:off x="6440468" y="3178159"/>
              <a:ext cx="0" cy="306388"/>
            </a:xfrm>
            <a:prstGeom prst="line">
              <a:avLst/>
            </a:prstGeom>
            <a:noFill/>
            <a:ln w="25400">
              <a:solidFill>
                <a:schemeClr val="tx1"/>
              </a:solidFill>
              <a:round/>
              <a:headEnd type="none" w="sm" len="sm"/>
              <a:tailEnd type="none" w="sm" len="sm"/>
            </a:ln>
            <a:effectLst/>
          </p:spPr>
          <p:txBody>
            <a:bodyPr wrap="none" anchor="ctr"/>
            <a:lstStyle/>
            <a:p>
              <a:endParaRPr lang="zh-CN" altLang="en-US"/>
            </a:p>
          </p:txBody>
        </p:sp>
        <p:sp>
          <p:nvSpPr>
            <p:cNvPr id="114" name="Rectangle 87"/>
            <p:cNvSpPr>
              <a:spLocks noChangeArrowheads="1"/>
            </p:cNvSpPr>
            <p:nvPr/>
          </p:nvSpPr>
          <p:spPr bwMode="auto">
            <a:xfrm>
              <a:off x="6694468" y="3394059"/>
              <a:ext cx="12700" cy="598488"/>
            </a:xfrm>
            <a:prstGeom prst="rect">
              <a:avLst/>
            </a:prstGeom>
            <a:solidFill>
              <a:srgbClr val="FC0128"/>
            </a:solidFill>
            <a:ln w="50800">
              <a:solidFill>
                <a:srgbClr val="FC0128"/>
              </a:solidFill>
              <a:miter lim="800000"/>
              <a:headEnd/>
              <a:tailEnd/>
            </a:ln>
            <a:effectLst/>
          </p:spPr>
          <p:txBody>
            <a:bodyPr wrap="none" anchor="ctr"/>
            <a:lstStyle/>
            <a:p>
              <a:endParaRPr lang="zh-CN" altLang="en-US"/>
            </a:p>
          </p:txBody>
        </p:sp>
        <p:sp>
          <p:nvSpPr>
            <p:cNvPr id="115" name="Rectangle 88"/>
            <p:cNvSpPr>
              <a:spLocks noChangeArrowheads="1"/>
            </p:cNvSpPr>
            <p:nvPr/>
          </p:nvSpPr>
          <p:spPr bwMode="auto">
            <a:xfrm>
              <a:off x="6567468" y="3305159"/>
              <a:ext cx="279400" cy="114300"/>
            </a:xfrm>
            <a:prstGeom prst="rect">
              <a:avLst/>
            </a:prstGeom>
            <a:solidFill>
              <a:srgbClr val="FC0128"/>
            </a:solidFill>
            <a:ln w="25400">
              <a:solidFill>
                <a:srgbClr val="FC0128"/>
              </a:solidFill>
              <a:miter lim="800000"/>
              <a:headEnd/>
              <a:tailEnd/>
            </a:ln>
            <a:effectLst/>
          </p:spPr>
          <p:txBody>
            <a:bodyPr wrap="none" anchor="ctr"/>
            <a:lstStyle/>
            <a:p>
              <a:endParaRPr lang="zh-CN" altLang="en-US"/>
            </a:p>
          </p:txBody>
        </p:sp>
        <p:sp>
          <p:nvSpPr>
            <p:cNvPr id="116" name="Rectangle 89"/>
            <p:cNvSpPr>
              <a:spLocks noChangeArrowheads="1"/>
            </p:cNvSpPr>
            <p:nvPr/>
          </p:nvSpPr>
          <p:spPr bwMode="auto">
            <a:xfrm>
              <a:off x="6872268" y="3254359"/>
              <a:ext cx="0" cy="215900"/>
            </a:xfrm>
            <a:prstGeom prst="rect">
              <a:avLst/>
            </a:prstGeom>
            <a:solidFill>
              <a:srgbClr val="FC0128"/>
            </a:solidFill>
            <a:ln w="50800">
              <a:solidFill>
                <a:srgbClr val="FC0128"/>
              </a:solidFill>
              <a:miter lim="800000"/>
              <a:headEnd/>
              <a:tailEnd/>
            </a:ln>
            <a:effectLst/>
          </p:spPr>
          <p:txBody>
            <a:bodyPr wrap="none" anchor="ctr"/>
            <a:lstStyle/>
            <a:p>
              <a:endParaRPr lang="zh-CN" altLang="en-US"/>
            </a:p>
          </p:txBody>
        </p:sp>
        <p:sp>
          <p:nvSpPr>
            <p:cNvPr id="117" name="Rectangle 90"/>
            <p:cNvSpPr>
              <a:spLocks noChangeArrowheads="1"/>
            </p:cNvSpPr>
            <p:nvPr/>
          </p:nvSpPr>
          <p:spPr bwMode="auto">
            <a:xfrm>
              <a:off x="7024668" y="3279759"/>
              <a:ext cx="38100" cy="573088"/>
            </a:xfrm>
            <a:prstGeom prst="rect">
              <a:avLst/>
            </a:prstGeom>
            <a:solidFill>
              <a:schemeClr val="tx1"/>
            </a:solidFill>
            <a:ln w="25400">
              <a:solidFill>
                <a:schemeClr val="tx1"/>
              </a:solidFill>
              <a:miter lim="800000"/>
              <a:headEnd/>
              <a:tailEnd/>
            </a:ln>
            <a:effectLst/>
          </p:spPr>
          <p:txBody>
            <a:bodyPr wrap="none" anchor="ctr"/>
            <a:lstStyle/>
            <a:p>
              <a:endParaRPr lang="zh-CN" altLang="en-US"/>
            </a:p>
          </p:txBody>
        </p:sp>
        <p:sp>
          <p:nvSpPr>
            <p:cNvPr id="118" name="AutoShape 91"/>
            <p:cNvSpPr>
              <a:spLocks noChangeArrowheads="1"/>
            </p:cNvSpPr>
            <p:nvPr/>
          </p:nvSpPr>
          <p:spPr bwMode="auto">
            <a:xfrm>
              <a:off x="6986568" y="3700447"/>
              <a:ext cx="114300" cy="292100"/>
            </a:xfrm>
            <a:prstGeom prst="roundRect">
              <a:avLst>
                <a:gd name="adj" fmla="val 12495"/>
              </a:avLst>
            </a:prstGeom>
            <a:solidFill>
              <a:srgbClr val="FC0128"/>
            </a:solidFill>
            <a:ln w="25400">
              <a:solidFill>
                <a:srgbClr val="FC0128"/>
              </a:solidFill>
              <a:round/>
              <a:headEnd/>
              <a:tailEnd/>
            </a:ln>
            <a:effectLst/>
          </p:spPr>
          <p:txBody>
            <a:bodyPr wrap="none" anchor="ctr"/>
            <a:lstStyle/>
            <a:p>
              <a:endParaRPr lang="zh-CN" altLang="en-US"/>
            </a:p>
          </p:txBody>
        </p:sp>
        <p:sp>
          <p:nvSpPr>
            <p:cNvPr id="119" name="Rectangle 92"/>
            <p:cNvSpPr>
              <a:spLocks noChangeArrowheads="1"/>
            </p:cNvSpPr>
            <p:nvPr/>
          </p:nvSpPr>
          <p:spPr bwMode="auto">
            <a:xfrm>
              <a:off x="6999268" y="4017947"/>
              <a:ext cx="88900" cy="25400"/>
            </a:xfrm>
            <a:prstGeom prst="rect">
              <a:avLst/>
            </a:prstGeom>
            <a:solidFill>
              <a:srgbClr val="FC0128"/>
            </a:solidFill>
            <a:ln w="25400">
              <a:solidFill>
                <a:srgbClr val="FC0128"/>
              </a:solidFill>
              <a:miter lim="800000"/>
              <a:headEnd/>
              <a:tailEnd/>
            </a:ln>
            <a:effectLst/>
          </p:spPr>
          <p:txBody>
            <a:bodyPr wrap="none" anchor="ctr"/>
            <a:lstStyle/>
            <a:p>
              <a:endParaRPr lang="zh-CN" altLang="en-US"/>
            </a:p>
          </p:txBody>
        </p:sp>
        <p:sp>
          <p:nvSpPr>
            <p:cNvPr id="120" name="Line 93"/>
            <p:cNvSpPr>
              <a:spLocks noChangeShapeType="1"/>
            </p:cNvSpPr>
            <p:nvPr/>
          </p:nvSpPr>
          <p:spPr bwMode="auto">
            <a:xfrm flipV="1">
              <a:off x="7050068" y="3178159"/>
              <a:ext cx="0" cy="306388"/>
            </a:xfrm>
            <a:prstGeom prst="line">
              <a:avLst/>
            </a:prstGeom>
            <a:noFill/>
            <a:ln w="25400">
              <a:solidFill>
                <a:schemeClr val="tx1"/>
              </a:solidFill>
              <a:round/>
              <a:headEnd type="none" w="sm" len="sm"/>
              <a:tailEnd type="none" w="sm" len="sm"/>
            </a:ln>
            <a:effectLst/>
          </p:spPr>
          <p:txBody>
            <a:bodyPr wrap="none" anchor="ctr"/>
            <a:lstStyle/>
            <a:p>
              <a:endParaRPr lang="zh-CN" altLang="en-US"/>
            </a:p>
          </p:txBody>
        </p:sp>
      </p:grpSp>
      <p:grpSp>
        <p:nvGrpSpPr>
          <p:cNvPr id="85" name="组合 120"/>
          <p:cNvGrpSpPr/>
          <p:nvPr/>
        </p:nvGrpSpPr>
        <p:grpSpPr>
          <a:xfrm>
            <a:off x="5214942" y="4857760"/>
            <a:ext cx="2249512" cy="1143007"/>
            <a:chOff x="3108306" y="2236772"/>
            <a:chExt cx="2898775" cy="2773363"/>
          </a:xfrm>
        </p:grpSpPr>
        <p:sp>
          <p:nvSpPr>
            <p:cNvPr id="122" name="Oval 61"/>
            <p:cNvSpPr>
              <a:spLocks noChangeArrowheads="1"/>
            </p:cNvSpPr>
            <p:nvPr/>
          </p:nvSpPr>
          <p:spPr bwMode="auto">
            <a:xfrm>
              <a:off x="3222606" y="2465372"/>
              <a:ext cx="2606675" cy="2544763"/>
            </a:xfrm>
            <a:prstGeom prst="ellipse">
              <a:avLst/>
            </a:prstGeom>
            <a:noFill/>
            <a:ln w="50800">
              <a:solidFill>
                <a:schemeClr val="tx1"/>
              </a:solidFill>
              <a:round/>
              <a:headEnd/>
              <a:tailEnd/>
            </a:ln>
            <a:effectLst/>
          </p:spPr>
          <p:txBody>
            <a:bodyPr wrap="none" anchor="ctr"/>
            <a:lstStyle/>
            <a:p>
              <a:endParaRPr lang="zh-CN" altLang="en-US"/>
            </a:p>
          </p:txBody>
        </p:sp>
        <p:sp>
          <p:nvSpPr>
            <p:cNvPr id="123" name="Oval 66"/>
            <p:cNvSpPr>
              <a:spLocks noChangeArrowheads="1"/>
            </p:cNvSpPr>
            <p:nvPr/>
          </p:nvSpPr>
          <p:spPr bwMode="auto">
            <a:xfrm>
              <a:off x="4329093" y="2236772"/>
              <a:ext cx="406400" cy="407988"/>
            </a:xfrm>
            <a:prstGeom prst="ellipse">
              <a:avLst/>
            </a:prstGeom>
            <a:solidFill>
              <a:schemeClr val="accent2"/>
            </a:solidFill>
            <a:ln w="50800">
              <a:solidFill>
                <a:schemeClr val="tx1"/>
              </a:solidFill>
              <a:round/>
              <a:headEnd/>
              <a:tailEnd/>
            </a:ln>
            <a:effectLst/>
          </p:spPr>
          <p:txBody>
            <a:bodyPr wrap="none" anchor="ctr"/>
            <a:lstStyle/>
            <a:p>
              <a:endParaRPr lang="zh-CN" altLang="en-US"/>
            </a:p>
          </p:txBody>
        </p:sp>
        <p:sp>
          <p:nvSpPr>
            <p:cNvPr id="124" name="Oval 67"/>
            <p:cNvSpPr>
              <a:spLocks noChangeArrowheads="1"/>
            </p:cNvSpPr>
            <p:nvPr/>
          </p:nvSpPr>
          <p:spPr bwMode="auto">
            <a:xfrm>
              <a:off x="3108306" y="4068747"/>
              <a:ext cx="406400" cy="407988"/>
            </a:xfrm>
            <a:prstGeom prst="ellipse">
              <a:avLst/>
            </a:prstGeom>
            <a:solidFill>
              <a:schemeClr val="hlink"/>
            </a:solidFill>
            <a:ln w="50800">
              <a:solidFill>
                <a:schemeClr val="tx1"/>
              </a:solidFill>
              <a:round/>
              <a:headEnd/>
              <a:tailEnd/>
            </a:ln>
            <a:effectLst/>
          </p:spPr>
          <p:txBody>
            <a:bodyPr wrap="none" anchor="ctr"/>
            <a:lstStyle/>
            <a:p>
              <a:endParaRPr lang="zh-CN" altLang="en-US"/>
            </a:p>
          </p:txBody>
        </p:sp>
        <p:sp>
          <p:nvSpPr>
            <p:cNvPr id="125" name="Oval 74"/>
            <p:cNvSpPr>
              <a:spLocks noChangeArrowheads="1"/>
            </p:cNvSpPr>
            <p:nvPr/>
          </p:nvSpPr>
          <p:spPr bwMode="auto">
            <a:xfrm>
              <a:off x="5549881" y="4068747"/>
              <a:ext cx="406400" cy="407988"/>
            </a:xfrm>
            <a:prstGeom prst="ellipse">
              <a:avLst/>
            </a:prstGeom>
            <a:solidFill>
              <a:schemeClr val="folHlink"/>
            </a:solidFill>
            <a:ln w="50800">
              <a:solidFill>
                <a:schemeClr val="tx1"/>
              </a:solidFill>
              <a:round/>
              <a:headEnd/>
              <a:tailEnd/>
            </a:ln>
            <a:effectLst/>
          </p:spPr>
          <p:txBody>
            <a:bodyPr wrap="none" anchor="ctr"/>
            <a:lstStyle/>
            <a:p>
              <a:endParaRPr lang="zh-CN" altLang="en-US"/>
            </a:p>
          </p:txBody>
        </p:sp>
        <p:sp>
          <p:nvSpPr>
            <p:cNvPr id="126" name="Freeform 94"/>
            <p:cNvSpPr>
              <a:spLocks/>
            </p:cNvSpPr>
            <p:nvPr/>
          </p:nvSpPr>
          <p:spPr bwMode="auto">
            <a:xfrm>
              <a:off x="4108431" y="2363772"/>
              <a:ext cx="228600" cy="341313"/>
            </a:xfrm>
            <a:custGeom>
              <a:avLst/>
              <a:gdLst/>
              <a:ahLst/>
              <a:cxnLst>
                <a:cxn ang="0">
                  <a:pos x="0" y="0"/>
                </a:cxn>
                <a:cxn ang="0">
                  <a:pos x="144" y="72"/>
                </a:cxn>
                <a:cxn ang="0">
                  <a:pos x="72" y="215"/>
                </a:cxn>
                <a:cxn ang="0">
                  <a:pos x="0" y="0"/>
                </a:cxn>
              </a:cxnLst>
              <a:rect l="0" t="0" r="r" b="b"/>
              <a:pathLst>
                <a:path w="144" h="215">
                  <a:moveTo>
                    <a:pt x="0" y="0"/>
                  </a:moveTo>
                  <a:lnTo>
                    <a:pt x="144" y="72"/>
                  </a:lnTo>
                  <a:lnTo>
                    <a:pt x="72" y="215"/>
                  </a:lnTo>
                  <a:lnTo>
                    <a:pt x="0" y="0"/>
                  </a:lnTo>
                  <a:close/>
                </a:path>
              </a:pathLst>
            </a:custGeom>
            <a:solidFill>
              <a:schemeClr val="accent2"/>
            </a:solidFill>
            <a:ln w="12700">
              <a:solidFill>
                <a:srgbClr val="000000"/>
              </a:solidFill>
              <a:prstDash val="solid"/>
              <a:round/>
              <a:headEnd/>
              <a:tailEnd/>
            </a:ln>
          </p:spPr>
          <p:txBody>
            <a:bodyPr/>
            <a:lstStyle/>
            <a:p>
              <a:endParaRPr lang="zh-CN" altLang="en-US"/>
            </a:p>
          </p:txBody>
        </p:sp>
        <p:sp>
          <p:nvSpPr>
            <p:cNvPr id="127" name="Freeform 95"/>
            <p:cNvSpPr>
              <a:spLocks/>
            </p:cNvSpPr>
            <p:nvPr/>
          </p:nvSpPr>
          <p:spPr bwMode="auto">
            <a:xfrm>
              <a:off x="5665768" y="3819509"/>
              <a:ext cx="341313" cy="227013"/>
            </a:xfrm>
            <a:custGeom>
              <a:avLst/>
              <a:gdLst/>
              <a:ahLst/>
              <a:cxnLst>
                <a:cxn ang="0">
                  <a:pos x="72" y="143"/>
                </a:cxn>
                <a:cxn ang="0">
                  <a:pos x="215" y="72"/>
                </a:cxn>
                <a:cxn ang="0">
                  <a:pos x="0" y="0"/>
                </a:cxn>
                <a:cxn ang="0">
                  <a:pos x="72" y="143"/>
                </a:cxn>
              </a:cxnLst>
              <a:rect l="0" t="0" r="r" b="b"/>
              <a:pathLst>
                <a:path w="215" h="143">
                  <a:moveTo>
                    <a:pt x="72" y="143"/>
                  </a:moveTo>
                  <a:lnTo>
                    <a:pt x="215" y="72"/>
                  </a:lnTo>
                  <a:lnTo>
                    <a:pt x="0" y="0"/>
                  </a:lnTo>
                  <a:lnTo>
                    <a:pt x="72" y="143"/>
                  </a:lnTo>
                  <a:close/>
                </a:path>
              </a:pathLst>
            </a:custGeom>
            <a:solidFill>
              <a:schemeClr val="accent2"/>
            </a:solidFill>
            <a:ln w="12700">
              <a:solidFill>
                <a:srgbClr val="000000"/>
              </a:solidFill>
              <a:prstDash val="solid"/>
              <a:round/>
              <a:headEnd/>
              <a:tailEnd/>
            </a:ln>
          </p:spPr>
          <p:txBody>
            <a:bodyPr/>
            <a:lstStyle/>
            <a:p>
              <a:endParaRPr lang="zh-CN" altLang="en-US"/>
            </a:p>
          </p:txBody>
        </p:sp>
        <p:sp>
          <p:nvSpPr>
            <p:cNvPr id="128" name="Freeform 96"/>
            <p:cNvSpPr>
              <a:spLocks/>
            </p:cNvSpPr>
            <p:nvPr/>
          </p:nvSpPr>
          <p:spPr bwMode="auto">
            <a:xfrm>
              <a:off x="3451206" y="4440222"/>
              <a:ext cx="227013" cy="227013"/>
            </a:xfrm>
            <a:custGeom>
              <a:avLst/>
              <a:gdLst/>
              <a:ahLst/>
              <a:cxnLst>
                <a:cxn ang="0">
                  <a:pos x="0" y="0"/>
                </a:cxn>
                <a:cxn ang="0">
                  <a:pos x="143" y="47"/>
                </a:cxn>
                <a:cxn ang="0">
                  <a:pos x="0" y="143"/>
                </a:cxn>
                <a:cxn ang="0">
                  <a:pos x="0" y="47"/>
                </a:cxn>
                <a:cxn ang="0">
                  <a:pos x="0" y="0"/>
                </a:cxn>
              </a:cxnLst>
              <a:rect l="0" t="0" r="r" b="b"/>
              <a:pathLst>
                <a:path w="143" h="143">
                  <a:moveTo>
                    <a:pt x="0" y="0"/>
                  </a:moveTo>
                  <a:lnTo>
                    <a:pt x="143" y="47"/>
                  </a:lnTo>
                  <a:lnTo>
                    <a:pt x="0" y="143"/>
                  </a:lnTo>
                  <a:lnTo>
                    <a:pt x="0" y="47"/>
                  </a:lnTo>
                  <a:lnTo>
                    <a:pt x="0" y="0"/>
                  </a:lnTo>
                  <a:close/>
                </a:path>
              </a:pathLst>
            </a:custGeom>
            <a:solidFill>
              <a:schemeClr val="accent2"/>
            </a:solidFill>
            <a:ln w="9525">
              <a:noFill/>
              <a:round/>
              <a:headEnd/>
              <a:tailEnd/>
            </a:ln>
          </p:spPr>
          <p:txBody>
            <a:bodyPr/>
            <a:lstStyle/>
            <a:p>
              <a:endParaRPr lang="zh-CN" altLang="en-US"/>
            </a:p>
          </p:txBody>
        </p:sp>
        <p:sp>
          <p:nvSpPr>
            <p:cNvPr id="129" name="Freeform 97"/>
            <p:cNvSpPr>
              <a:spLocks/>
            </p:cNvSpPr>
            <p:nvPr/>
          </p:nvSpPr>
          <p:spPr bwMode="auto">
            <a:xfrm>
              <a:off x="3451206" y="4440222"/>
              <a:ext cx="227013" cy="227013"/>
            </a:xfrm>
            <a:custGeom>
              <a:avLst/>
              <a:gdLst/>
              <a:ahLst/>
              <a:cxnLst>
                <a:cxn ang="0">
                  <a:pos x="0" y="0"/>
                </a:cxn>
                <a:cxn ang="0">
                  <a:pos x="143" y="47"/>
                </a:cxn>
                <a:cxn ang="0">
                  <a:pos x="0" y="143"/>
                </a:cxn>
                <a:cxn ang="0">
                  <a:pos x="0" y="47"/>
                </a:cxn>
              </a:cxnLst>
              <a:rect l="0" t="0" r="r" b="b"/>
              <a:pathLst>
                <a:path w="143" h="143">
                  <a:moveTo>
                    <a:pt x="0" y="0"/>
                  </a:moveTo>
                  <a:lnTo>
                    <a:pt x="143" y="47"/>
                  </a:lnTo>
                  <a:lnTo>
                    <a:pt x="0" y="143"/>
                  </a:lnTo>
                  <a:lnTo>
                    <a:pt x="0" y="47"/>
                  </a:lnTo>
                </a:path>
              </a:pathLst>
            </a:custGeom>
            <a:solidFill>
              <a:schemeClr val="accent2"/>
            </a:solidFill>
            <a:ln w="12700">
              <a:solidFill>
                <a:srgbClr val="000000"/>
              </a:solidFill>
              <a:prstDash val="solid"/>
              <a:round/>
              <a:headEnd/>
              <a:tailEnd/>
            </a:ln>
          </p:spPr>
          <p:txBody>
            <a:bodyPr/>
            <a:lstStyle/>
            <a:p>
              <a:endParaRPr lang="zh-CN" altLang="en-US"/>
            </a:p>
          </p:txBody>
        </p:sp>
      </p:grpSp>
      <p:grpSp>
        <p:nvGrpSpPr>
          <p:cNvPr id="86" name="组合 149"/>
          <p:cNvGrpSpPr/>
          <p:nvPr/>
        </p:nvGrpSpPr>
        <p:grpSpPr>
          <a:xfrm>
            <a:off x="6527035" y="4056444"/>
            <a:ext cx="1586672" cy="767972"/>
            <a:chOff x="6527035" y="4056444"/>
            <a:chExt cx="1586672" cy="767972"/>
          </a:xfrm>
        </p:grpSpPr>
        <p:sp>
          <p:nvSpPr>
            <p:cNvPr id="131" name="Rectangle 98"/>
            <p:cNvSpPr>
              <a:spLocks noChangeArrowheads="1"/>
            </p:cNvSpPr>
            <p:nvPr/>
          </p:nvSpPr>
          <p:spPr bwMode="auto">
            <a:xfrm>
              <a:off x="6527035" y="4252796"/>
              <a:ext cx="237436" cy="236103"/>
            </a:xfrm>
            <a:prstGeom prst="rect">
              <a:avLst/>
            </a:prstGeom>
            <a:noFill/>
            <a:ln w="9525">
              <a:noFill/>
              <a:miter lim="800000"/>
              <a:headEnd/>
              <a:tailEnd/>
            </a:ln>
            <a:effectLst/>
          </p:spPr>
          <p:txBody>
            <a:bodyPr wrap="none" lIns="63595" tIns="25438" rIns="63595" bIns="25438">
              <a:spAutoFit/>
            </a:bodyPr>
            <a:lstStyle/>
            <a:p>
              <a:pPr defTabSz="915988" eaLnBrk="0" hangingPunct="0">
                <a:lnSpc>
                  <a:spcPct val="85000"/>
                </a:lnSpc>
                <a:buFontTx/>
                <a:buNone/>
              </a:pPr>
              <a:r>
                <a:rPr lang="en-US" altLang="zh-CN" sz="1400" b="1" dirty="0">
                  <a:solidFill>
                    <a:schemeClr val="tx2"/>
                  </a:solidFill>
                  <a:ea typeface="宋体" charset="-122"/>
                </a:rPr>
                <a:t>A</a:t>
              </a:r>
            </a:p>
          </p:txBody>
        </p:sp>
        <p:sp>
          <p:nvSpPr>
            <p:cNvPr id="132" name="Rectangle 99"/>
            <p:cNvSpPr>
              <a:spLocks noChangeArrowheads="1"/>
            </p:cNvSpPr>
            <p:nvPr/>
          </p:nvSpPr>
          <p:spPr bwMode="auto">
            <a:xfrm>
              <a:off x="7037581" y="4056444"/>
              <a:ext cx="229422" cy="236103"/>
            </a:xfrm>
            <a:prstGeom prst="rect">
              <a:avLst/>
            </a:prstGeom>
            <a:noFill/>
            <a:ln w="9525">
              <a:noFill/>
              <a:miter lim="800000"/>
              <a:headEnd/>
              <a:tailEnd/>
            </a:ln>
            <a:effectLst/>
          </p:spPr>
          <p:txBody>
            <a:bodyPr wrap="none" lIns="63595" tIns="25438" rIns="63595" bIns="25438">
              <a:spAutoFit/>
            </a:bodyPr>
            <a:lstStyle/>
            <a:p>
              <a:pPr defTabSz="915988" eaLnBrk="0" hangingPunct="0">
                <a:lnSpc>
                  <a:spcPct val="85000"/>
                </a:lnSpc>
                <a:buFontTx/>
                <a:buNone/>
              </a:pPr>
              <a:r>
                <a:rPr lang="en-US" altLang="zh-CN" sz="1400" b="1" dirty="0">
                  <a:solidFill>
                    <a:schemeClr val="tx2"/>
                  </a:solidFill>
                  <a:ea typeface="宋体" charset="-122"/>
                </a:rPr>
                <a:t>B</a:t>
              </a:r>
            </a:p>
          </p:txBody>
        </p:sp>
        <p:sp>
          <p:nvSpPr>
            <p:cNvPr id="133" name="Rectangle 100"/>
            <p:cNvSpPr>
              <a:spLocks noChangeArrowheads="1"/>
            </p:cNvSpPr>
            <p:nvPr/>
          </p:nvSpPr>
          <p:spPr bwMode="auto">
            <a:xfrm>
              <a:off x="7030175" y="4485758"/>
              <a:ext cx="223010" cy="236103"/>
            </a:xfrm>
            <a:prstGeom prst="rect">
              <a:avLst/>
            </a:prstGeom>
            <a:noFill/>
            <a:ln w="9525">
              <a:noFill/>
              <a:miter lim="800000"/>
              <a:headEnd/>
              <a:tailEnd/>
            </a:ln>
            <a:effectLst/>
          </p:spPr>
          <p:txBody>
            <a:bodyPr wrap="none" lIns="63595" tIns="25438" rIns="63595" bIns="25438">
              <a:spAutoFit/>
            </a:bodyPr>
            <a:lstStyle/>
            <a:p>
              <a:pPr defTabSz="915988" eaLnBrk="0" hangingPunct="0">
                <a:lnSpc>
                  <a:spcPct val="85000"/>
                </a:lnSpc>
                <a:buFontTx/>
                <a:buNone/>
              </a:pPr>
              <a:r>
                <a:rPr lang="en-US" altLang="zh-CN" sz="1400" b="1" dirty="0">
                  <a:solidFill>
                    <a:schemeClr val="tx2"/>
                  </a:solidFill>
                  <a:ea typeface="宋体" charset="-122"/>
                </a:rPr>
                <a:t>C</a:t>
              </a:r>
            </a:p>
          </p:txBody>
        </p:sp>
        <p:sp>
          <p:nvSpPr>
            <p:cNvPr id="134" name="Line 101"/>
            <p:cNvSpPr>
              <a:spLocks noChangeShapeType="1"/>
            </p:cNvSpPr>
            <p:nvPr/>
          </p:nvSpPr>
          <p:spPr bwMode="auto">
            <a:xfrm>
              <a:off x="7275936" y="4170789"/>
              <a:ext cx="400834" cy="118617"/>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35" name="Line 102"/>
            <p:cNvSpPr>
              <a:spLocks noChangeShapeType="1"/>
            </p:cNvSpPr>
            <p:nvPr/>
          </p:nvSpPr>
          <p:spPr bwMode="auto">
            <a:xfrm flipV="1">
              <a:off x="6697366" y="4170789"/>
              <a:ext cx="356400" cy="118617"/>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36" name="Rectangle 103"/>
            <p:cNvSpPr>
              <a:spLocks noChangeArrowheads="1"/>
            </p:cNvSpPr>
            <p:nvPr/>
          </p:nvSpPr>
          <p:spPr bwMode="auto">
            <a:xfrm>
              <a:off x="7562252" y="4283792"/>
              <a:ext cx="242246" cy="236103"/>
            </a:xfrm>
            <a:prstGeom prst="rect">
              <a:avLst/>
            </a:prstGeom>
            <a:noFill/>
            <a:ln w="9525">
              <a:noFill/>
              <a:miter lim="800000"/>
              <a:headEnd/>
              <a:tailEnd/>
            </a:ln>
            <a:effectLst/>
          </p:spPr>
          <p:txBody>
            <a:bodyPr wrap="none" lIns="63595" tIns="25438" rIns="63595" bIns="25438">
              <a:spAutoFit/>
            </a:bodyPr>
            <a:lstStyle/>
            <a:p>
              <a:pPr defTabSz="915988" eaLnBrk="0" hangingPunct="0">
                <a:lnSpc>
                  <a:spcPct val="85000"/>
                </a:lnSpc>
                <a:buFontTx/>
                <a:buNone/>
              </a:pPr>
              <a:r>
                <a:rPr lang="en-US" altLang="zh-CN" sz="1400" b="1" dirty="0">
                  <a:solidFill>
                    <a:schemeClr val="tx2"/>
                  </a:solidFill>
                  <a:ea typeface="宋体" charset="-122"/>
                </a:rPr>
                <a:t>D</a:t>
              </a:r>
            </a:p>
          </p:txBody>
        </p:sp>
        <p:sp>
          <p:nvSpPr>
            <p:cNvPr id="137" name="Line 104"/>
            <p:cNvSpPr>
              <a:spLocks noChangeShapeType="1"/>
            </p:cNvSpPr>
            <p:nvPr/>
          </p:nvSpPr>
          <p:spPr bwMode="auto">
            <a:xfrm>
              <a:off x="6697366" y="4467330"/>
              <a:ext cx="356400" cy="119853"/>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38" name="Line 105"/>
            <p:cNvSpPr>
              <a:spLocks noChangeShapeType="1"/>
            </p:cNvSpPr>
            <p:nvPr/>
          </p:nvSpPr>
          <p:spPr bwMode="auto">
            <a:xfrm flipV="1">
              <a:off x="7231502" y="4467330"/>
              <a:ext cx="400834" cy="119853"/>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39" name="Line 106"/>
            <p:cNvSpPr>
              <a:spLocks noChangeShapeType="1"/>
            </p:cNvSpPr>
            <p:nvPr/>
          </p:nvSpPr>
          <p:spPr bwMode="auto">
            <a:xfrm>
              <a:off x="6608498" y="4526639"/>
              <a:ext cx="0" cy="287893"/>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0" name="Line 107"/>
            <p:cNvSpPr>
              <a:spLocks noChangeShapeType="1"/>
            </p:cNvSpPr>
            <p:nvPr/>
          </p:nvSpPr>
          <p:spPr bwMode="auto">
            <a:xfrm>
              <a:off x="6608498" y="4824416"/>
              <a:ext cx="534137" cy="0"/>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1" name="Line 108"/>
            <p:cNvSpPr>
              <a:spLocks noChangeShapeType="1"/>
            </p:cNvSpPr>
            <p:nvPr/>
          </p:nvSpPr>
          <p:spPr bwMode="auto">
            <a:xfrm>
              <a:off x="7150039" y="4259752"/>
              <a:ext cx="0" cy="237233"/>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42" name="Line 109"/>
            <p:cNvSpPr>
              <a:spLocks noChangeShapeType="1"/>
            </p:cNvSpPr>
            <p:nvPr/>
          </p:nvSpPr>
          <p:spPr bwMode="auto">
            <a:xfrm flipV="1">
              <a:off x="6608498" y="4467330"/>
              <a:ext cx="0" cy="59308"/>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sp>
          <p:nvSpPr>
            <p:cNvPr id="143" name="Line 110"/>
            <p:cNvSpPr>
              <a:spLocks noChangeShapeType="1"/>
            </p:cNvSpPr>
            <p:nvPr/>
          </p:nvSpPr>
          <p:spPr bwMode="auto">
            <a:xfrm>
              <a:off x="7150039" y="4705799"/>
              <a:ext cx="0" cy="98847"/>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4" name="Line 111"/>
            <p:cNvSpPr>
              <a:spLocks noChangeShapeType="1"/>
            </p:cNvSpPr>
            <p:nvPr/>
          </p:nvSpPr>
          <p:spPr bwMode="auto">
            <a:xfrm>
              <a:off x="7142634" y="4824416"/>
              <a:ext cx="578571" cy="0"/>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5" name="Line 112"/>
            <p:cNvSpPr>
              <a:spLocks noChangeShapeType="1"/>
            </p:cNvSpPr>
            <p:nvPr/>
          </p:nvSpPr>
          <p:spPr bwMode="auto">
            <a:xfrm>
              <a:off x="7721205" y="4496985"/>
              <a:ext cx="0" cy="327431"/>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6" name="Line 113"/>
            <p:cNvSpPr>
              <a:spLocks noChangeShapeType="1"/>
            </p:cNvSpPr>
            <p:nvPr/>
          </p:nvSpPr>
          <p:spPr bwMode="auto">
            <a:xfrm>
              <a:off x="7802667" y="4388253"/>
              <a:ext cx="281417" cy="0"/>
            </a:xfrm>
            <a:prstGeom prst="line">
              <a:avLst/>
            </a:prstGeom>
            <a:noFill/>
            <a:ln w="25400">
              <a:solidFill>
                <a:schemeClr val="tx1"/>
              </a:solidFill>
              <a:prstDash val="sysDot"/>
              <a:round/>
              <a:headEnd type="none" w="sm" len="sm"/>
              <a:tailEnd type="none" w="sm" len="sm"/>
            </a:ln>
            <a:effectLst/>
          </p:spPr>
          <p:txBody>
            <a:bodyPr wrap="none" anchor="ctr"/>
            <a:lstStyle/>
            <a:p>
              <a:endParaRPr lang="zh-CN" altLang="en-US" sz="1400"/>
            </a:p>
          </p:txBody>
        </p:sp>
        <p:sp>
          <p:nvSpPr>
            <p:cNvPr id="147" name="Line 114"/>
            <p:cNvSpPr>
              <a:spLocks noChangeShapeType="1"/>
            </p:cNvSpPr>
            <p:nvPr/>
          </p:nvSpPr>
          <p:spPr bwMode="auto">
            <a:xfrm flipV="1">
              <a:off x="7980404" y="4378368"/>
              <a:ext cx="133303" cy="9885"/>
            </a:xfrm>
            <a:prstGeom prst="line">
              <a:avLst/>
            </a:prstGeom>
            <a:noFill/>
            <a:ln w="25400">
              <a:solidFill>
                <a:schemeClr val="tx1"/>
              </a:solidFill>
              <a:round/>
              <a:headEnd type="none" w="sm" len="sm"/>
              <a:tailEnd type="stealth" w="med" len="lg"/>
            </a:ln>
            <a:effectLst/>
          </p:spPr>
          <p:txBody>
            <a:bodyPr wrap="none" anchor="ctr"/>
            <a:lstStyle/>
            <a:p>
              <a:endParaRPr lang="zh-CN" altLang="en-US" sz="1400"/>
            </a:p>
          </p:txBody>
        </p:sp>
      </p:grpSp>
      <p:sp>
        <p:nvSpPr>
          <p:cNvPr id="152" name="虚尾箭头 151"/>
          <p:cNvSpPr/>
          <p:nvPr/>
        </p:nvSpPr>
        <p:spPr>
          <a:xfrm rot="16200000">
            <a:off x="5429256" y="4071942"/>
            <a:ext cx="1714512" cy="1000132"/>
          </a:xfrm>
          <a:prstGeom prst="stripedRightArrow">
            <a:avLst>
              <a:gd name="adj1" fmla="val 46901"/>
              <a:gd name="adj2" fmla="val 39153"/>
            </a:avLst>
          </a:prstGeom>
          <a:solidFill>
            <a:srgbClr val="FF0000">
              <a:alpha val="64000"/>
            </a:srgbClr>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Text Box 5"/>
          <p:cNvSpPr txBox="1">
            <a:spLocks noChangeArrowheads="1"/>
          </p:cNvSpPr>
          <p:nvPr/>
        </p:nvSpPr>
        <p:spPr bwMode="auto">
          <a:xfrm>
            <a:off x="4214810" y="4946704"/>
            <a:ext cx="285752" cy="553998"/>
          </a:xfrm>
          <a:prstGeom prst="rect">
            <a:avLst/>
          </a:prstGeom>
          <a:noFill/>
          <a:ln w="9525">
            <a:noFill/>
            <a:miter lim="800000"/>
            <a:headEnd/>
            <a:tailEnd/>
          </a:ln>
          <a:effectLst/>
        </p:spPr>
        <p:txBody>
          <a:bodyPr wrap="square" lIns="0" tIns="0" rIns="0" bIns="0">
            <a:spAutoFit/>
          </a:bodyPr>
          <a:lstStyle/>
          <a:p>
            <a:pPr eaLnBrk="0" hangingPunct="0">
              <a:spcBef>
                <a:spcPct val="50000"/>
              </a:spcBef>
            </a:pPr>
            <a:r>
              <a:rPr lang="en-US" altLang="zh-CN" sz="3600" b="1" dirty="0" smtClean="0">
                <a:latin typeface="Times New Roman" pitchFamily="18" charset="0"/>
                <a:ea typeface="黑体" pitchFamily="2" charset="-122"/>
              </a:rPr>
              <a:t>+</a:t>
            </a:r>
            <a:endParaRPr lang="zh-CN" altLang="en-US" sz="3600" b="1" dirty="0">
              <a:latin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fontScale="92500" lnSpcReduction="20000"/>
          </a:bodyPr>
          <a:lstStyle/>
          <a:p>
            <a:pPr marL="342900" lvl="1" indent="-342900">
              <a:buFont typeface="Arial" pitchFamily="34" charset="0"/>
              <a:buChar char="•"/>
            </a:pPr>
            <a:r>
              <a:rPr lang="en-US" altLang="zh-CN" dirty="0" smtClean="0"/>
              <a:t>IT</a:t>
            </a:r>
            <a:r>
              <a:rPr altLang="en-US" dirty="0" smtClean="0"/>
              <a:t>服务质量管理体系</a:t>
            </a:r>
            <a:r>
              <a:rPr altLang="en-US" sz="2600" dirty="0" smtClean="0"/>
              <a:t>（基于</a:t>
            </a:r>
            <a:r>
              <a:rPr lang="en-US" altLang="zh-CN" sz="2600" dirty="0" smtClean="0"/>
              <a:t>ISO</a:t>
            </a:r>
            <a:r>
              <a:rPr sz="2600" dirty="0" smtClean="0"/>
              <a:t> </a:t>
            </a:r>
            <a:r>
              <a:rPr lang="en-US" altLang="zh-CN" sz="2600" dirty="0" smtClean="0"/>
              <a:t>9001</a:t>
            </a:r>
            <a:r>
              <a:rPr sz="2600" dirty="0" smtClean="0"/>
              <a:t>所采用的方法）</a:t>
            </a:r>
            <a:endParaRPr lang="en-US" altLang="en-US" dirty="0" smtClean="0"/>
          </a:p>
          <a:p>
            <a:pPr lvl="1"/>
            <a:r>
              <a:rPr sz="3000" dirty="0" smtClean="0"/>
              <a:t>管理体系</a:t>
            </a:r>
            <a:endParaRPr lang="en-US" sz="3000" dirty="0" smtClean="0"/>
          </a:p>
          <a:p>
            <a:pPr lvl="2"/>
            <a:r>
              <a:rPr sz="2800" dirty="0" smtClean="0"/>
              <a:t>描述一个组织管理其业务所使用的有效实践</a:t>
            </a:r>
            <a:endParaRPr lang="en-US" sz="2800" dirty="0" smtClean="0"/>
          </a:p>
          <a:p>
            <a:pPr lvl="1"/>
            <a:r>
              <a:rPr sz="3000" dirty="0" smtClean="0"/>
              <a:t>质量管理体系</a:t>
            </a:r>
            <a:endParaRPr lang="en-US" sz="3000" dirty="0" smtClean="0"/>
          </a:p>
          <a:p>
            <a:pPr lvl="2"/>
            <a:r>
              <a:rPr sz="2800" dirty="0" smtClean="0"/>
              <a:t>定义了一个组织管理其产品和服务质量的方式</a:t>
            </a:r>
            <a:endParaRPr lang="en-US" sz="2800" dirty="0" smtClean="0"/>
          </a:p>
          <a:p>
            <a:r>
              <a:rPr dirty="0" smtClean="0"/>
              <a:t>过程标准</a:t>
            </a:r>
            <a:r>
              <a:rPr lang="en-US" dirty="0" smtClean="0"/>
              <a:t>- </a:t>
            </a:r>
            <a:r>
              <a:rPr dirty="0" smtClean="0"/>
              <a:t>向顾客交付可接受质量的受管理服务而应具备的过程以及对这些过程的要求</a:t>
            </a:r>
            <a:endParaRPr lang="en-US" dirty="0" smtClean="0"/>
          </a:p>
          <a:p>
            <a:pPr lvl="1"/>
            <a:r>
              <a:rPr lang="en-US" altLang="zh-CN" sz="3000" dirty="0" smtClean="0"/>
              <a:t>3</a:t>
            </a:r>
            <a:r>
              <a:rPr sz="3000" dirty="0" smtClean="0"/>
              <a:t>个总体管理过程</a:t>
            </a:r>
            <a:r>
              <a:rPr sz="3000" dirty="0"/>
              <a:t>（如，</a:t>
            </a:r>
            <a:r>
              <a:rPr sz="3000" dirty="0" smtClean="0"/>
              <a:t>管理体系</a:t>
            </a:r>
            <a:r>
              <a:rPr lang="en-US" sz="3000" dirty="0" smtClean="0"/>
              <a:t>…</a:t>
            </a:r>
            <a:r>
              <a:rPr sz="3000" dirty="0" smtClean="0"/>
              <a:t>等</a:t>
            </a:r>
            <a:r>
              <a:rPr sz="3000" dirty="0"/>
              <a:t>）</a:t>
            </a:r>
            <a:endParaRPr lang="en-US" sz="3000" dirty="0" smtClean="0"/>
          </a:p>
          <a:p>
            <a:pPr lvl="1"/>
            <a:r>
              <a:rPr lang="en-US" altLang="zh-CN" sz="3000" dirty="0" smtClean="0"/>
              <a:t>13</a:t>
            </a:r>
            <a:r>
              <a:rPr sz="3000" dirty="0"/>
              <a:t>个服务管理过程（如，</a:t>
            </a:r>
            <a:r>
              <a:rPr sz="3000" dirty="0" smtClean="0"/>
              <a:t>服务交付</a:t>
            </a:r>
            <a:r>
              <a:rPr lang="en-US" sz="3000" dirty="0" smtClean="0"/>
              <a:t>…</a:t>
            </a:r>
            <a:r>
              <a:rPr sz="3000" dirty="0" smtClean="0"/>
              <a:t>等</a:t>
            </a:r>
            <a:r>
              <a:rPr sz="3000" dirty="0"/>
              <a:t>）</a:t>
            </a:r>
            <a:endParaRPr lang="en-US" sz="3000" dirty="0" smtClean="0"/>
          </a:p>
          <a:p>
            <a:pPr lvl="1"/>
            <a:endParaRPr lang="en-US" dirty="0" smtClean="0"/>
          </a:p>
        </p:txBody>
      </p:sp>
      <p:sp>
        <p:nvSpPr>
          <p:cNvPr id="3" name="标题 2"/>
          <p:cNvSpPr>
            <a:spLocks noGrp="1"/>
          </p:cNvSpPr>
          <p:nvPr>
            <p:ph type="title"/>
          </p:nvPr>
        </p:nvSpPr>
        <p:spPr/>
        <p:txBody>
          <a:bodyPr>
            <a:normAutofit/>
          </a:bodyPr>
          <a:lstStyle/>
          <a:p>
            <a:r>
              <a:rPr lang="en-US" altLang="zh-CN" dirty="0" smtClean="0"/>
              <a:t>ISO</a:t>
            </a:r>
            <a:r>
              <a:rPr dirty="0" smtClean="0"/>
              <a:t> </a:t>
            </a:r>
            <a:r>
              <a:rPr lang="en-US" altLang="zh-CN" dirty="0" smtClean="0"/>
              <a:t>20000</a:t>
            </a:r>
            <a:r>
              <a:rPr dirty="0" smtClean="0"/>
              <a:t> 是什么？</a:t>
            </a:r>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en-US" altLang="zh-CN" dirty="0" smtClean="0"/>
              <a:t>ISO</a:t>
            </a:r>
            <a:r>
              <a:rPr dirty="0" smtClean="0"/>
              <a:t> </a:t>
            </a:r>
            <a:r>
              <a:rPr lang="en-US" altLang="zh-CN" dirty="0" smtClean="0"/>
              <a:t>20000</a:t>
            </a:r>
            <a:r>
              <a:rPr dirty="0" smtClean="0"/>
              <a:t> 服务管理体系概貌</a:t>
            </a:r>
            <a:endParaRPr lang="zh-CN" altLang="en-US" dirty="0"/>
          </a:p>
        </p:txBody>
      </p:sp>
      <p:sp>
        <p:nvSpPr>
          <p:cNvPr id="5" name="Rectangle 3"/>
          <p:cNvSpPr>
            <a:spLocks noChangeArrowheads="1"/>
          </p:cNvSpPr>
          <p:nvPr/>
        </p:nvSpPr>
        <p:spPr bwMode="auto">
          <a:xfrm>
            <a:off x="5901432" y="4922720"/>
            <a:ext cx="2242468" cy="1491178"/>
          </a:xfrm>
          <a:prstGeom prst="rect">
            <a:avLst/>
          </a:prstGeom>
          <a:solidFill>
            <a:srgbClr val="CC99FF"/>
          </a:solidFill>
          <a:ln w="9525">
            <a:solidFill>
              <a:srgbClr val="000000"/>
            </a:solidFill>
            <a:miter lim="800000"/>
            <a:headEnd/>
            <a:tailEnd/>
          </a:ln>
        </p:spPr>
        <p:txBody>
          <a:bodyPr anchor="ctr">
            <a:spAutoFit/>
          </a:bodyPr>
          <a:lstStyle/>
          <a:p>
            <a:endParaRPr lang="zh-CN" altLang="en-US">
              <a:ea typeface="宋体" pitchFamily="2" charset="-122"/>
            </a:endParaRPr>
          </a:p>
        </p:txBody>
      </p:sp>
      <p:sp>
        <p:nvSpPr>
          <p:cNvPr id="9" name="Rectangle 8"/>
          <p:cNvSpPr>
            <a:spLocks noChangeArrowheads="1"/>
          </p:cNvSpPr>
          <p:nvPr/>
        </p:nvSpPr>
        <p:spPr bwMode="auto">
          <a:xfrm>
            <a:off x="1000100" y="3011928"/>
            <a:ext cx="7135125" cy="1929760"/>
          </a:xfrm>
          <a:prstGeom prst="rect">
            <a:avLst/>
          </a:prstGeom>
          <a:solidFill>
            <a:srgbClr val="FFCC99">
              <a:alpha val="87842"/>
            </a:srgbClr>
          </a:solidFill>
          <a:ln w="9525">
            <a:solidFill>
              <a:srgbClr val="000000"/>
            </a:solidFill>
            <a:miter lim="800000"/>
            <a:headEnd/>
            <a:tailEnd/>
          </a:ln>
        </p:spPr>
        <p:txBody>
          <a:bodyPr anchor="ctr">
            <a:spAutoFit/>
          </a:bodyPr>
          <a:lstStyle/>
          <a:p>
            <a:endParaRPr lang="zh-CN" altLang="en-US">
              <a:ea typeface="宋体" pitchFamily="2" charset="-122"/>
            </a:endParaRPr>
          </a:p>
        </p:txBody>
      </p:sp>
      <p:sp>
        <p:nvSpPr>
          <p:cNvPr id="10" name="Rectangle 9"/>
          <p:cNvSpPr>
            <a:spLocks noChangeArrowheads="1"/>
          </p:cNvSpPr>
          <p:nvPr/>
        </p:nvSpPr>
        <p:spPr bwMode="auto">
          <a:xfrm>
            <a:off x="1000100" y="4928876"/>
            <a:ext cx="2174004" cy="1491496"/>
          </a:xfrm>
          <a:prstGeom prst="rect">
            <a:avLst/>
          </a:prstGeom>
          <a:solidFill>
            <a:schemeClr val="tx2">
              <a:lumMod val="60000"/>
              <a:lumOff val="40000"/>
            </a:schemeClr>
          </a:solidFill>
          <a:ln w="9525">
            <a:solidFill>
              <a:srgbClr val="000000"/>
            </a:solidFill>
            <a:miter lim="800000"/>
            <a:headEnd/>
            <a:tailEnd/>
          </a:ln>
          <a:effectLst/>
        </p:spPr>
        <p:txBody>
          <a:bodyPr anchor="ctr">
            <a:spAutoFit/>
          </a:bodyPr>
          <a:lstStyle/>
          <a:p>
            <a:pPr>
              <a:defRPr/>
            </a:pPr>
            <a:endParaRPr lang="zh-CN" altLang="en-US">
              <a:ea typeface="宋体" pitchFamily="2" charset="-122"/>
            </a:endParaRPr>
          </a:p>
        </p:txBody>
      </p:sp>
      <p:sp>
        <p:nvSpPr>
          <p:cNvPr id="11" name="Rectangle 10"/>
          <p:cNvSpPr>
            <a:spLocks noChangeArrowheads="1"/>
          </p:cNvSpPr>
          <p:nvPr/>
        </p:nvSpPr>
        <p:spPr bwMode="auto">
          <a:xfrm>
            <a:off x="3127658" y="4928876"/>
            <a:ext cx="2810774" cy="1491496"/>
          </a:xfrm>
          <a:prstGeom prst="rect">
            <a:avLst/>
          </a:prstGeom>
          <a:solidFill>
            <a:schemeClr val="accent1">
              <a:lumMod val="60000"/>
              <a:lumOff val="40000"/>
            </a:schemeClr>
          </a:solidFill>
          <a:ln w="9525">
            <a:solidFill>
              <a:srgbClr val="000000"/>
            </a:solidFill>
            <a:miter lim="800000"/>
            <a:headEnd/>
            <a:tailEnd/>
          </a:ln>
          <a:effectLst/>
        </p:spPr>
        <p:txBody>
          <a:bodyPr anchor="ctr">
            <a:spAutoFit/>
          </a:bodyPr>
          <a:lstStyle/>
          <a:p>
            <a:pPr>
              <a:defRPr/>
            </a:pPr>
            <a:endParaRPr lang="zh-CN" altLang="en-US">
              <a:ea typeface="宋体" pitchFamily="2" charset="-122"/>
            </a:endParaRPr>
          </a:p>
        </p:txBody>
      </p:sp>
      <p:sp>
        <p:nvSpPr>
          <p:cNvPr id="12" name="Rectangle 11"/>
          <p:cNvSpPr>
            <a:spLocks noChangeArrowheads="1"/>
          </p:cNvSpPr>
          <p:nvPr/>
        </p:nvSpPr>
        <p:spPr bwMode="auto">
          <a:xfrm>
            <a:off x="1334473" y="5029971"/>
            <a:ext cx="1005403" cy="338554"/>
          </a:xfrm>
          <a:prstGeom prst="rect">
            <a:avLst/>
          </a:prstGeom>
          <a:noFill/>
          <a:ln w="9525">
            <a:noFill/>
            <a:miter lim="800000"/>
            <a:headEnd/>
            <a:tailEnd/>
          </a:ln>
          <a:effectLst/>
        </p:spPr>
        <p:txBody>
          <a:bodyPr wrap="none" anchor="ctr">
            <a:spAutoFit/>
          </a:bodyPr>
          <a:lstStyle/>
          <a:p>
            <a:pPr marL="2486025" indent="-2486025" eaLnBrk="0" hangingPunct="0">
              <a:tabLst>
                <a:tab pos="276225" algn="l"/>
              </a:tabLst>
              <a:defRPr/>
            </a:pPr>
            <a:r>
              <a:rPr kumimoji="1" lang="zh-CN" altLang="en-US"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rPr>
              <a:t>发布</a:t>
            </a:r>
            <a:r>
              <a:rPr kumimoji="1" lang="zh-CN" altLang="en-US" sz="1600" i="1" dirty="0" smtClean="0">
                <a:solidFill>
                  <a:srgbClr val="000000"/>
                </a:solidFill>
                <a:effectLst>
                  <a:outerShdw blurRad="38100" dist="38100" dir="2700000" algn="tl">
                    <a:srgbClr val="000000">
                      <a:alpha val="43137"/>
                    </a:srgbClr>
                  </a:outerShdw>
                </a:effectLst>
                <a:latin typeface="Times New Roman" pitchFamily="18" charset="0"/>
                <a:ea typeface="宋体" pitchFamily="2" charset="-122"/>
              </a:rPr>
              <a:t>过程</a:t>
            </a:r>
            <a:endParaRPr kumimoji="1" lang="en-US" altLang="zh-CN"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endParaRPr>
          </a:p>
        </p:txBody>
      </p:sp>
      <p:sp>
        <p:nvSpPr>
          <p:cNvPr id="13" name="Oval 12"/>
          <p:cNvSpPr>
            <a:spLocks noChangeArrowheads="1"/>
          </p:cNvSpPr>
          <p:nvPr/>
        </p:nvSpPr>
        <p:spPr bwMode="auto">
          <a:xfrm>
            <a:off x="2739630" y="4256154"/>
            <a:ext cx="3601869" cy="1246801"/>
          </a:xfrm>
          <a:prstGeom prst="ellipse">
            <a:avLst/>
          </a:prstGeom>
          <a:solidFill>
            <a:srgbClr val="FF00FF"/>
          </a:solidFill>
          <a:ln w="9525">
            <a:solidFill>
              <a:srgbClr val="000000"/>
            </a:solidFill>
            <a:round/>
            <a:headEnd/>
            <a:tailEnd/>
          </a:ln>
        </p:spPr>
        <p:txBody>
          <a:bodyPr wrap="none" anchor="ctr"/>
          <a:lstStyle/>
          <a:p>
            <a:pPr marL="2486025" indent="-2486025" eaLnBrk="0" hangingPunct="0">
              <a:tabLst>
                <a:tab pos="276225" algn="l"/>
              </a:tabLst>
            </a:pPr>
            <a:endParaRPr kumimoji="1" lang="zh-CN" altLang="en-US" sz="1600" b="0">
              <a:solidFill>
                <a:srgbClr val="000000"/>
              </a:solidFill>
              <a:latin typeface="Times New Roman" pitchFamily="18" charset="0"/>
              <a:ea typeface="宋体" pitchFamily="2" charset="-122"/>
            </a:endParaRPr>
          </a:p>
        </p:txBody>
      </p:sp>
      <p:sp>
        <p:nvSpPr>
          <p:cNvPr id="14" name="Rectangle 13"/>
          <p:cNvSpPr>
            <a:spLocks noChangeArrowheads="1"/>
          </p:cNvSpPr>
          <p:nvPr/>
        </p:nvSpPr>
        <p:spPr bwMode="auto">
          <a:xfrm>
            <a:off x="3623616" y="3374790"/>
            <a:ext cx="1631629" cy="350703"/>
          </a:xfrm>
          <a:prstGeom prst="rect">
            <a:avLst/>
          </a:prstGeom>
          <a:gradFill rotWithShape="1">
            <a:gsLst>
              <a:gs pos="0">
                <a:srgbClr val="DDDDDD"/>
              </a:gs>
              <a:gs pos="100000">
                <a:srgbClr val="CC00FF"/>
              </a:gs>
            </a:gsLst>
            <a:path path="shape">
              <a:fillToRect l="50000" t="50000" r="50000" b="50000"/>
            </a:path>
          </a:gradFill>
          <a:ln w="9525">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服务级别管理</a:t>
            </a:r>
          </a:p>
        </p:txBody>
      </p:sp>
      <p:sp>
        <p:nvSpPr>
          <p:cNvPr id="15" name="Text Box 14"/>
          <p:cNvSpPr txBox="1">
            <a:spLocks noChangeArrowheads="1"/>
          </p:cNvSpPr>
          <p:nvPr/>
        </p:nvSpPr>
        <p:spPr bwMode="auto">
          <a:xfrm>
            <a:off x="3585450" y="2985132"/>
            <a:ext cx="1623776" cy="338554"/>
          </a:xfrm>
          <a:prstGeom prst="rect">
            <a:avLst/>
          </a:prstGeom>
          <a:noFill/>
          <a:ln w="9525">
            <a:noFill/>
            <a:miter lim="800000"/>
            <a:headEnd/>
            <a:tailEnd/>
          </a:ln>
          <a:effectLst/>
        </p:spPr>
        <p:txBody>
          <a:bodyPr wrap="square">
            <a:spAutoFit/>
          </a:bodyPr>
          <a:lstStyle/>
          <a:p>
            <a:pPr marL="2486025" indent="-2486025" algn="ctr" eaLnBrk="0" hangingPunct="0">
              <a:spcBef>
                <a:spcPct val="50000"/>
              </a:spcBef>
              <a:tabLst>
                <a:tab pos="276225" algn="l"/>
              </a:tabLst>
              <a:defRPr/>
            </a:pPr>
            <a:r>
              <a:rPr kumimoji="1" lang="zh-CN" altLang="en-US"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rPr>
              <a:t>服务交付过程 </a:t>
            </a:r>
            <a:endParaRPr kumimoji="1" lang="en-US" altLang="zh-CN"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endParaRPr>
          </a:p>
        </p:txBody>
      </p:sp>
      <p:sp>
        <p:nvSpPr>
          <p:cNvPr id="16" name="Text Box 15"/>
          <p:cNvSpPr txBox="1">
            <a:spLocks noChangeArrowheads="1"/>
          </p:cNvSpPr>
          <p:nvPr/>
        </p:nvSpPr>
        <p:spPr bwMode="auto">
          <a:xfrm>
            <a:off x="3623616" y="3819248"/>
            <a:ext cx="1631629" cy="350703"/>
          </a:xfrm>
          <a:prstGeom prst="rect">
            <a:avLst/>
          </a:prstGeom>
          <a:gradFill rotWithShape="1">
            <a:gsLst>
              <a:gs pos="0">
                <a:srgbClr val="DDDDDD"/>
              </a:gs>
              <a:gs pos="100000">
                <a:srgbClr val="CC00FF"/>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服务报告</a:t>
            </a:r>
          </a:p>
        </p:txBody>
      </p:sp>
      <p:sp>
        <p:nvSpPr>
          <p:cNvPr id="17" name="Text Box 16"/>
          <p:cNvSpPr txBox="1">
            <a:spLocks noChangeArrowheads="1"/>
          </p:cNvSpPr>
          <p:nvPr/>
        </p:nvSpPr>
        <p:spPr bwMode="auto">
          <a:xfrm>
            <a:off x="1109499" y="3409235"/>
            <a:ext cx="1630131" cy="350703"/>
          </a:xfrm>
          <a:prstGeom prst="rect">
            <a:avLst/>
          </a:prstGeom>
          <a:gradFill rotWithShape="1">
            <a:gsLst>
              <a:gs pos="0">
                <a:srgbClr val="DDDDDD"/>
              </a:gs>
              <a:gs pos="100000">
                <a:srgbClr val="CC00FF"/>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能力管理</a:t>
            </a:r>
          </a:p>
        </p:txBody>
      </p:sp>
      <p:sp>
        <p:nvSpPr>
          <p:cNvPr id="18" name="Text Box 17"/>
          <p:cNvSpPr txBox="1">
            <a:spLocks noChangeArrowheads="1"/>
          </p:cNvSpPr>
          <p:nvPr/>
        </p:nvSpPr>
        <p:spPr bwMode="auto">
          <a:xfrm>
            <a:off x="1109499" y="3964944"/>
            <a:ext cx="1631629" cy="613730"/>
          </a:xfrm>
          <a:prstGeom prst="rect">
            <a:avLst/>
          </a:prstGeom>
          <a:gradFill rotWithShape="1">
            <a:gsLst>
              <a:gs pos="0">
                <a:srgbClr val="DDDDDD"/>
              </a:gs>
              <a:gs pos="100000">
                <a:srgbClr val="CC00FF"/>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服务连续性</a:t>
            </a:r>
          </a:p>
          <a:p>
            <a:pPr marL="2486025" indent="-2486025" algn="ctr" eaLnBrk="0" hangingPunct="0">
              <a:lnSpc>
                <a:spcPct val="120000"/>
              </a:lnSpc>
              <a:tabLst>
                <a:tab pos="276225" algn="l"/>
              </a:tabLst>
            </a:pPr>
            <a:r>
              <a:rPr kumimoji="1" lang="zh-CN" altLang="en-US" sz="1600" b="0">
                <a:solidFill>
                  <a:srgbClr val="000000"/>
                </a:solidFill>
                <a:latin typeface="Times New Roman" pitchFamily="18" charset="0"/>
                <a:ea typeface="宋体" pitchFamily="2" charset="-122"/>
              </a:rPr>
              <a:t>和可用性管理</a:t>
            </a:r>
          </a:p>
        </p:txBody>
      </p:sp>
      <p:sp>
        <p:nvSpPr>
          <p:cNvPr id="19" name="Text Box 18"/>
          <p:cNvSpPr txBox="1">
            <a:spLocks noChangeArrowheads="1"/>
          </p:cNvSpPr>
          <p:nvPr/>
        </p:nvSpPr>
        <p:spPr bwMode="auto">
          <a:xfrm>
            <a:off x="6287136" y="3372950"/>
            <a:ext cx="1630131" cy="350703"/>
          </a:xfrm>
          <a:prstGeom prst="rect">
            <a:avLst/>
          </a:prstGeom>
          <a:gradFill rotWithShape="1">
            <a:gsLst>
              <a:gs pos="0">
                <a:srgbClr val="DDDDDD"/>
              </a:gs>
              <a:gs pos="100000">
                <a:srgbClr val="CC00FF"/>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信息安全管理</a:t>
            </a:r>
          </a:p>
        </p:txBody>
      </p:sp>
      <p:sp>
        <p:nvSpPr>
          <p:cNvPr id="20" name="Text Box 19"/>
          <p:cNvSpPr txBox="1">
            <a:spLocks noChangeArrowheads="1"/>
          </p:cNvSpPr>
          <p:nvPr/>
        </p:nvSpPr>
        <p:spPr bwMode="auto">
          <a:xfrm>
            <a:off x="6314318" y="3947263"/>
            <a:ext cx="1630131" cy="678198"/>
          </a:xfrm>
          <a:prstGeom prst="rect">
            <a:avLst/>
          </a:prstGeom>
          <a:gradFill rotWithShape="1">
            <a:gsLst>
              <a:gs pos="0">
                <a:srgbClr val="DDDDDD"/>
              </a:gs>
              <a:gs pos="100000">
                <a:srgbClr val="CC00FF"/>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lnSpc>
                <a:spcPct val="120000"/>
              </a:lnSpc>
              <a:tabLst>
                <a:tab pos="276225" algn="l"/>
              </a:tabLst>
            </a:pPr>
            <a:r>
              <a:rPr kumimoji="1" lang="en-US" altLang="zh-CN" sz="1600" b="0">
                <a:solidFill>
                  <a:srgbClr val="000000"/>
                </a:solidFill>
                <a:latin typeface="Times New Roman" pitchFamily="18" charset="0"/>
                <a:ea typeface="宋体" pitchFamily="2" charset="-122"/>
              </a:rPr>
              <a:t>IT</a:t>
            </a:r>
            <a:r>
              <a:rPr kumimoji="1" lang="zh-CN" altLang="en-US" sz="1600" b="0">
                <a:solidFill>
                  <a:srgbClr val="000000"/>
                </a:solidFill>
                <a:latin typeface="Times New Roman" pitchFamily="18" charset="0"/>
                <a:ea typeface="宋体" pitchFamily="2" charset="-122"/>
              </a:rPr>
              <a:t>服务的预算</a:t>
            </a:r>
          </a:p>
          <a:p>
            <a:pPr marL="2486025" indent="-2486025" algn="ctr" eaLnBrk="0" hangingPunct="0">
              <a:lnSpc>
                <a:spcPct val="120000"/>
              </a:lnSpc>
              <a:tabLst>
                <a:tab pos="276225" algn="l"/>
              </a:tabLst>
            </a:pPr>
            <a:r>
              <a:rPr kumimoji="1" lang="zh-CN" altLang="en-US" sz="1600" b="0">
                <a:solidFill>
                  <a:srgbClr val="000000"/>
                </a:solidFill>
                <a:latin typeface="Times New Roman" pitchFamily="18" charset="0"/>
                <a:ea typeface="宋体" pitchFamily="2" charset="-122"/>
              </a:rPr>
              <a:t>和核算</a:t>
            </a:r>
          </a:p>
        </p:txBody>
      </p:sp>
      <p:sp>
        <p:nvSpPr>
          <p:cNvPr id="21" name="Rectangle 20"/>
          <p:cNvSpPr>
            <a:spLocks noChangeArrowheads="1"/>
          </p:cNvSpPr>
          <p:nvPr/>
        </p:nvSpPr>
        <p:spPr bwMode="auto">
          <a:xfrm>
            <a:off x="3963698" y="5589357"/>
            <a:ext cx="1005403" cy="338554"/>
          </a:xfrm>
          <a:prstGeom prst="rect">
            <a:avLst/>
          </a:prstGeom>
          <a:noFill/>
          <a:ln w="9525">
            <a:noFill/>
            <a:miter lim="800000"/>
            <a:headEnd/>
            <a:tailEnd/>
          </a:ln>
          <a:effectLst/>
        </p:spPr>
        <p:txBody>
          <a:bodyPr wrap="none" anchor="ctr">
            <a:spAutoFit/>
          </a:bodyPr>
          <a:lstStyle/>
          <a:p>
            <a:pPr marL="2486025" indent="-2486025" eaLnBrk="0" hangingPunct="0">
              <a:tabLst>
                <a:tab pos="276225" algn="l"/>
              </a:tabLst>
              <a:defRPr/>
            </a:pPr>
            <a:r>
              <a:rPr kumimoji="1" lang="zh-CN" altLang="en-US"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rPr>
              <a:t>解决</a:t>
            </a:r>
            <a:r>
              <a:rPr kumimoji="1" lang="zh-CN" altLang="en-US" sz="1600" i="1" dirty="0" smtClean="0">
                <a:solidFill>
                  <a:srgbClr val="000000"/>
                </a:solidFill>
                <a:effectLst>
                  <a:outerShdw blurRad="38100" dist="38100" dir="2700000" algn="tl">
                    <a:srgbClr val="000000">
                      <a:alpha val="43137"/>
                    </a:srgbClr>
                  </a:outerShdw>
                </a:effectLst>
                <a:latin typeface="Times New Roman" pitchFamily="18" charset="0"/>
                <a:ea typeface="宋体" pitchFamily="2" charset="-122"/>
              </a:rPr>
              <a:t>过程</a:t>
            </a:r>
            <a:endParaRPr kumimoji="1" lang="en-US" altLang="zh-CN"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endParaRPr>
          </a:p>
        </p:txBody>
      </p:sp>
      <p:sp>
        <p:nvSpPr>
          <p:cNvPr id="22" name="Rectangle 21"/>
          <p:cNvSpPr>
            <a:spLocks noChangeArrowheads="1"/>
          </p:cNvSpPr>
          <p:nvPr/>
        </p:nvSpPr>
        <p:spPr bwMode="auto">
          <a:xfrm>
            <a:off x="6597675" y="4993188"/>
            <a:ext cx="1005403" cy="338554"/>
          </a:xfrm>
          <a:prstGeom prst="rect">
            <a:avLst/>
          </a:prstGeom>
          <a:noFill/>
          <a:ln w="9525">
            <a:noFill/>
            <a:miter lim="800000"/>
            <a:headEnd/>
            <a:tailEnd/>
          </a:ln>
          <a:effectLst/>
        </p:spPr>
        <p:txBody>
          <a:bodyPr wrap="none" anchor="ctr">
            <a:spAutoFit/>
          </a:bodyPr>
          <a:lstStyle/>
          <a:p>
            <a:pPr marL="2486025" indent="-2486025" eaLnBrk="0" hangingPunct="0">
              <a:tabLst>
                <a:tab pos="276225" algn="l"/>
              </a:tabLst>
              <a:defRPr/>
            </a:pPr>
            <a:r>
              <a:rPr kumimoji="1" lang="zh-CN" altLang="en-US" sz="1600" i="1" dirty="0">
                <a:solidFill>
                  <a:schemeClr val="tx1"/>
                </a:solidFill>
                <a:effectLst>
                  <a:outerShdw blurRad="38100" dist="38100" dir="2700000" algn="tl">
                    <a:srgbClr val="000000">
                      <a:alpha val="43137"/>
                    </a:srgbClr>
                  </a:outerShdw>
                </a:effectLst>
                <a:latin typeface="Times New Roman" pitchFamily="18" charset="0"/>
                <a:ea typeface="宋体" pitchFamily="2" charset="-122"/>
              </a:rPr>
              <a:t>关系</a:t>
            </a:r>
            <a:r>
              <a:rPr kumimoji="1" lang="zh-CN" altLang="en-US" sz="1600" i="1" dirty="0" smtClean="0">
                <a:solidFill>
                  <a:schemeClr val="tx1"/>
                </a:solidFill>
                <a:effectLst>
                  <a:outerShdw blurRad="38100" dist="38100" dir="2700000" algn="tl">
                    <a:srgbClr val="000000">
                      <a:alpha val="43137"/>
                    </a:srgbClr>
                  </a:outerShdw>
                </a:effectLst>
                <a:latin typeface="Times New Roman" pitchFamily="18" charset="0"/>
                <a:ea typeface="宋体" pitchFamily="2" charset="-122"/>
              </a:rPr>
              <a:t>过程</a:t>
            </a:r>
            <a:endParaRPr kumimoji="1" lang="en-US" altLang="zh-CN" sz="1600" i="1" dirty="0">
              <a:solidFill>
                <a:schemeClr val="tx1"/>
              </a:solidFill>
              <a:effectLst>
                <a:outerShdw blurRad="38100" dist="38100" dir="2700000" algn="tl">
                  <a:srgbClr val="000000">
                    <a:alpha val="43137"/>
                  </a:srgbClr>
                </a:outerShdw>
              </a:effectLst>
              <a:latin typeface="Times New Roman" pitchFamily="18" charset="0"/>
              <a:ea typeface="宋体" pitchFamily="2" charset="-122"/>
            </a:endParaRPr>
          </a:p>
        </p:txBody>
      </p:sp>
      <p:sp>
        <p:nvSpPr>
          <p:cNvPr id="23" name="Rectangle 22"/>
          <p:cNvSpPr>
            <a:spLocks noChangeArrowheads="1"/>
          </p:cNvSpPr>
          <p:nvPr/>
        </p:nvSpPr>
        <p:spPr bwMode="auto">
          <a:xfrm>
            <a:off x="1246482" y="5620285"/>
            <a:ext cx="1493787" cy="350703"/>
          </a:xfrm>
          <a:prstGeom prst="rect">
            <a:avLst/>
          </a:prstGeom>
          <a:gradFill rotWithShape="1">
            <a:gsLst>
              <a:gs pos="0">
                <a:srgbClr val="DDDDDD"/>
              </a:gs>
              <a:gs pos="100000">
                <a:srgbClr val="00FF99"/>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发布管理</a:t>
            </a:r>
          </a:p>
        </p:txBody>
      </p:sp>
      <p:sp>
        <p:nvSpPr>
          <p:cNvPr id="24" name="Rectangle 23"/>
          <p:cNvSpPr>
            <a:spLocks noChangeArrowheads="1"/>
          </p:cNvSpPr>
          <p:nvPr/>
        </p:nvSpPr>
        <p:spPr bwMode="auto">
          <a:xfrm>
            <a:off x="6341500" y="5444933"/>
            <a:ext cx="1630131" cy="292682"/>
          </a:xfrm>
          <a:prstGeom prst="rect">
            <a:avLst/>
          </a:prstGeom>
          <a:gradFill rotWithShape="1">
            <a:gsLst>
              <a:gs pos="0">
                <a:srgbClr val="66CCFF"/>
              </a:gs>
              <a:gs pos="100000">
                <a:srgbClr val="2F5E76"/>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业务关系管理</a:t>
            </a:r>
          </a:p>
        </p:txBody>
      </p:sp>
      <p:sp>
        <p:nvSpPr>
          <p:cNvPr id="25" name="Rectangle 24"/>
          <p:cNvSpPr>
            <a:spLocks noChangeArrowheads="1"/>
          </p:cNvSpPr>
          <p:nvPr/>
        </p:nvSpPr>
        <p:spPr bwMode="auto">
          <a:xfrm>
            <a:off x="6341500" y="5911678"/>
            <a:ext cx="1630131" cy="292682"/>
          </a:xfrm>
          <a:prstGeom prst="rect">
            <a:avLst/>
          </a:prstGeom>
          <a:gradFill rotWithShape="1">
            <a:gsLst>
              <a:gs pos="0">
                <a:srgbClr val="66CCFF"/>
              </a:gs>
              <a:gs pos="100000">
                <a:srgbClr val="2F5E76"/>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供方管理</a:t>
            </a:r>
          </a:p>
        </p:txBody>
      </p:sp>
      <p:sp>
        <p:nvSpPr>
          <p:cNvPr id="26" name="Rectangle 25"/>
          <p:cNvSpPr>
            <a:spLocks noChangeArrowheads="1"/>
          </p:cNvSpPr>
          <p:nvPr/>
        </p:nvSpPr>
        <p:spPr bwMode="auto">
          <a:xfrm>
            <a:off x="3352427" y="5971002"/>
            <a:ext cx="1018831" cy="321048"/>
          </a:xfrm>
          <a:prstGeom prst="rect">
            <a:avLst/>
          </a:prstGeom>
          <a:gradFill rotWithShape="1">
            <a:gsLst>
              <a:gs pos="0">
                <a:srgbClr val="FFF0E2"/>
              </a:gs>
              <a:gs pos="100000">
                <a:srgbClr val="FFCC99"/>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事件管理</a:t>
            </a:r>
          </a:p>
        </p:txBody>
      </p:sp>
      <p:sp>
        <p:nvSpPr>
          <p:cNvPr id="27" name="Rectangle 26"/>
          <p:cNvSpPr>
            <a:spLocks noChangeArrowheads="1"/>
          </p:cNvSpPr>
          <p:nvPr/>
        </p:nvSpPr>
        <p:spPr bwMode="auto">
          <a:xfrm>
            <a:off x="4711369" y="5971002"/>
            <a:ext cx="1018831" cy="321048"/>
          </a:xfrm>
          <a:prstGeom prst="rect">
            <a:avLst/>
          </a:prstGeom>
          <a:gradFill rotWithShape="1">
            <a:gsLst>
              <a:gs pos="0">
                <a:srgbClr val="FFF0E2"/>
              </a:gs>
              <a:gs pos="100000">
                <a:srgbClr val="FFCC99"/>
              </a:gs>
            </a:gsLst>
            <a:path path="shape">
              <a:fillToRect l="50000" t="50000" r="50000" b="50000"/>
            </a:path>
          </a:gradFill>
          <a:ln w="9525" algn="ctr">
            <a:solidFill>
              <a:srgbClr val="000000"/>
            </a:solidFill>
            <a:miter lim="800000"/>
            <a:headEnd/>
            <a:tailEnd/>
          </a:ln>
        </p:spPr>
        <p:txBody>
          <a:bodyPr wrap="none" lIns="0" rIns="0" anchor="ctr"/>
          <a:lstStyle/>
          <a:p>
            <a:pPr marL="2486025" indent="-2486025" algn="ctr" eaLnBrk="0" hangingPunct="0">
              <a:tabLst>
                <a:tab pos="276225" algn="l"/>
              </a:tabLst>
            </a:pPr>
            <a:r>
              <a:rPr kumimoji="1" lang="zh-CN" altLang="en-US" sz="1600" b="0">
                <a:solidFill>
                  <a:srgbClr val="000000"/>
                </a:solidFill>
                <a:latin typeface="Times New Roman" pitchFamily="18" charset="0"/>
                <a:ea typeface="宋体" pitchFamily="2" charset="-122"/>
              </a:rPr>
              <a:t>问题管理</a:t>
            </a:r>
          </a:p>
        </p:txBody>
      </p:sp>
      <p:sp>
        <p:nvSpPr>
          <p:cNvPr id="28" name="Rectangle 27"/>
          <p:cNvSpPr>
            <a:spLocks noChangeArrowheads="1"/>
          </p:cNvSpPr>
          <p:nvPr/>
        </p:nvSpPr>
        <p:spPr bwMode="auto">
          <a:xfrm>
            <a:off x="3827383" y="4696006"/>
            <a:ext cx="1358942" cy="292682"/>
          </a:xfrm>
          <a:prstGeom prst="rect">
            <a:avLst/>
          </a:prstGeom>
          <a:gradFill rotWithShape="1">
            <a:gsLst>
              <a:gs pos="0">
                <a:srgbClr val="DDDDDD"/>
              </a:gs>
              <a:gs pos="100000">
                <a:srgbClr val="00FF99"/>
              </a:gs>
            </a:gsLst>
            <a:path path="shape">
              <a:fillToRect l="50000" t="50000" r="50000" b="50000"/>
            </a:path>
          </a:gradFill>
          <a:ln w="9525" algn="ctr">
            <a:solidFill>
              <a:srgbClr val="000000"/>
            </a:solidFill>
            <a:miter lim="800000"/>
            <a:headEnd/>
            <a:tailEnd/>
          </a:ln>
        </p:spPr>
        <p:txBody>
          <a:bodyPr wrap="none" lIns="0" rIns="0" anchor="ctr"/>
          <a:lstStyle/>
          <a:p>
            <a:pPr algn="ctr" eaLnBrk="0" hangingPunct="0"/>
            <a:r>
              <a:rPr kumimoji="1" lang="zh-CN" altLang="en-US" sz="1600" b="0">
                <a:solidFill>
                  <a:srgbClr val="000000"/>
                </a:solidFill>
                <a:latin typeface="Times New Roman" pitchFamily="18" charset="0"/>
                <a:ea typeface="宋体" pitchFamily="2" charset="-122"/>
              </a:rPr>
              <a:t>配置管理</a:t>
            </a:r>
          </a:p>
        </p:txBody>
      </p:sp>
      <p:sp>
        <p:nvSpPr>
          <p:cNvPr id="29" name="Rectangle 28"/>
          <p:cNvSpPr>
            <a:spLocks noChangeArrowheads="1"/>
          </p:cNvSpPr>
          <p:nvPr/>
        </p:nvSpPr>
        <p:spPr bwMode="auto">
          <a:xfrm>
            <a:off x="3827383" y="5070284"/>
            <a:ext cx="1358942" cy="292682"/>
          </a:xfrm>
          <a:prstGeom prst="rect">
            <a:avLst/>
          </a:prstGeom>
          <a:gradFill rotWithShape="1">
            <a:gsLst>
              <a:gs pos="0">
                <a:srgbClr val="DDDDDD"/>
              </a:gs>
              <a:gs pos="100000">
                <a:srgbClr val="00FF99"/>
              </a:gs>
            </a:gsLst>
            <a:path path="shape">
              <a:fillToRect l="50000" t="50000" r="50000" b="50000"/>
            </a:path>
          </a:gradFill>
          <a:ln w="9525" algn="ctr">
            <a:solidFill>
              <a:srgbClr val="000000"/>
            </a:solidFill>
            <a:miter lim="800000"/>
            <a:headEnd/>
            <a:tailEnd/>
          </a:ln>
        </p:spPr>
        <p:txBody>
          <a:bodyPr wrap="none" lIns="0" rIns="0" anchor="ctr"/>
          <a:lstStyle/>
          <a:p>
            <a:pPr algn="ctr" eaLnBrk="0" hangingPunct="0"/>
            <a:r>
              <a:rPr kumimoji="1" lang="zh-CN" altLang="en-US" sz="1600" b="0">
                <a:solidFill>
                  <a:srgbClr val="000000"/>
                </a:solidFill>
                <a:latin typeface="Times New Roman" pitchFamily="18" charset="0"/>
                <a:ea typeface="宋体" pitchFamily="2" charset="-122"/>
              </a:rPr>
              <a:t>变更管理</a:t>
            </a:r>
          </a:p>
        </p:txBody>
      </p:sp>
      <p:sp>
        <p:nvSpPr>
          <p:cNvPr id="30" name="Text Box 29"/>
          <p:cNvSpPr txBox="1">
            <a:spLocks noChangeArrowheads="1"/>
          </p:cNvSpPr>
          <p:nvPr/>
        </p:nvSpPr>
        <p:spPr bwMode="white">
          <a:xfrm>
            <a:off x="3731464" y="4299190"/>
            <a:ext cx="1631628" cy="338554"/>
          </a:xfrm>
          <a:prstGeom prst="rect">
            <a:avLst/>
          </a:prstGeom>
          <a:noFill/>
          <a:ln w="9525" algn="ctr">
            <a:noFill/>
            <a:miter lim="800000"/>
            <a:headEnd/>
            <a:tailEnd/>
          </a:ln>
          <a:effectLst/>
        </p:spPr>
        <p:txBody>
          <a:bodyPr>
            <a:spAutoFit/>
          </a:bodyPr>
          <a:lstStyle/>
          <a:p>
            <a:pPr algn="ctr">
              <a:spcBef>
                <a:spcPct val="50000"/>
              </a:spcBef>
              <a:defRPr/>
            </a:pPr>
            <a:r>
              <a:rPr lang="zh-CN" altLang="en-US"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rPr>
              <a:t>控制过程 </a:t>
            </a:r>
            <a:endParaRPr kumimoji="1" lang="en-US" altLang="zh-CN" sz="1600" i="1" dirty="0">
              <a:solidFill>
                <a:srgbClr val="000000"/>
              </a:solidFill>
              <a:effectLst>
                <a:outerShdw blurRad="38100" dist="38100" dir="2700000" algn="tl">
                  <a:srgbClr val="000000">
                    <a:alpha val="43137"/>
                  </a:srgbClr>
                </a:outerShdw>
              </a:effectLst>
              <a:latin typeface="Times New Roman" pitchFamily="18" charset="0"/>
              <a:ea typeface="宋体" pitchFamily="2" charset="-122"/>
            </a:endParaRPr>
          </a:p>
        </p:txBody>
      </p:sp>
      <p:grpSp>
        <p:nvGrpSpPr>
          <p:cNvPr id="2" name="组合 48"/>
          <p:cNvGrpSpPr/>
          <p:nvPr/>
        </p:nvGrpSpPr>
        <p:grpSpPr>
          <a:xfrm>
            <a:off x="1020102" y="1352536"/>
            <a:ext cx="7125618" cy="1652598"/>
            <a:chOff x="1020102" y="1352536"/>
            <a:chExt cx="7125618" cy="1652598"/>
          </a:xfrm>
        </p:grpSpPr>
        <p:sp>
          <p:nvSpPr>
            <p:cNvPr id="35" name="矩形 34"/>
            <p:cNvSpPr/>
            <p:nvPr/>
          </p:nvSpPr>
          <p:spPr>
            <a:xfrm>
              <a:off x="1020102" y="2000240"/>
              <a:ext cx="3528000" cy="972000"/>
            </a:xfrm>
            <a:prstGeom prst="rect">
              <a:avLst/>
            </a:prstGeom>
            <a:solidFill>
              <a:srgbClr val="FF6699"/>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617720" y="2000240"/>
              <a:ext cx="3528000" cy="972000"/>
            </a:xfrm>
            <a:prstGeom prst="rect">
              <a:avLst/>
            </a:prstGeom>
            <a:solidFill>
              <a:srgbClr val="CCFFFF"/>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036296" y="1372538"/>
              <a:ext cx="7092000" cy="571504"/>
            </a:xfrm>
            <a:prstGeom prst="rect">
              <a:avLst/>
            </a:prstGeom>
            <a:solidFill>
              <a:srgbClr val="FF00FF"/>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2428860" y="1352536"/>
              <a:ext cx="3929090" cy="523220"/>
            </a:xfrm>
            <a:prstGeom prst="rect">
              <a:avLst/>
            </a:prstGeom>
            <a:noFill/>
          </p:spPr>
          <p:txBody>
            <a:bodyPr wrap="square" rtlCol="0">
              <a:spAutoFit/>
            </a:bodyPr>
            <a:lstStyle/>
            <a:p>
              <a:pPr algn="ctr"/>
              <a:r>
                <a:rPr kumimoji="1" lang="zh-CN" altLang="en-US" sz="1600" dirty="0" smtClean="0">
                  <a:solidFill>
                    <a:srgbClr val="000000"/>
                  </a:solidFill>
                  <a:latin typeface="黑体" pitchFamily="2" charset="-122"/>
                  <a:ea typeface="黑体" pitchFamily="2" charset="-122"/>
                </a:rPr>
                <a:t>管理体系要求 </a:t>
              </a:r>
              <a:endParaRPr kumimoji="1" lang="en-US" altLang="zh-CN" sz="1600" dirty="0" smtClean="0">
                <a:solidFill>
                  <a:srgbClr val="000000"/>
                </a:solidFill>
                <a:latin typeface="黑体" pitchFamily="2" charset="-122"/>
                <a:ea typeface="黑体" pitchFamily="2" charset="-122"/>
              </a:endParaRPr>
            </a:p>
            <a:p>
              <a:pPr algn="ctr"/>
              <a:r>
                <a:rPr kumimoji="1" lang="zh-CN" altLang="en-US" sz="1200" dirty="0" smtClean="0">
                  <a:solidFill>
                    <a:srgbClr val="000000"/>
                  </a:solidFill>
                  <a:latin typeface="Times New Roman" pitchFamily="18" charset="0"/>
                  <a:ea typeface="宋体" pitchFamily="2" charset="-122"/>
                </a:rPr>
                <a:t>管理职责        文件要求        能力、意识和培训</a:t>
              </a:r>
              <a:endParaRPr lang="zh-CN" altLang="en-US" sz="1200" dirty="0"/>
            </a:p>
          </p:txBody>
        </p:sp>
        <p:sp>
          <p:nvSpPr>
            <p:cNvPr id="36" name="TextBox 35"/>
            <p:cNvSpPr txBox="1"/>
            <p:nvPr/>
          </p:nvSpPr>
          <p:spPr>
            <a:xfrm>
              <a:off x="1142976" y="2143116"/>
              <a:ext cx="1357322" cy="584775"/>
            </a:xfrm>
            <a:prstGeom prst="rect">
              <a:avLst/>
            </a:prstGeom>
            <a:noFill/>
          </p:spPr>
          <p:txBody>
            <a:bodyPr wrap="square" rtlCol="0">
              <a:spAutoFit/>
            </a:bodyPr>
            <a:lstStyle/>
            <a:p>
              <a:pPr algn="ctr"/>
              <a:r>
                <a:rPr kumimoji="1" lang="zh-CN" altLang="en-US" sz="1600" dirty="0" smtClean="0">
                  <a:solidFill>
                    <a:srgbClr val="000000"/>
                  </a:solidFill>
                  <a:latin typeface="黑体" pitchFamily="2" charset="-122"/>
                  <a:ea typeface="黑体" pitchFamily="2" charset="-122"/>
                </a:rPr>
                <a:t>策划和实施</a:t>
              </a:r>
              <a:endParaRPr kumimoji="1" lang="en-US" altLang="zh-CN" sz="1600" dirty="0" smtClean="0">
                <a:solidFill>
                  <a:srgbClr val="000000"/>
                </a:solidFill>
                <a:latin typeface="黑体" pitchFamily="2" charset="-122"/>
                <a:ea typeface="黑体" pitchFamily="2" charset="-122"/>
              </a:endParaRPr>
            </a:p>
            <a:p>
              <a:pPr algn="ctr"/>
              <a:r>
                <a:rPr kumimoji="1" lang="zh-CN" altLang="en-US" sz="1600" dirty="0" smtClean="0">
                  <a:solidFill>
                    <a:srgbClr val="000000"/>
                  </a:solidFill>
                  <a:latin typeface="黑体" pitchFamily="2" charset="-122"/>
                  <a:ea typeface="黑体" pitchFamily="2" charset="-122"/>
                </a:rPr>
                <a:t>服务管理 </a:t>
              </a:r>
              <a:endParaRPr kumimoji="1" lang="en-US" altLang="zh-CN" sz="1600" dirty="0" smtClean="0">
                <a:solidFill>
                  <a:srgbClr val="000000"/>
                </a:solidFill>
                <a:latin typeface="黑体" pitchFamily="2" charset="-122"/>
                <a:ea typeface="黑体" pitchFamily="2" charset="-122"/>
              </a:endParaRPr>
            </a:p>
          </p:txBody>
        </p:sp>
        <p:sp>
          <p:nvSpPr>
            <p:cNvPr id="37" name="TextBox 36"/>
            <p:cNvSpPr txBox="1"/>
            <p:nvPr/>
          </p:nvSpPr>
          <p:spPr>
            <a:xfrm>
              <a:off x="5357818" y="2071678"/>
              <a:ext cx="1928826" cy="584775"/>
            </a:xfrm>
            <a:prstGeom prst="rect">
              <a:avLst/>
            </a:prstGeom>
            <a:noFill/>
          </p:spPr>
          <p:txBody>
            <a:bodyPr wrap="square" rtlCol="0">
              <a:spAutoFit/>
            </a:bodyPr>
            <a:lstStyle/>
            <a:p>
              <a:pPr algn="ctr"/>
              <a:r>
                <a:rPr kumimoji="1" lang="zh-CN" altLang="en-US" sz="1600" dirty="0" smtClean="0">
                  <a:solidFill>
                    <a:srgbClr val="000000"/>
                  </a:solidFill>
                  <a:latin typeface="黑体" pitchFamily="2" charset="-122"/>
                  <a:ea typeface="黑体" pitchFamily="2" charset="-122"/>
                </a:rPr>
                <a:t>策划和实施</a:t>
              </a:r>
              <a:endParaRPr kumimoji="1" lang="en-US" altLang="zh-CN" sz="1600" dirty="0" smtClean="0">
                <a:solidFill>
                  <a:srgbClr val="000000"/>
                </a:solidFill>
                <a:latin typeface="黑体" pitchFamily="2" charset="-122"/>
                <a:ea typeface="黑体" pitchFamily="2" charset="-122"/>
              </a:endParaRPr>
            </a:p>
            <a:p>
              <a:pPr algn="ctr"/>
              <a:r>
                <a:rPr kumimoji="1" lang="zh-CN" altLang="en-US" sz="1600" dirty="0" smtClean="0">
                  <a:solidFill>
                    <a:srgbClr val="000000"/>
                  </a:solidFill>
                  <a:latin typeface="黑体" pitchFamily="2" charset="-122"/>
                  <a:ea typeface="黑体" pitchFamily="2" charset="-122"/>
                </a:rPr>
                <a:t>新的或变更的服务</a:t>
              </a:r>
              <a:endParaRPr kumimoji="1" lang="en-US" altLang="zh-CN" sz="1600" dirty="0" smtClean="0">
                <a:solidFill>
                  <a:srgbClr val="000000"/>
                </a:solidFill>
                <a:latin typeface="黑体" pitchFamily="2" charset="-122"/>
                <a:ea typeface="黑体" pitchFamily="2" charset="-122"/>
              </a:endParaRPr>
            </a:p>
          </p:txBody>
        </p:sp>
        <p:grpSp>
          <p:nvGrpSpPr>
            <p:cNvPr id="4" name="组合 39"/>
            <p:cNvGrpSpPr/>
            <p:nvPr/>
          </p:nvGrpSpPr>
          <p:grpSpPr>
            <a:xfrm>
              <a:off x="2747000" y="2005002"/>
              <a:ext cx="1372562" cy="1000132"/>
              <a:chOff x="3128000" y="1785926"/>
              <a:chExt cx="1530678" cy="1114192"/>
            </a:xfrm>
          </p:grpSpPr>
          <p:sp>
            <p:nvSpPr>
              <p:cNvPr id="41" name="弧形 40"/>
              <p:cNvSpPr/>
              <p:nvPr/>
            </p:nvSpPr>
            <p:spPr>
              <a:xfrm rot="16200000">
                <a:off x="3450876" y="1780306"/>
                <a:ext cx="540000" cy="900000"/>
              </a:xfrm>
              <a:prstGeom prst="arc">
                <a:avLst/>
              </a:prstGeom>
              <a:ln>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2" name="弧形 41"/>
              <p:cNvSpPr/>
              <p:nvPr/>
            </p:nvSpPr>
            <p:spPr>
              <a:xfrm rot="10800000">
                <a:off x="3286116" y="2188836"/>
                <a:ext cx="936000" cy="540000"/>
              </a:xfrm>
              <a:prstGeom prst="arc">
                <a:avLst/>
              </a:prstGeom>
              <a:ln>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弧形 42"/>
              <p:cNvSpPr/>
              <p:nvPr/>
            </p:nvSpPr>
            <p:spPr>
              <a:xfrm rot="10800000" flipH="1" flipV="1">
                <a:off x="3551670" y="1944042"/>
                <a:ext cx="900000" cy="540000"/>
              </a:xfrm>
              <a:prstGeom prst="arc">
                <a:avLst/>
              </a:prstGeom>
              <a:ln>
                <a:headEnd type="none"/>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弧形 43"/>
              <p:cNvSpPr/>
              <p:nvPr/>
            </p:nvSpPr>
            <p:spPr>
              <a:xfrm rot="10800000" flipH="1">
                <a:off x="3549126" y="2183105"/>
                <a:ext cx="900000" cy="540000"/>
              </a:xfrm>
              <a:prstGeom prst="arc">
                <a:avLst/>
              </a:prstGeom>
              <a:ln>
                <a:head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5" name="TextBox 44"/>
              <p:cNvSpPr txBox="1"/>
              <p:nvPr/>
            </p:nvSpPr>
            <p:spPr>
              <a:xfrm>
                <a:off x="3729984" y="1785926"/>
                <a:ext cx="357190" cy="369332"/>
              </a:xfrm>
              <a:prstGeom prst="rect">
                <a:avLst/>
              </a:prstGeom>
              <a:noFill/>
            </p:spPr>
            <p:txBody>
              <a:bodyPr wrap="square" rtlCol="0">
                <a:spAutoFit/>
              </a:bodyPr>
              <a:lstStyle/>
              <a:p>
                <a:r>
                  <a:rPr lang="en-US" altLang="zh-CN" dirty="0" smtClean="0"/>
                  <a:t>P</a:t>
                </a:r>
                <a:endParaRPr lang="zh-CN" altLang="en-US" dirty="0"/>
              </a:p>
            </p:txBody>
          </p:sp>
          <p:sp>
            <p:nvSpPr>
              <p:cNvPr id="46" name="TextBox 45"/>
              <p:cNvSpPr txBox="1"/>
              <p:nvPr/>
            </p:nvSpPr>
            <p:spPr>
              <a:xfrm>
                <a:off x="4301488" y="2143116"/>
                <a:ext cx="357190" cy="369332"/>
              </a:xfrm>
              <a:prstGeom prst="rect">
                <a:avLst/>
              </a:prstGeom>
              <a:noFill/>
            </p:spPr>
            <p:txBody>
              <a:bodyPr wrap="square" rtlCol="0">
                <a:spAutoFit/>
              </a:bodyPr>
              <a:lstStyle/>
              <a:p>
                <a:r>
                  <a:rPr lang="en-US" altLang="zh-CN" dirty="0" smtClean="0"/>
                  <a:t>D</a:t>
                </a:r>
                <a:endParaRPr lang="zh-CN" altLang="en-US" dirty="0"/>
              </a:p>
            </p:txBody>
          </p:sp>
          <p:sp>
            <p:nvSpPr>
              <p:cNvPr id="47" name="TextBox 46"/>
              <p:cNvSpPr txBox="1"/>
              <p:nvPr/>
            </p:nvSpPr>
            <p:spPr>
              <a:xfrm>
                <a:off x="3128000" y="2158356"/>
                <a:ext cx="357190" cy="369332"/>
              </a:xfrm>
              <a:prstGeom prst="rect">
                <a:avLst/>
              </a:prstGeom>
              <a:noFill/>
            </p:spPr>
            <p:txBody>
              <a:bodyPr wrap="square" rtlCol="0">
                <a:spAutoFit/>
              </a:bodyPr>
              <a:lstStyle/>
              <a:p>
                <a:r>
                  <a:rPr lang="en-US" altLang="zh-CN" dirty="0" smtClean="0"/>
                  <a:t>A</a:t>
                </a:r>
                <a:endParaRPr lang="zh-CN" altLang="en-US" dirty="0"/>
              </a:p>
            </p:txBody>
          </p:sp>
          <p:sp>
            <p:nvSpPr>
              <p:cNvPr id="48" name="TextBox 47"/>
              <p:cNvSpPr txBox="1"/>
              <p:nvPr/>
            </p:nvSpPr>
            <p:spPr>
              <a:xfrm>
                <a:off x="3749986" y="2530786"/>
                <a:ext cx="357190" cy="369332"/>
              </a:xfrm>
              <a:prstGeom prst="rect">
                <a:avLst/>
              </a:prstGeom>
              <a:noFill/>
            </p:spPr>
            <p:txBody>
              <a:bodyPr wrap="square" rtlCol="0">
                <a:spAutoFit/>
              </a:bodyPr>
              <a:lstStyle/>
              <a:p>
                <a:r>
                  <a:rPr lang="en-US" altLang="zh-CN" dirty="0" smtClean="0"/>
                  <a:t>C</a:t>
                </a:r>
                <a:endParaRPr lang="zh-CN" altLang="en-US" dirty="0"/>
              </a:p>
            </p:txBody>
          </p:sp>
        </p:gr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fontScale="85000" lnSpcReduction="10000"/>
          </a:bodyPr>
          <a:lstStyle/>
          <a:p>
            <a:pPr marL="514350" indent="-514350">
              <a:buFont typeface="+mj-lt"/>
              <a:buAutoNum type="arabicPeriod"/>
            </a:pPr>
            <a:r>
              <a:rPr altLang="en-US" sz="2800" dirty="0" smtClean="0"/>
              <a:t>关注顾客（</a:t>
            </a:r>
            <a:r>
              <a:rPr lang="en-US" altLang="zh-CN" sz="2800" dirty="0" smtClean="0"/>
              <a:t>Customer-Focused)</a:t>
            </a:r>
          </a:p>
          <a:p>
            <a:pPr marL="914400" lvl="1" indent="-514350"/>
            <a:r>
              <a:rPr lang="en-US" altLang="zh-CN" sz="2800" dirty="0" smtClean="0"/>
              <a:t>IT</a:t>
            </a:r>
            <a:r>
              <a:rPr sz="2800" dirty="0" smtClean="0"/>
              <a:t>服务管理中贯穿满足顾客的需要</a:t>
            </a:r>
            <a:endParaRPr lang="en-US" altLang="en-US" sz="2800" dirty="0" smtClean="0"/>
          </a:p>
          <a:p>
            <a:pPr marL="571500" indent="-514350">
              <a:buFont typeface="+mj-lt"/>
              <a:buAutoNum type="arabicPeriod"/>
            </a:pPr>
            <a:r>
              <a:rPr altLang="en-US" sz="2800" dirty="0" smtClean="0"/>
              <a:t>集成的过程</a:t>
            </a:r>
            <a:r>
              <a:rPr lang="en-US" altLang="en-US" sz="2800" dirty="0" smtClean="0"/>
              <a:t>( Integrated Processes)</a:t>
            </a:r>
          </a:p>
          <a:p>
            <a:pPr marL="898525" lvl="1" indent="-441325"/>
            <a:r>
              <a:rPr altLang="en-US" sz="2800" dirty="0" smtClean="0"/>
              <a:t>建立各服务管理过程间清晰的联系</a:t>
            </a:r>
            <a:endParaRPr lang="en-US" altLang="en-US" sz="2800" dirty="0" smtClean="0"/>
          </a:p>
          <a:p>
            <a:pPr marL="571500" indent="-514350">
              <a:buFont typeface="+mj-lt"/>
              <a:buAutoNum type="arabicPeriod"/>
            </a:pPr>
            <a:r>
              <a:rPr altLang="en-US" sz="2800" dirty="0" smtClean="0"/>
              <a:t>端到端的服务管理（</a:t>
            </a:r>
            <a:r>
              <a:rPr lang="en-US" altLang="zh-CN" sz="2800" dirty="0" smtClean="0"/>
              <a:t>End-to-End Service Management)</a:t>
            </a:r>
          </a:p>
          <a:p>
            <a:pPr marL="971550" lvl="1" indent="-514350"/>
            <a:r>
              <a:rPr sz="2800" dirty="0" smtClean="0"/>
              <a:t>强调供应链的管理，确保符合服务提供方对顾客的承诺</a:t>
            </a:r>
            <a:endParaRPr lang="en-US" altLang="zh-CN" sz="2800" dirty="0" smtClean="0"/>
          </a:p>
          <a:p>
            <a:pPr marL="571500" indent="-514350">
              <a:buFont typeface="+mj-lt"/>
              <a:buAutoNum type="arabicPeriod"/>
            </a:pPr>
            <a:r>
              <a:rPr altLang="en-US" sz="2800" dirty="0" smtClean="0"/>
              <a:t>持续的服务改进（</a:t>
            </a:r>
            <a:r>
              <a:rPr lang="en-US" altLang="zh-CN" sz="2800" dirty="0" smtClean="0"/>
              <a:t>Continual</a:t>
            </a:r>
            <a:r>
              <a:rPr sz="2800" dirty="0" smtClean="0"/>
              <a:t> </a:t>
            </a:r>
            <a:r>
              <a:rPr lang="en-US" altLang="zh-CN" sz="2800" dirty="0" smtClean="0"/>
              <a:t>Service</a:t>
            </a:r>
            <a:r>
              <a:rPr sz="2800" dirty="0" smtClean="0"/>
              <a:t> </a:t>
            </a:r>
            <a:r>
              <a:rPr lang="en-US" altLang="zh-CN" sz="2800" dirty="0" smtClean="0"/>
              <a:t>Management)</a:t>
            </a:r>
          </a:p>
          <a:p>
            <a:pPr marL="971550" lvl="1" indent="-514350"/>
            <a:r>
              <a:rPr sz="2800" dirty="0" smtClean="0"/>
              <a:t>在管理体系中</a:t>
            </a:r>
            <a:r>
              <a:rPr altLang="en-US" sz="2800" dirty="0" smtClean="0"/>
              <a:t>一致性地应用</a:t>
            </a:r>
            <a:r>
              <a:rPr sz="2800" dirty="0" smtClean="0"/>
              <a:t>改进</a:t>
            </a:r>
            <a:endParaRPr lang="zh-CN" altLang="en-US" sz="2800" dirty="0"/>
          </a:p>
        </p:txBody>
      </p:sp>
      <p:sp>
        <p:nvSpPr>
          <p:cNvPr id="3" name="标题 2"/>
          <p:cNvSpPr>
            <a:spLocks noGrp="1"/>
          </p:cNvSpPr>
          <p:nvPr>
            <p:ph type="title"/>
          </p:nvPr>
        </p:nvSpPr>
        <p:spPr/>
        <p:txBody>
          <a:bodyPr>
            <a:normAutofit/>
          </a:bodyPr>
          <a:lstStyle/>
          <a:p>
            <a:r>
              <a:rPr lang="en-US" altLang="zh-CN" dirty="0" smtClean="0"/>
              <a:t>ISO</a:t>
            </a:r>
            <a:r>
              <a:rPr dirty="0" smtClean="0"/>
              <a:t> </a:t>
            </a:r>
            <a:r>
              <a:rPr lang="en-US" altLang="zh-CN" dirty="0" smtClean="0"/>
              <a:t>20000</a:t>
            </a:r>
            <a:r>
              <a:rPr dirty="0" smtClean="0"/>
              <a:t>的目标</a:t>
            </a:r>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a:bodyPr>
          <a:lstStyle/>
          <a:p>
            <a:r>
              <a:rPr dirty="0" smtClean="0"/>
              <a:t>信息技术</a:t>
            </a:r>
            <a:r>
              <a:rPr lang="en-US" altLang="zh-CN" dirty="0" smtClean="0"/>
              <a:t>-</a:t>
            </a:r>
            <a:r>
              <a:rPr dirty="0" smtClean="0"/>
              <a:t>服务管理 标题下的标准由二部分组成</a:t>
            </a:r>
            <a:endParaRPr lang="en-US" dirty="0" smtClean="0"/>
          </a:p>
          <a:p>
            <a:pPr marL="971550" lvl="1" indent="-514350">
              <a:buFont typeface="+mj-lt"/>
              <a:buAutoNum type="arabicPeriod"/>
            </a:pPr>
            <a:r>
              <a:rPr lang="en-US" dirty="0"/>
              <a:t>ISO </a:t>
            </a:r>
            <a:r>
              <a:rPr lang="en-US" dirty="0" smtClean="0"/>
              <a:t>20000-1</a:t>
            </a:r>
            <a:r>
              <a:rPr dirty="0" smtClean="0"/>
              <a:t> </a:t>
            </a:r>
            <a:r>
              <a:rPr altLang="en-US" dirty="0" smtClean="0"/>
              <a:t>规范</a:t>
            </a:r>
            <a:r>
              <a:rPr lang="en-US" altLang="zh-CN" dirty="0" smtClean="0"/>
              <a:t>(</a:t>
            </a:r>
            <a:r>
              <a:rPr dirty="0" smtClean="0"/>
              <a:t> </a:t>
            </a:r>
            <a:r>
              <a:rPr lang="en-US" dirty="0" smtClean="0"/>
              <a:t>Specification)</a:t>
            </a:r>
          </a:p>
          <a:p>
            <a:pPr marL="971550" lvl="1" indent="-514350">
              <a:buNone/>
            </a:pPr>
            <a:r>
              <a:rPr dirty="0" smtClean="0"/>
              <a:t>      是</a:t>
            </a:r>
            <a:r>
              <a:rPr lang="en-US" dirty="0" smtClean="0"/>
              <a:t>IT</a:t>
            </a:r>
            <a:r>
              <a:rPr dirty="0" smtClean="0"/>
              <a:t>服务管理体系获得认证的正式要求，提出一系列</a:t>
            </a:r>
            <a:r>
              <a:rPr lang="en-US" altLang="zh-CN" dirty="0" smtClean="0"/>
              <a:t>IT</a:t>
            </a:r>
            <a:r>
              <a:rPr dirty="0" smtClean="0"/>
              <a:t>服务提供方必须实现的目标和必须满足的强制性控制措施。</a:t>
            </a:r>
            <a:endParaRPr lang="en-US" dirty="0" smtClean="0"/>
          </a:p>
          <a:p>
            <a:pPr marL="971550" lvl="1" indent="-514350">
              <a:buFont typeface="+mj-lt"/>
              <a:buAutoNum type="arabicPeriod" startAt="2"/>
            </a:pPr>
            <a:r>
              <a:rPr lang="en-US" dirty="0"/>
              <a:t>ISO </a:t>
            </a:r>
            <a:r>
              <a:rPr lang="en-US" dirty="0" smtClean="0"/>
              <a:t>20000-2</a:t>
            </a:r>
            <a:r>
              <a:rPr dirty="0" smtClean="0"/>
              <a:t> </a:t>
            </a:r>
            <a:r>
              <a:rPr altLang="en-US" dirty="0" smtClean="0"/>
              <a:t>实践规则（</a:t>
            </a:r>
            <a:r>
              <a:rPr lang="en-US" altLang="zh-CN" dirty="0" smtClean="0"/>
              <a:t>Code</a:t>
            </a:r>
            <a:r>
              <a:rPr dirty="0" smtClean="0"/>
              <a:t> </a:t>
            </a:r>
            <a:r>
              <a:rPr lang="en-US" dirty="0" smtClean="0"/>
              <a:t>of Practice)</a:t>
            </a:r>
          </a:p>
          <a:p>
            <a:pPr marL="971550" lvl="1" indent="-514350">
              <a:buNone/>
            </a:pPr>
            <a:r>
              <a:rPr dirty="0" smtClean="0"/>
              <a:t>      更细致地描述了</a:t>
            </a:r>
            <a:r>
              <a:rPr lang="en-US" altLang="zh-CN" dirty="0" smtClean="0"/>
              <a:t>IT</a:t>
            </a:r>
            <a:r>
              <a:rPr dirty="0" smtClean="0"/>
              <a:t>服务管理的最佳实践，对正式标准范围内的服务管理过程提供指南和建议。</a:t>
            </a:r>
            <a:endParaRPr lang="zh-CN" altLang="en-US" dirty="0"/>
          </a:p>
        </p:txBody>
      </p:sp>
      <p:sp>
        <p:nvSpPr>
          <p:cNvPr id="3" name="标题 2"/>
          <p:cNvSpPr>
            <a:spLocks noGrp="1"/>
          </p:cNvSpPr>
          <p:nvPr>
            <p:ph type="title"/>
          </p:nvPr>
        </p:nvSpPr>
        <p:spPr/>
        <p:txBody>
          <a:bodyPr>
            <a:normAutofit/>
          </a:bodyPr>
          <a:lstStyle/>
          <a:p>
            <a:r>
              <a:rPr lang="en-US" altLang="zh-CN" dirty="0" smtClean="0"/>
              <a:t>ISO20000</a:t>
            </a:r>
            <a:r>
              <a:rPr dirty="0" smtClean="0"/>
              <a:t>标准的组成</a:t>
            </a:r>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altLang="en-US" dirty="0" smtClean="0"/>
              <a:t>标准说明</a:t>
            </a:r>
            <a:endParaRPr lang="zh-CN" altLang="en-US" dirty="0"/>
          </a:p>
        </p:txBody>
      </p:sp>
      <p:sp>
        <p:nvSpPr>
          <p:cNvPr id="4" name="内容占位符 1"/>
          <p:cNvSpPr>
            <a:spLocks noGrp="1"/>
          </p:cNvSpPr>
          <p:nvPr>
            <p:ph idx="1"/>
          </p:nvPr>
        </p:nvSpPr>
        <p:spPr>
          <a:xfrm>
            <a:off x="457200" y="1600200"/>
            <a:ext cx="8229600" cy="4829196"/>
          </a:xfrm>
        </p:spPr>
        <p:txBody>
          <a:bodyPr vert="horz">
            <a:normAutofit/>
          </a:bodyPr>
          <a:lstStyle/>
          <a:p>
            <a:r>
              <a:rPr dirty="0" smtClean="0"/>
              <a:t>来源</a:t>
            </a:r>
            <a:r>
              <a:rPr lang="en-US" altLang="zh-CN" dirty="0" smtClean="0"/>
              <a:t>:</a:t>
            </a:r>
            <a:endParaRPr lang="en-US" dirty="0" smtClean="0"/>
          </a:p>
          <a:p>
            <a:pPr marL="971550" lvl="1" indent="-514350">
              <a:buFont typeface="+mj-lt"/>
              <a:buAutoNum type="arabicPeriod"/>
            </a:pPr>
            <a:r>
              <a:rPr lang="en-US" altLang="zh-CN" dirty="0" smtClean="0"/>
              <a:t>BS</a:t>
            </a:r>
            <a:r>
              <a:rPr dirty="0" smtClean="0"/>
              <a:t> </a:t>
            </a:r>
            <a:r>
              <a:rPr lang="en-US" altLang="zh-CN" dirty="0" smtClean="0"/>
              <a:t>15000</a:t>
            </a:r>
            <a:endParaRPr lang="en-US" altLang="zh-CN" dirty="0"/>
          </a:p>
          <a:p>
            <a:pPr marL="971550" lvl="1" indent="-514350">
              <a:buNone/>
            </a:pPr>
            <a:r>
              <a:rPr dirty="0" smtClean="0"/>
              <a:t>      将其转化为与其它</a:t>
            </a:r>
            <a:r>
              <a:rPr lang="en-US" altLang="zh-CN" dirty="0" smtClean="0"/>
              <a:t>ISO</a:t>
            </a:r>
            <a:r>
              <a:rPr dirty="0" smtClean="0"/>
              <a:t>标准相一致的语言。该标准来源于</a:t>
            </a:r>
            <a:r>
              <a:rPr lang="en-US" altLang="zh-CN" dirty="0" smtClean="0"/>
              <a:t>DISC PD0005, A code of practice for IT service management.</a:t>
            </a:r>
            <a:endParaRPr lang="en-US" dirty="0" smtClean="0"/>
          </a:p>
          <a:p>
            <a:pPr marL="971550" lvl="1" indent="-514350">
              <a:buFont typeface="+mj-lt"/>
              <a:buAutoNum type="arabicPeriod" startAt="2"/>
            </a:pPr>
            <a:r>
              <a:rPr dirty="0" smtClean="0"/>
              <a:t>与</a:t>
            </a:r>
            <a:r>
              <a:rPr lang="en-US" dirty="0" smtClean="0"/>
              <a:t>I</a:t>
            </a:r>
            <a:r>
              <a:rPr lang="en-US" altLang="zh-CN" dirty="0" smtClean="0"/>
              <a:t>TIL</a:t>
            </a:r>
            <a:r>
              <a:rPr dirty="0" smtClean="0"/>
              <a:t> </a:t>
            </a:r>
            <a:r>
              <a:rPr lang="en-US" altLang="zh-CN" dirty="0" smtClean="0"/>
              <a:t>V2</a:t>
            </a:r>
            <a:r>
              <a:rPr dirty="0" smtClean="0"/>
              <a:t>基本一致，但没有正式的关联。</a:t>
            </a:r>
            <a:endParaRPr lang="en-US" altLang="zh-CN" dirty="0" smtClean="0"/>
          </a:p>
          <a:p>
            <a:pPr marL="357188" indent="-300038"/>
            <a:r>
              <a:rPr dirty="0" smtClean="0"/>
              <a:t>与</a:t>
            </a:r>
            <a:r>
              <a:rPr lang="en-US" altLang="zh-CN" dirty="0" smtClean="0"/>
              <a:t>ITIL</a:t>
            </a:r>
            <a:r>
              <a:rPr dirty="0" smtClean="0"/>
              <a:t>的对比</a:t>
            </a:r>
            <a:endParaRPr lang="en-US" dirty="0" smtClean="0"/>
          </a:p>
          <a:p>
            <a:pPr marL="971550" lvl="1" indent="-514350">
              <a:buFont typeface="+mj-lt"/>
              <a:buAutoNum type="arabicPeriod"/>
            </a:pPr>
            <a:r>
              <a:rPr dirty="0" smtClean="0"/>
              <a:t>对良好的行业实践和过程质量的基本要求</a:t>
            </a:r>
            <a:endParaRPr lang="en-US" dirty="0" smtClean="0"/>
          </a:p>
          <a:p>
            <a:pPr marL="971550" lvl="1" indent="-514350">
              <a:buFont typeface="+mj-lt"/>
              <a:buAutoNum type="arabicPeriod"/>
            </a:pPr>
            <a:r>
              <a:rPr dirty="0" smtClean="0"/>
              <a:t>内容覆盖更全面完整</a:t>
            </a:r>
            <a:endParaRPr lang="en-US" dirty="0" smtClean="0"/>
          </a:p>
          <a:p>
            <a:pPr marL="971550" lvl="1" indent="-514350">
              <a:buNone/>
            </a:pPr>
            <a:r>
              <a:rPr dirty="0" smtClean="0"/>
              <a:t>      </a:t>
            </a:r>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en-US" altLang="zh-CN" dirty="0" smtClean="0"/>
              <a:t>ISO 20000</a:t>
            </a:r>
            <a:r>
              <a:rPr dirty="0" smtClean="0"/>
              <a:t>与</a:t>
            </a:r>
            <a:r>
              <a:rPr lang="en-US" altLang="zh-CN" dirty="0" smtClean="0"/>
              <a:t>ISO9000</a:t>
            </a:r>
            <a:r>
              <a:rPr dirty="0" smtClean="0"/>
              <a:t>的关系</a:t>
            </a:r>
            <a:endParaRPr lang="zh-CN" altLang="en-US" dirty="0"/>
          </a:p>
        </p:txBody>
      </p:sp>
      <p:sp>
        <p:nvSpPr>
          <p:cNvPr id="4" name="内容占位符 1"/>
          <p:cNvSpPr>
            <a:spLocks noGrp="1"/>
          </p:cNvSpPr>
          <p:nvPr>
            <p:ph idx="1"/>
          </p:nvPr>
        </p:nvSpPr>
        <p:spPr>
          <a:xfrm>
            <a:off x="285720" y="1500174"/>
            <a:ext cx="8686800" cy="542916"/>
          </a:xfrm>
        </p:spPr>
        <p:txBody>
          <a:bodyPr>
            <a:normAutofit fontScale="62500" lnSpcReduction="20000"/>
          </a:bodyPr>
          <a:lstStyle/>
          <a:p>
            <a:pPr marL="263525" indent="-263525"/>
            <a:r>
              <a:rPr lang="en-US" altLang="zh-CN" sz="2400" dirty="0" smtClean="0"/>
              <a:t>ISO</a:t>
            </a:r>
            <a:r>
              <a:rPr sz="2400" dirty="0" smtClean="0"/>
              <a:t> </a:t>
            </a:r>
            <a:r>
              <a:rPr lang="en-US" altLang="zh-CN" sz="2400" dirty="0" smtClean="0"/>
              <a:t>20K</a:t>
            </a:r>
            <a:r>
              <a:rPr sz="2400" dirty="0" smtClean="0"/>
              <a:t>在</a:t>
            </a:r>
            <a:r>
              <a:rPr lang="en-US" altLang="zh-CN" sz="2400" dirty="0" smtClean="0"/>
              <a:t>ISO 9001</a:t>
            </a:r>
            <a:r>
              <a:rPr sz="2400" dirty="0" smtClean="0"/>
              <a:t>通用要求的基础上建立对</a:t>
            </a:r>
            <a:r>
              <a:rPr lang="en-US" altLang="zh-CN" sz="2400" dirty="0" smtClean="0"/>
              <a:t>ITSM</a:t>
            </a:r>
            <a:r>
              <a:rPr sz="2400" dirty="0" smtClean="0"/>
              <a:t>的特定要求</a:t>
            </a:r>
            <a:endParaRPr lang="zh-CN" altLang="en-US" sz="2400" dirty="0"/>
          </a:p>
        </p:txBody>
      </p:sp>
      <p:grpSp>
        <p:nvGrpSpPr>
          <p:cNvPr id="2" name="组合 107"/>
          <p:cNvGrpSpPr/>
          <p:nvPr/>
        </p:nvGrpSpPr>
        <p:grpSpPr>
          <a:xfrm>
            <a:off x="500034" y="2000240"/>
            <a:ext cx="7572428" cy="4513336"/>
            <a:chOff x="500034" y="2000240"/>
            <a:chExt cx="7572428" cy="4513336"/>
          </a:xfrm>
        </p:grpSpPr>
        <p:grpSp>
          <p:nvGrpSpPr>
            <p:cNvPr id="8" name="组合 7"/>
            <p:cNvGrpSpPr/>
            <p:nvPr/>
          </p:nvGrpSpPr>
          <p:grpSpPr>
            <a:xfrm>
              <a:off x="3764012" y="5573815"/>
              <a:ext cx="1044473" cy="530250"/>
              <a:chOff x="3643306" y="5444762"/>
              <a:chExt cx="1413262" cy="627444"/>
            </a:xfrm>
          </p:grpSpPr>
          <p:sp>
            <p:nvSpPr>
              <p:cNvPr id="6" name="矩形 5"/>
              <p:cNvSpPr/>
              <p:nvPr/>
            </p:nvSpPr>
            <p:spPr>
              <a:xfrm>
                <a:off x="3770684" y="5444762"/>
                <a:ext cx="1285884" cy="500066"/>
              </a:xfrm>
              <a:prstGeom prst="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7" name="矩形 6"/>
              <p:cNvSpPr/>
              <p:nvPr/>
            </p:nvSpPr>
            <p:spPr>
              <a:xfrm>
                <a:off x="3714744" y="5500702"/>
                <a:ext cx="1285884" cy="500066"/>
              </a:xfrm>
              <a:prstGeom prst="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 name="矩形 4"/>
              <p:cNvSpPr/>
              <p:nvPr/>
            </p:nvSpPr>
            <p:spPr>
              <a:xfrm>
                <a:off x="3643306" y="5572140"/>
                <a:ext cx="1285884" cy="500066"/>
              </a:xfrm>
              <a:prstGeom prst="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rPr>
                  <a:t>过程</a:t>
                </a:r>
                <a:endParaRPr lang="zh-CN" altLang="en-US" sz="1600" dirty="0">
                  <a:solidFill>
                    <a:schemeClr val="tx1"/>
                  </a:solidFill>
                </a:endParaRPr>
              </a:p>
            </p:txBody>
          </p:sp>
        </p:grpSp>
        <p:sp>
          <p:nvSpPr>
            <p:cNvPr id="9" name="右箭头 8"/>
            <p:cNvSpPr/>
            <p:nvPr/>
          </p:nvSpPr>
          <p:spPr>
            <a:xfrm>
              <a:off x="3437614" y="5772659"/>
              <a:ext cx="261118" cy="132563"/>
            </a:xfrm>
            <a:prstGeom prst="rightArrow">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右箭头 9"/>
            <p:cNvSpPr/>
            <p:nvPr/>
          </p:nvSpPr>
          <p:spPr>
            <a:xfrm>
              <a:off x="4873764" y="5772659"/>
              <a:ext cx="261118" cy="132563"/>
            </a:xfrm>
            <a:prstGeom prst="rightArrow">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右箭头 12"/>
            <p:cNvSpPr/>
            <p:nvPr/>
          </p:nvSpPr>
          <p:spPr>
            <a:xfrm>
              <a:off x="1936184" y="5640097"/>
              <a:ext cx="465660" cy="322570"/>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6244635" y="5691999"/>
              <a:ext cx="465660" cy="322570"/>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500034" y="4778440"/>
              <a:ext cx="1175032" cy="5302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rPr>
                <a:t>顾客需求</a:t>
              </a:r>
              <a:endParaRPr lang="zh-CN" altLang="en-US" dirty="0">
                <a:solidFill>
                  <a:schemeClr val="tx1"/>
                </a:solidFill>
              </a:endParaRPr>
            </a:p>
          </p:txBody>
        </p:sp>
        <p:sp>
          <p:nvSpPr>
            <p:cNvPr id="16" name="圆角矩形 15"/>
            <p:cNvSpPr/>
            <p:nvPr/>
          </p:nvSpPr>
          <p:spPr>
            <a:xfrm>
              <a:off x="6897430" y="4911002"/>
              <a:ext cx="1175032" cy="5302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rPr>
                <a:t>顾客满意</a:t>
              </a:r>
              <a:endParaRPr lang="zh-CN" altLang="en-US" dirty="0">
                <a:solidFill>
                  <a:schemeClr val="tx1"/>
                </a:solidFill>
              </a:endParaRPr>
            </a:p>
          </p:txBody>
        </p:sp>
        <p:sp>
          <p:nvSpPr>
            <p:cNvPr id="17" name="椭圆 16"/>
            <p:cNvSpPr/>
            <p:nvPr/>
          </p:nvSpPr>
          <p:spPr>
            <a:xfrm>
              <a:off x="2197302" y="2000240"/>
              <a:ext cx="4342345" cy="4408981"/>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爆炸形 1 36"/>
            <p:cNvSpPr/>
            <p:nvPr/>
          </p:nvSpPr>
          <p:spPr>
            <a:xfrm>
              <a:off x="5949662" y="2314801"/>
              <a:ext cx="1762548" cy="1391907"/>
            </a:xfrm>
            <a:prstGeom prst="irregularSeal1">
              <a:avLst/>
            </a:prstGeom>
            <a:solidFill>
              <a:schemeClr val="bg1"/>
            </a:solidFill>
            <a:ln w="22225">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lIns="0" tIns="0" rIns="0" rtlCol="0" anchor="ctr"/>
            <a:lstStyle/>
            <a:p>
              <a:pPr algn="ctr"/>
              <a:r>
                <a:rPr lang="zh-CN" altLang="en-US" dirty="0" smtClean="0">
                  <a:solidFill>
                    <a:schemeClr val="tx1"/>
                  </a:solidFill>
                </a:rPr>
                <a:t>持续改进</a:t>
              </a:r>
              <a:endParaRPr lang="zh-CN" altLang="en-US" dirty="0">
                <a:solidFill>
                  <a:schemeClr val="tx1"/>
                </a:solidFill>
              </a:endParaRPr>
            </a:p>
          </p:txBody>
        </p:sp>
        <p:grpSp>
          <p:nvGrpSpPr>
            <p:cNvPr id="18" name="组合 35"/>
            <p:cNvGrpSpPr/>
            <p:nvPr/>
          </p:nvGrpSpPr>
          <p:grpSpPr>
            <a:xfrm>
              <a:off x="6202821" y="3072654"/>
              <a:ext cx="690828" cy="697564"/>
              <a:chOff x="7072330" y="2500306"/>
              <a:chExt cx="756000" cy="751835"/>
            </a:xfrm>
          </p:grpSpPr>
          <p:sp>
            <p:nvSpPr>
              <p:cNvPr id="29" name="Oval 51"/>
              <p:cNvSpPr>
                <a:spLocks noChangeArrowheads="1"/>
              </p:cNvSpPr>
              <p:nvPr/>
            </p:nvSpPr>
            <p:spPr bwMode="auto">
              <a:xfrm>
                <a:off x="7072330" y="2500306"/>
                <a:ext cx="756000" cy="751835"/>
              </a:xfrm>
              <a:prstGeom prst="ellipse">
                <a:avLst/>
              </a:prstGeom>
              <a:solidFill>
                <a:srgbClr val="CCFFCC"/>
              </a:solidFill>
              <a:ln w="9525">
                <a:solidFill>
                  <a:srgbClr val="000000"/>
                </a:solidFill>
                <a:round/>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a typeface="宋体" pitchFamily="2" charset="-122"/>
                </a:endParaRPr>
              </a:p>
            </p:txBody>
          </p:sp>
          <p:sp>
            <p:nvSpPr>
              <p:cNvPr id="30" name="Line 52"/>
              <p:cNvSpPr>
                <a:spLocks noChangeShapeType="1"/>
              </p:cNvSpPr>
              <p:nvPr/>
            </p:nvSpPr>
            <p:spPr bwMode="auto">
              <a:xfrm>
                <a:off x="7450330" y="2500306"/>
                <a:ext cx="0" cy="751835"/>
              </a:xfrm>
              <a:prstGeom prst="line">
                <a:avLst/>
              </a:prstGeom>
              <a:noFill/>
              <a:ln w="9525">
                <a:solidFill>
                  <a:srgbClr val="000000"/>
                </a:solidFill>
                <a:round/>
                <a:headEnd/>
                <a:tailEnd/>
              </a:ln>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31" name="Line 53"/>
              <p:cNvSpPr>
                <a:spLocks noChangeShapeType="1"/>
              </p:cNvSpPr>
              <p:nvPr/>
            </p:nvSpPr>
            <p:spPr bwMode="auto">
              <a:xfrm>
                <a:off x="7072330" y="2875182"/>
                <a:ext cx="756000" cy="0"/>
              </a:xfrm>
              <a:prstGeom prst="line">
                <a:avLst/>
              </a:prstGeom>
              <a:noFill/>
              <a:ln w="9525">
                <a:solidFill>
                  <a:srgbClr val="000000"/>
                </a:solidFill>
                <a:round/>
                <a:headEnd/>
                <a:tailEnd/>
              </a:ln>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32" name="Text Box 54"/>
              <p:cNvSpPr txBox="1">
                <a:spLocks noChangeArrowheads="1"/>
              </p:cNvSpPr>
              <p:nvPr/>
            </p:nvSpPr>
            <p:spPr bwMode="auto">
              <a:xfrm>
                <a:off x="7445933" y="2559540"/>
                <a:ext cx="252663" cy="338554"/>
              </a:xfrm>
              <a:prstGeom prst="rect">
                <a:avLst/>
              </a:prstGeom>
              <a:noFill/>
              <a:ln w="9525">
                <a:noFill/>
                <a:miter lim="800000"/>
                <a:headEnd/>
                <a:tailEnd/>
              </a:ln>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US" altLang="zh-CN" sz="1600" b="0" i="0" u="none" strike="noStrike" kern="0" cap="none" spc="0" normalizeH="0" baseline="0" noProof="0" dirty="0" smtClean="0">
                    <a:ln>
                      <a:noFill/>
                    </a:ln>
                    <a:solidFill>
                      <a:srgbClr val="003366"/>
                    </a:solidFill>
                    <a:effectLst/>
                    <a:uLnTx/>
                    <a:uFillTx/>
                    <a:ea typeface="宋体" pitchFamily="2" charset="-122"/>
                  </a:rPr>
                  <a:t>D</a:t>
                </a:r>
              </a:p>
            </p:txBody>
          </p:sp>
          <p:sp>
            <p:nvSpPr>
              <p:cNvPr id="33" name="Text Box 55"/>
              <p:cNvSpPr txBox="1">
                <a:spLocks noChangeArrowheads="1"/>
              </p:cNvSpPr>
              <p:nvPr/>
            </p:nvSpPr>
            <p:spPr bwMode="auto">
              <a:xfrm>
                <a:off x="7457035" y="2871936"/>
                <a:ext cx="252663" cy="338554"/>
              </a:xfrm>
              <a:prstGeom prst="rect">
                <a:avLst/>
              </a:prstGeom>
              <a:noFill/>
              <a:ln w="9525">
                <a:noFill/>
                <a:miter lim="800000"/>
                <a:headEnd/>
                <a:tailEnd/>
              </a:ln>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US" altLang="zh-CN" sz="1600" b="0" i="0" u="none" strike="noStrike" kern="0" cap="none" spc="0" normalizeH="0" baseline="0" noProof="0" dirty="0" smtClean="0">
                    <a:ln>
                      <a:noFill/>
                    </a:ln>
                    <a:solidFill>
                      <a:srgbClr val="003366"/>
                    </a:solidFill>
                    <a:effectLst/>
                    <a:uLnTx/>
                    <a:uFillTx/>
                    <a:ea typeface="宋体" pitchFamily="2" charset="-122"/>
                  </a:rPr>
                  <a:t>C</a:t>
                </a:r>
              </a:p>
            </p:txBody>
          </p:sp>
          <p:sp>
            <p:nvSpPr>
              <p:cNvPr id="34" name="Text Box 56"/>
              <p:cNvSpPr txBox="1">
                <a:spLocks noChangeArrowheads="1"/>
              </p:cNvSpPr>
              <p:nvPr/>
            </p:nvSpPr>
            <p:spPr bwMode="auto">
              <a:xfrm>
                <a:off x="7153481" y="2554211"/>
                <a:ext cx="252663" cy="338554"/>
              </a:xfrm>
              <a:prstGeom prst="rect">
                <a:avLst/>
              </a:prstGeom>
              <a:noFill/>
              <a:ln w="9525">
                <a:noFill/>
                <a:miter lim="800000"/>
                <a:headEnd/>
                <a:tailEnd/>
              </a:ln>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US" altLang="zh-CN" sz="1600" b="0" i="0" u="none" strike="noStrike" kern="0" cap="none" spc="0" normalizeH="0" baseline="0" noProof="0" dirty="0" smtClean="0">
                    <a:ln>
                      <a:noFill/>
                    </a:ln>
                    <a:solidFill>
                      <a:srgbClr val="003366"/>
                    </a:solidFill>
                    <a:effectLst/>
                    <a:uLnTx/>
                    <a:uFillTx/>
                    <a:ea typeface="宋体" pitchFamily="2" charset="-122"/>
                  </a:rPr>
                  <a:t>P</a:t>
                </a:r>
              </a:p>
            </p:txBody>
          </p:sp>
          <p:sp>
            <p:nvSpPr>
              <p:cNvPr id="35" name="Text Box 57"/>
              <p:cNvSpPr txBox="1">
                <a:spLocks noChangeArrowheads="1"/>
              </p:cNvSpPr>
              <p:nvPr/>
            </p:nvSpPr>
            <p:spPr bwMode="auto">
              <a:xfrm>
                <a:off x="7149084" y="2871936"/>
                <a:ext cx="252663" cy="338554"/>
              </a:xfrm>
              <a:prstGeom prst="rect">
                <a:avLst/>
              </a:prstGeom>
              <a:noFill/>
              <a:ln w="9525">
                <a:noFill/>
                <a:miter lim="800000"/>
                <a:headEnd/>
                <a:tailEnd/>
              </a:ln>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US" altLang="zh-CN" sz="1600" b="0" i="0" u="none" strike="noStrike" kern="0" cap="none" spc="0" normalizeH="0" baseline="0" noProof="0" dirty="0" smtClean="0">
                    <a:ln>
                      <a:noFill/>
                    </a:ln>
                    <a:solidFill>
                      <a:srgbClr val="003366"/>
                    </a:solidFill>
                    <a:effectLst/>
                    <a:uLnTx/>
                    <a:uFillTx/>
                    <a:ea typeface="宋体" pitchFamily="2" charset="-122"/>
                  </a:rPr>
                  <a:t>A</a:t>
                </a:r>
              </a:p>
            </p:txBody>
          </p:sp>
        </p:grpSp>
        <p:sp>
          <p:nvSpPr>
            <p:cNvPr id="41" name="等腰三角形 40"/>
            <p:cNvSpPr/>
            <p:nvPr/>
          </p:nvSpPr>
          <p:spPr>
            <a:xfrm rot="13420861">
              <a:off x="2690317" y="2527760"/>
              <a:ext cx="240005" cy="328948"/>
            </a:xfrm>
            <a:prstGeom prst="triangle">
              <a:avLst/>
            </a:prstGeom>
            <a:solidFill>
              <a:srgbClr val="0070C0"/>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9799040">
              <a:off x="2239117" y="4809318"/>
              <a:ext cx="195988" cy="324974"/>
            </a:xfrm>
            <a:prstGeom prst="triangle">
              <a:avLst/>
            </a:prstGeom>
            <a:solidFill>
              <a:srgbClr val="0070C0"/>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8695944">
              <a:off x="5515512" y="2282886"/>
              <a:ext cx="231147" cy="271738"/>
            </a:xfrm>
            <a:prstGeom prst="triangle">
              <a:avLst/>
            </a:prstGeom>
            <a:solidFill>
              <a:srgbClr val="0070C0"/>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rot="879822">
              <a:off x="6410860" y="4430702"/>
              <a:ext cx="192287" cy="311238"/>
            </a:xfrm>
            <a:prstGeom prst="triangle">
              <a:avLst/>
            </a:prstGeom>
            <a:solidFill>
              <a:srgbClr val="0070C0"/>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准备 10"/>
            <p:cNvSpPr/>
            <p:nvPr/>
          </p:nvSpPr>
          <p:spPr>
            <a:xfrm>
              <a:off x="2458421" y="5640097"/>
              <a:ext cx="913914" cy="331407"/>
            </a:xfrm>
            <a:prstGeom prst="flowChartPreparation">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smtClean="0">
                  <a:solidFill>
                    <a:schemeClr val="tx1"/>
                  </a:solidFill>
                </a:rPr>
                <a:t>输入</a:t>
              </a:r>
              <a:endParaRPr lang="zh-CN" altLang="en-US" sz="1600" dirty="0">
                <a:solidFill>
                  <a:schemeClr val="tx1"/>
                </a:solidFill>
              </a:endParaRPr>
            </a:p>
          </p:txBody>
        </p:sp>
        <p:sp>
          <p:nvSpPr>
            <p:cNvPr id="12" name="流程图: 准备 11"/>
            <p:cNvSpPr/>
            <p:nvPr/>
          </p:nvSpPr>
          <p:spPr>
            <a:xfrm>
              <a:off x="5200162" y="5654476"/>
              <a:ext cx="913914" cy="331407"/>
            </a:xfrm>
            <a:prstGeom prst="flowChartPreparation">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smtClean="0">
                  <a:solidFill>
                    <a:schemeClr val="tx1"/>
                  </a:solidFill>
                </a:rPr>
                <a:t>输出</a:t>
              </a:r>
              <a:endParaRPr lang="zh-CN" altLang="en-US" sz="1600" dirty="0">
                <a:solidFill>
                  <a:schemeClr val="tx1"/>
                </a:solidFill>
              </a:endParaRPr>
            </a:p>
          </p:txBody>
        </p:sp>
        <p:sp>
          <p:nvSpPr>
            <p:cNvPr id="45" name="等腰三角形 44"/>
            <p:cNvSpPr/>
            <p:nvPr/>
          </p:nvSpPr>
          <p:spPr>
            <a:xfrm rot="5400000">
              <a:off x="4331258" y="6232188"/>
              <a:ext cx="233810" cy="328966"/>
            </a:xfrm>
            <a:prstGeom prst="triangle">
              <a:avLst/>
            </a:prstGeom>
            <a:solidFill>
              <a:srgbClr val="0070C0"/>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3894571" y="5147369"/>
              <a:ext cx="1044473" cy="314116"/>
            </a:xfrm>
            <a:prstGeom prst="rect">
              <a:avLst/>
            </a:prstGeom>
            <a:noFill/>
          </p:spPr>
          <p:txBody>
            <a:bodyPr wrap="square" rtlCol="0">
              <a:spAutoFit/>
            </a:bodyPr>
            <a:lstStyle/>
            <a:p>
              <a:pPr algn="ctr"/>
              <a:r>
                <a:rPr lang="zh-CN" altLang="en-US" sz="1600" dirty="0" smtClean="0"/>
                <a:t>管理职责</a:t>
              </a:r>
            </a:p>
          </p:txBody>
        </p:sp>
        <p:sp>
          <p:nvSpPr>
            <p:cNvPr id="47" name="TextBox 46"/>
            <p:cNvSpPr txBox="1"/>
            <p:nvPr/>
          </p:nvSpPr>
          <p:spPr>
            <a:xfrm>
              <a:off x="5208793" y="4314471"/>
              <a:ext cx="1044473" cy="314116"/>
            </a:xfrm>
            <a:prstGeom prst="rect">
              <a:avLst/>
            </a:prstGeom>
            <a:noFill/>
          </p:spPr>
          <p:txBody>
            <a:bodyPr wrap="square" rtlCol="0">
              <a:spAutoFit/>
            </a:bodyPr>
            <a:lstStyle/>
            <a:p>
              <a:pPr algn="ctr"/>
              <a:r>
                <a:rPr lang="zh-CN" altLang="en-US" sz="1600" dirty="0" smtClean="0"/>
                <a:t>资源管理</a:t>
              </a:r>
            </a:p>
          </p:txBody>
        </p:sp>
        <p:sp>
          <p:nvSpPr>
            <p:cNvPr id="48" name="TextBox 47"/>
            <p:cNvSpPr txBox="1"/>
            <p:nvPr/>
          </p:nvSpPr>
          <p:spPr>
            <a:xfrm>
              <a:off x="2588980" y="4248189"/>
              <a:ext cx="1044473" cy="542564"/>
            </a:xfrm>
            <a:prstGeom prst="rect">
              <a:avLst/>
            </a:prstGeom>
            <a:noFill/>
          </p:spPr>
          <p:txBody>
            <a:bodyPr wrap="square" rtlCol="0">
              <a:spAutoFit/>
            </a:bodyPr>
            <a:lstStyle/>
            <a:p>
              <a:pPr algn="ctr"/>
              <a:r>
                <a:rPr lang="zh-CN" altLang="en-US" sz="1600" dirty="0" smtClean="0"/>
                <a:t>测量分析</a:t>
              </a:r>
              <a:endParaRPr lang="en-US" altLang="zh-CN" sz="1600" dirty="0" smtClean="0"/>
            </a:p>
            <a:p>
              <a:pPr algn="ctr"/>
              <a:r>
                <a:rPr lang="zh-CN" altLang="en-US" sz="1600" dirty="0" smtClean="0"/>
                <a:t>改进</a:t>
              </a:r>
            </a:p>
          </p:txBody>
        </p:sp>
        <p:sp>
          <p:nvSpPr>
            <p:cNvPr id="49" name="TextBox 48"/>
            <p:cNvSpPr txBox="1"/>
            <p:nvPr/>
          </p:nvSpPr>
          <p:spPr>
            <a:xfrm>
              <a:off x="3871777" y="3092649"/>
              <a:ext cx="1044473" cy="314116"/>
            </a:xfrm>
            <a:prstGeom prst="rect">
              <a:avLst/>
            </a:prstGeom>
            <a:noFill/>
          </p:spPr>
          <p:txBody>
            <a:bodyPr wrap="square" rtlCol="0">
              <a:spAutoFit/>
            </a:bodyPr>
            <a:lstStyle/>
            <a:p>
              <a:pPr algn="ctr"/>
              <a:r>
                <a:rPr lang="zh-CN" altLang="en-US" sz="1600" dirty="0" smtClean="0"/>
                <a:t>产品实现</a:t>
              </a:r>
            </a:p>
          </p:txBody>
        </p:sp>
        <p:pic>
          <p:nvPicPr>
            <p:cNvPr id="50" name="图片 49" descr="20KP.png"/>
            <p:cNvPicPr>
              <a:picLocks noChangeAspect="1"/>
            </p:cNvPicPr>
            <p:nvPr/>
          </p:nvPicPr>
          <p:blipFill>
            <a:blip r:embed="rId3" cstate="print"/>
            <a:stretch>
              <a:fillRect/>
            </a:stretch>
          </p:blipFill>
          <p:spPr>
            <a:xfrm>
              <a:off x="3764012" y="2331647"/>
              <a:ext cx="1305591" cy="686707"/>
            </a:xfrm>
            <a:prstGeom prst="rect">
              <a:avLst/>
            </a:prstGeom>
          </p:spPr>
        </p:pic>
        <p:graphicFrame>
          <p:nvGraphicFramePr>
            <p:cNvPr id="15362" name="Object 2"/>
            <p:cNvGraphicFramePr>
              <a:graphicFrameLocks noChangeAspect="1"/>
            </p:cNvGraphicFramePr>
            <p:nvPr/>
          </p:nvGraphicFramePr>
          <p:xfrm>
            <a:off x="2654259" y="3452814"/>
            <a:ext cx="783354" cy="732037"/>
          </p:xfrm>
          <a:graphic>
            <a:graphicData uri="http://schemas.openxmlformats.org/presentationml/2006/ole">
              <p:oleObj spid="_x0000_s40962" name="剪辑" r:id="rId4" imgW="3025440" imgH="3252600" progId="">
                <p:embed/>
              </p:oleObj>
            </a:graphicData>
          </a:graphic>
        </p:graphicFrame>
        <p:sp>
          <p:nvSpPr>
            <p:cNvPr id="51" name="流程图: 多文档 50"/>
            <p:cNvSpPr/>
            <p:nvPr/>
          </p:nvSpPr>
          <p:spPr>
            <a:xfrm>
              <a:off x="3372334" y="3850501"/>
              <a:ext cx="195839" cy="265125"/>
            </a:xfrm>
            <a:prstGeom prst="flowChartMultidocument">
              <a:avLst/>
            </a:prstGeom>
            <a:solidFill>
              <a:schemeClr val="bg1"/>
            </a:solidFill>
            <a:ln w="12700">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直角上箭头 51"/>
            <p:cNvSpPr/>
            <p:nvPr/>
          </p:nvSpPr>
          <p:spPr>
            <a:xfrm>
              <a:off x="5404632" y="4911002"/>
              <a:ext cx="391677" cy="397688"/>
            </a:xfrm>
            <a:prstGeom prst="bentUpArrow">
              <a:avLst/>
            </a:prstGeom>
            <a:no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直角上箭头 52"/>
            <p:cNvSpPr/>
            <p:nvPr/>
          </p:nvSpPr>
          <p:spPr>
            <a:xfrm rot="16200000">
              <a:off x="5327716" y="2793006"/>
              <a:ext cx="397688" cy="391677"/>
            </a:xfrm>
            <a:prstGeom prst="bentUpArrow">
              <a:avLst/>
            </a:prstGeom>
            <a:no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直角上箭头 53"/>
            <p:cNvSpPr/>
            <p:nvPr/>
          </p:nvSpPr>
          <p:spPr>
            <a:xfrm rot="10800000">
              <a:off x="3045937" y="2766857"/>
              <a:ext cx="391677" cy="397688"/>
            </a:xfrm>
            <a:prstGeom prst="bentUpArrow">
              <a:avLst/>
            </a:prstGeom>
            <a:no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直角上箭头 54"/>
            <p:cNvSpPr/>
            <p:nvPr/>
          </p:nvSpPr>
          <p:spPr>
            <a:xfrm rot="5400000">
              <a:off x="3042931" y="4914008"/>
              <a:ext cx="397688" cy="391677"/>
            </a:xfrm>
            <a:prstGeom prst="bentUpArrow">
              <a:avLst/>
            </a:prstGeom>
            <a:no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6" name="Picture 11" descr="BD20212_[1]"/>
            <p:cNvPicPr>
              <a:picLocks noChangeAspect="1" noChangeArrowheads="1"/>
            </p:cNvPicPr>
            <p:nvPr/>
          </p:nvPicPr>
          <p:blipFill>
            <a:blip r:embed="rId5"/>
            <a:srcRect/>
            <a:stretch>
              <a:fillRect/>
            </a:stretch>
          </p:blipFill>
          <p:spPr bwMode="auto">
            <a:xfrm>
              <a:off x="3894571" y="4513315"/>
              <a:ext cx="1044474" cy="580324"/>
            </a:xfrm>
            <a:prstGeom prst="rect">
              <a:avLst/>
            </a:prstGeom>
            <a:noFill/>
            <a:ln w="9525">
              <a:noFill/>
              <a:miter lim="800000"/>
              <a:headEnd/>
              <a:tailEnd/>
            </a:ln>
          </p:spPr>
        </p:pic>
        <p:pic>
          <p:nvPicPr>
            <p:cNvPr id="57" name="Picture 15"/>
            <p:cNvPicPr>
              <a:picLocks noChangeArrowheads="1"/>
            </p:cNvPicPr>
            <p:nvPr/>
          </p:nvPicPr>
          <p:blipFill>
            <a:blip r:embed="rId6"/>
            <a:srcRect/>
            <a:stretch>
              <a:fillRect/>
            </a:stretch>
          </p:blipFill>
          <p:spPr bwMode="auto">
            <a:xfrm>
              <a:off x="5274073" y="3585376"/>
              <a:ext cx="848634" cy="625983"/>
            </a:xfrm>
            <a:prstGeom prst="rect">
              <a:avLst/>
            </a:prstGeom>
            <a:noFill/>
            <a:ln w="12700">
              <a:noFill/>
              <a:miter lim="800000"/>
              <a:headEnd/>
              <a:tailEnd/>
            </a:ln>
          </p:spPr>
        </p:pic>
        <p:grpSp>
          <p:nvGrpSpPr>
            <p:cNvPr id="19" name="Group 5"/>
            <p:cNvGrpSpPr>
              <a:grpSpLocks/>
            </p:cNvGrpSpPr>
            <p:nvPr/>
          </p:nvGrpSpPr>
          <p:grpSpPr bwMode="auto">
            <a:xfrm>
              <a:off x="6897430" y="5573815"/>
              <a:ext cx="1175032" cy="861657"/>
              <a:chOff x="921" y="2601"/>
              <a:chExt cx="1787" cy="1496"/>
            </a:xfrm>
          </p:grpSpPr>
          <p:sp>
            <p:nvSpPr>
              <p:cNvPr id="59" name="Freeform 6"/>
              <p:cNvSpPr>
                <a:spLocks/>
              </p:cNvSpPr>
              <p:nvPr/>
            </p:nvSpPr>
            <p:spPr bwMode="auto">
              <a:xfrm>
                <a:off x="1752" y="3382"/>
                <a:ext cx="950" cy="567"/>
              </a:xfrm>
              <a:custGeom>
                <a:avLst/>
                <a:gdLst>
                  <a:gd name="T0" fmla="*/ 365 w 950"/>
                  <a:gd name="T1" fmla="*/ 37 h 567"/>
                  <a:gd name="T2" fmla="*/ 292 w 950"/>
                  <a:gd name="T3" fmla="*/ 84 h 567"/>
                  <a:gd name="T4" fmla="*/ 283 w 950"/>
                  <a:gd name="T5" fmla="*/ 131 h 567"/>
                  <a:gd name="T6" fmla="*/ 198 w 950"/>
                  <a:gd name="T7" fmla="*/ 177 h 567"/>
                  <a:gd name="T8" fmla="*/ 167 w 950"/>
                  <a:gd name="T9" fmla="*/ 224 h 567"/>
                  <a:gd name="T10" fmla="*/ 122 w 950"/>
                  <a:gd name="T11" fmla="*/ 255 h 567"/>
                  <a:gd name="T12" fmla="*/ 77 w 950"/>
                  <a:gd name="T13" fmla="*/ 296 h 567"/>
                  <a:gd name="T14" fmla="*/ 16 w 950"/>
                  <a:gd name="T15" fmla="*/ 353 h 567"/>
                  <a:gd name="T16" fmla="*/ 0 w 950"/>
                  <a:gd name="T17" fmla="*/ 400 h 567"/>
                  <a:gd name="T18" fmla="*/ 4 w 950"/>
                  <a:gd name="T19" fmla="*/ 435 h 567"/>
                  <a:gd name="T20" fmla="*/ 21 w 950"/>
                  <a:gd name="T21" fmla="*/ 472 h 567"/>
                  <a:gd name="T22" fmla="*/ 60 w 950"/>
                  <a:gd name="T23" fmla="*/ 488 h 567"/>
                  <a:gd name="T24" fmla="*/ 113 w 950"/>
                  <a:gd name="T25" fmla="*/ 498 h 567"/>
                  <a:gd name="T26" fmla="*/ 130 w 950"/>
                  <a:gd name="T27" fmla="*/ 524 h 567"/>
                  <a:gd name="T28" fmla="*/ 170 w 950"/>
                  <a:gd name="T29" fmla="*/ 524 h 567"/>
                  <a:gd name="T30" fmla="*/ 198 w 950"/>
                  <a:gd name="T31" fmla="*/ 493 h 567"/>
                  <a:gd name="T32" fmla="*/ 434 w 950"/>
                  <a:gd name="T33" fmla="*/ 478 h 567"/>
                  <a:gd name="T34" fmla="*/ 576 w 950"/>
                  <a:gd name="T35" fmla="*/ 519 h 567"/>
                  <a:gd name="T36" fmla="*/ 609 w 950"/>
                  <a:gd name="T37" fmla="*/ 550 h 567"/>
                  <a:gd name="T38" fmla="*/ 673 w 950"/>
                  <a:gd name="T39" fmla="*/ 555 h 567"/>
                  <a:gd name="T40" fmla="*/ 738 w 950"/>
                  <a:gd name="T41" fmla="*/ 566 h 567"/>
                  <a:gd name="T42" fmla="*/ 791 w 950"/>
                  <a:gd name="T43" fmla="*/ 550 h 567"/>
                  <a:gd name="T44" fmla="*/ 860 w 950"/>
                  <a:gd name="T45" fmla="*/ 509 h 567"/>
                  <a:gd name="T46" fmla="*/ 913 w 950"/>
                  <a:gd name="T47" fmla="*/ 468 h 567"/>
                  <a:gd name="T48" fmla="*/ 945 w 950"/>
                  <a:gd name="T49" fmla="*/ 420 h 567"/>
                  <a:gd name="T50" fmla="*/ 949 w 950"/>
                  <a:gd name="T51" fmla="*/ 333 h 567"/>
                  <a:gd name="T52" fmla="*/ 925 w 950"/>
                  <a:gd name="T53" fmla="*/ 280 h 567"/>
                  <a:gd name="T54" fmla="*/ 905 w 950"/>
                  <a:gd name="T55" fmla="*/ 249 h 567"/>
                  <a:gd name="T56" fmla="*/ 889 w 950"/>
                  <a:gd name="T57" fmla="*/ 157 h 567"/>
                  <a:gd name="T58" fmla="*/ 855 w 950"/>
                  <a:gd name="T59" fmla="*/ 115 h 567"/>
                  <a:gd name="T60" fmla="*/ 811 w 950"/>
                  <a:gd name="T61" fmla="*/ 84 h 567"/>
                  <a:gd name="T62" fmla="*/ 767 w 950"/>
                  <a:gd name="T63" fmla="*/ 68 h 567"/>
                  <a:gd name="T64" fmla="*/ 734 w 950"/>
                  <a:gd name="T65" fmla="*/ 37 h 567"/>
                  <a:gd name="T66" fmla="*/ 702 w 950"/>
                  <a:gd name="T67" fmla="*/ 22 h 567"/>
                  <a:gd name="T68" fmla="*/ 649 w 950"/>
                  <a:gd name="T69" fmla="*/ 0 h 567"/>
                  <a:gd name="T70" fmla="*/ 365 w 950"/>
                  <a:gd name="T71" fmla="*/ 37 h 56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50"/>
                  <a:gd name="T109" fmla="*/ 0 h 567"/>
                  <a:gd name="T110" fmla="*/ 950 w 950"/>
                  <a:gd name="T111" fmla="*/ 567 h 56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50" h="567">
                    <a:moveTo>
                      <a:pt x="365" y="37"/>
                    </a:moveTo>
                    <a:lnTo>
                      <a:pt x="292" y="84"/>
                    </a:lnTo>
                    <a:lnTo>
                      <a:pt x="283" y="131"/>
                    </a:lnTo>
                    <a:lnTo>
                      <a:pt x="198" y="177"/>
                    </a:lnTo>
                    <a:lnTo>
                      <a:pt x="167" y="224"/>
                    </a:lnTo>
                    <a:lnTo>
                      <a:pt x="122" y="255"/>
                    </a:lnTo>
                    <a:lnTo>
                      <a:pt x="77" y="296"/>
                    </a:lnTo>
                    <a:lnTo>
                      <a:pt x="16" y="353"/>
                    </a:lnTo>
                    <a:lnTo>
                      <a:pt x="0" y="400"/>
                    </a:lnTo>
                    <a:lnTo>
                      <a:pt x="4" y="435"/>
                    </a:lnTo>
                    <a:lnTo>
                      <a:pt x="21" y="472"/>
                    </a:lnTo>
                    <a:lnTo>
                      <a:pt x="60" y="488"/>
                    </a:lnTo>
                    <a:lnTo>
                      <a:pt x="113" y="498"/>
                    </a:lnTo>
                    <a:lnTo>
                      <a:pt x="130" y="524"/>
                    </a:lnTo>
                    <a:lnTo>
                      <a:pt x="170" y="524"/>
                    </a:lnTo>
                    <a:lnTo>
                      <a:pt x="198" y="493"/>
                    </a:lnTo>
                    <a:lnTo>
                      <a:pt x="434" y="478"/>
                    </a:lnTo>
                    <a:lnTo>
                      <a:pt x="576" y="519"/>
                    </a:lnTo>
                    <a:lnTo>
                      <a:pt x="609" y="550"/>
                    </a:lnTo>
                    <a:lnTo>
                      <a:pt x="673" y="555"/>
                    </a:lnTo>
                    <a:lnTo>
                      <a:pt x="738" y="566"/>
                    </a:lnTo>
                    <a:lnTo>
                      <a:pt x="791" y="550"/>
                    </a:lnTo>
                    <a:lnTo>
                      <a:pt x="860" y="509"/>
                    </a:lnTo>
                    <a:lnTo>
                      <a:pt x="913" y="468"/>
                    </a:lnTo>
                    <a:lnTo>
                      <a:pt x="945" y="420"/>
                    </a:lnTo>
                    <a:lnTo>
                      <a:pt x="949" y="333"/>
                    </a:lnTo>
                    <a:lnTo>
                      <a:pt x="925" y="280"/>
                    </a:lnTo>
                    <a:lnTo>
                      <a:pt x="905" y="249"/>
                    </a:lnTo>
                    <a:lnTo>
                      <a:pt x="889" y="157"/>
                    </a:lnTo>
                    <a:lnTo>
                      <a:pt x="855" y="115"/>
                    </a:lnTo>
                    <a:lnTo>
                      <a:pt x="811" y="84"/>
                    </a:lnTo>
                    <a:lnTo>
                      <a:pt x="767" y="68"/>
                    </a:lnTo>
                    <a:lnTo>
                      <a:pt x="734" y="37"/>
                    </a:lnTo>
                    <a:lnTo>
                      <a:pt x="702" y="22"/>
                    </a:lnTo>
                    <a:lnTo>
                      <a:pt x="649" y="0"/>
                    </a:lnTo>
                    <a:lnTo>
                      <a:pt x="365" y="37"/>
                    </a:lnTo>
                  </a:path>
                </a:pathLst>
              </a:custGeom>
              <a:solidFill>
                <a:srgbClr val="00EAFF"/>
              </a:solidFill>
              <a:ln w="9525" cap="rnd">
                <a:noFill/>
                <a:round/>
                <a:headEnd/>
                <a:tailEnd/>
              </a:ln>
            </p:spPr>
            <p:txBody>
              <a:bodyPr/>
              <a:lstStyle/>
              <a:p>
                <a:endParaRPr lang="zh-CN" altLang="en-US"/>
              </a:p>
            </p:txBody>
          </p:sp>
          <p:sp>
            <p:nvSpPr>
              <p:cNvPr id="60" name="Freeform 7"/>
              <p:cNvSpPr>
                <a:spLocks/>
              </p:cNvSpPr>
              <p:nvPr/>
            </p:nvSpPr>
            <p:spPr bwMode="auto">
              <a:xfrm>
                <a:off x="2089" y="3409"/>
                <a:ext cx="314" cy="338"/>
              </a:xfrm>
              <a:custGeom>
                <a:avLst/>
                <a:gdLst>
                  <a:gd name="T0" fmla="*/ 45 w 314"/>
                  <a:gd name="T1" fmla="*/ 31 h 338"/>
                  <a:gd name="T2" fmla="*/ 28 w 314"/>
                  <a:gd name="T3" fmla="*/ 98 h 338"/>
                  <a:gd name="T4" fmla="*/ 8 w 314"/>
                  <a:gd name="T5" fmla="*/ 182 h 338"/>
                  <a:gd name="T6" fmla="*/ 0 w 314"/>
                  <a:gd name="T7" fmla="*/ 337 h 338"/>
                  <a:gd name="T8" fmla="*/ 297 w 314"/>
                  <a:gd name="T9" fmla="*/ 321 h 338"/>
                  <a:gd name="T10" fmla="*/ 276 w 314"/>
                  <a:gd name="T11" fmla="*/ 228 h 338"/>
                  <a:gd name="T12" fmla="*/ 280 w 314"/>
                  <a:gd name="T13" fmla="*/ 151 h 338"/>
                  <a:gd name="T14" fmla="*/ 288 w 314"/>
                  <a:gd name="T15" fmla="*/ 67 h 338"/>
                  <a:gd name="T16" fmla="*/ 313 w 314"/>
                  <a:gd name="T17" fmla="*/ 0 h 338"/>
                  <a:gd name="T18" fmla="*/ 247 w 314"/>
                  <a:gd name="T19" fmla="*/ 51 h 338"/>
                  <a:gd name="T20" fmla="*/ 207 w 314"/>
                  <a:gd name="T21" fmla="*/ 67 h 338"/>
                  <a:gd name="T22" fmla="*/ 146 w 314"/>
                  <a:gd name="T23" fmla="*/ 61 h 338"/>
                  <a:gd name="T24" fmla="*/ 97 w 314"/>
                  <a:gd name="T25" fmla="*/ 51 h 338"/>
                  <a:gd name="T26" fmla="*/ 57 w 314"/>
                  <a:gd name="T27" fmla="*/ 20 h 338"/>
                  <a:gd name="T28" fmla="*/ 45 w 314"/>
                  <a:gd name="T29" fmla="*/ 31 h 3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4"/>
                  <a:gd name="T46" fmla="*/ 0 h 338"/>
                  <a:gd name="T47" fmla="*/ 314 w 314"/>
                  <a:gd name="T48" fmla="*/ 338 h 3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4" h="338">
                    <a:moveTo>
                      <a:pt x="45" y="31"/>
                    </a:moveTo>
                    <a:lnTo>
                      <a:pt x="28" y="98"/>
                    </a:lnTo>
                    <a:lnTo>
                      <a:pt x="8" y="182"/>
                    </a:lnTo>
                    <a:lnTo>
                      <a:pt x="0" y="337"/>
                    </a:lnTo>
                    <a:lnTo>
                      <a:pt x="297" y="321"/>
                    </a:lnTo>
                    <a:lnTo>
                      <a:pt x="276" y="228"/>
                    </a:lnTo>
                    <a:lnTo>
                      <a:pt x="280" y="151"/>
                    </a:lnTo>
                    <a:lnTo>
                      <a:pt x="288" y="67"/>
                    </a:lnTo>
                    <a:lnTo>
                      <a:pt x="313" y="0"/>
                    </a:lnTo>
                    <a:lnTo>
                      <a:pt x="247" y="51"/>
                    </a:lnTo>
                    <a:lnTo>
                      <a:pt x="207" y="67"/>
                    </a:lnTo>
                    <a:lnTo>
                      <a:pt x="146" y="61"/>
                    </a:lnTo>
                    <a:lnTo>
                      <a:pt x="97" y="51"/>
                    </a:lnTo>
                    <a:lnTo>
                      <a:pt x="57" y="20"/>
                    </a:lnTo>
                    <a:lnTo>
                      <a:pt x="45" y="31"/>
                    </a:lnTo>
                  </a:path>
                </a:pathLst>
              </a:custGeom>
              <a:solidFill>
                <a:srgbClr val="FFFFFF"/>
              </a:solidFill>
              <a:ln w="9525" cap="rnd">
                <a:noFill/>
                <a:round/>
                <a:headEnd/>
                <a:tailEnd/>
              </a:ln>
            </p:spPr>
            <p:txBody>
              <a:bodyPr/>
              <a:lstStyle/>
              <a:p>
                <a:endParaRPr lang="zh-CN" altLang="en-US"/>
              </a:p>
            </p:txBody>
          </p:sp>
          <p:sp>
            <p:nvSpPr>
              <p:cNvPr id="61" name="Freeform 8"/>
              <p:cNvSpPr>
                <a:spLocks/>
              </p:cNvSpPr>
              <p:nvPr/>
            </p:nvSpPr>
            <p:spPr bwMode="auto">
              <a:xfrm>
                <a:off x="2308" y="3726"/>
                <a:ext cx="159" cy="187"/>
              </a:xfrm>
              <a:custGeom>
                <a:avLst/>
                <a:gdLst>
                  <a:gd name="T0" fmla="*/ 0 w 159"/>
                  <a:gd name="T1" fmla="*/ 10 h 187"/>
                  <a:gd name="T2" fmla="*/ 73 w 159"/>
                  <a:gd name="T3" fmla="*/ 0 h 187"/>
                  <a:gd name="T4" fmla="*/ 122 w 159"/>
                  <a:gd name="T5" fmla="*/ 31 h 187"/>
                  <a:gd name="T6" fmla="*/ 146 w 159"/>
                  <a:gd name="T7" fmla="*/ 83 h 187"/>
                  <a:gd name="T8" fmla="*/ 158 w 159"/>
                  <a:gd name="T9" fmla="*/ 145 h 187"/>
                  <a:gd name="T10" fmla="*/ 155 w 159"/>
                  <a:gd name="T11" fmla="*/ 181 h 187"/>
                  <a:gd name="T12" fmla="*/ 65 w 159"/>
                  <a:gd name="T13" fmla="*/ 186 h 187"/>
                  <a:gd name="T14" fmla="*/ 28 w 159"/>
                  <a:gd name="T15" fmla="*/ 166 h 187"/>
                  <a:gd name="T16" fmla="*/ 0 w 159"/>
                  <a:gd name="T17" fmla="*/ 10 h 1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
                  <a:gd name="T28" fmla="*/ 0 h 187"/>
                  <a:gd name="T29" fmla="*/ 159 w 159"/>
                  <a:gd name="T30" fmla="*/ 187 h 1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 h="187">
                    <a:moveTo>
                      <a:pt x="0" y="10"/>
                    </a:moveTo>
                    <a:lnTo>
                      <a:pt x="73" y="0"/>
                    </a:lnTo>
                    <a:lnTo>
                      <a:pt x="122" y="31"/>
                    </a:lnTo>
                    <a:lnTo>
                      <a:pt x="146" y="83"/>
                    </a:lnTo>
                    <a:lnTo>
                      <a:pt x="158" y="145"/>
                    </a:lnTo>
                    <a:lnTo>
                      <a:pt x="155" y="181"/>
                    </a:lnTo>
                    <a:lnTo>
                      <a:pt x="65" y="186"/>
                    </a:lnTo>
                    <a:lnTo>
                      <a:pt x="28" y="166"/>
                    </a:lnTo>
                    <a:lnTo>
                      <a:pt x="0" y="10"/>
                    </a:lnTo>
                  </a:path>
                </a:pathLst>
              </a:custGeom>
              <a:solidFill>
                <a:srgbClr val="FFFFFF"/>
              </a:solidFill>
              <a:ln w="9525" cap="rnd">
                <a:noFill/>
                <a:round/>
                <a:headEnd/>
                <a:tailEnd/>
              </a:ln>
            </p:spPr>
            <p:txBody>
              <a:bodyPr/>
              <a:lstStyle/>
              <a:p>
                <a:endParaRPr lang="zh-CN" altLang="en-US"/>
              </a:p>
            </p:txBody>
          </p:sp>
          <p:sp>
            <p:nvSpPr>
              <p:cNvPr id="62" name="Freeform 9"/>
              <p:cNvSpPr>
                <a:spLocks/>
              </p:cNvSpPr>
              <p:nvPr/>
            </p:nvSpPr>
            <p:spPr bwMode="auto">
              <a:xfrm>
                <a:off x="1911" y="3729"/>
                <a:ext cx="176" cy="158"/>
              </a:xfrm>
              <a:custGeom>
                <a:avLst/>
                <a:gdLst>
                  <a:gd name="T0" fmla="*/ 171 w 176"/>
                  <a:gd name="T1" fmla="*/ 11 h 158"/>
                  <a:gd name="T2" fmla="*/ 110 w 176"/>
                  <a:gd name="T3" fmla="*/ 0 h 158"/>
                  <a:gd name="T4" fmla="*/ 45 w 176"/>
                  <a:gd name="T5" fmla="*/ 32 h 158"/>
                  <a:gd name="T6" fmla="*/ 13 w 176"/>
                  <a:gd name="T7" fmla="*/ 84 h 158"/>
                  <a:gd name="T8" fmla="*/ 0 w 176"/>
                  <a:gd name="T9" fmla="*/ 132 h 158"/>
                  <a:gd name="T10" fmla="*/ 33 w 176"/>
                  <a:gd name="T11" fmla="*/ 152 h 158"/>
                  <a:gd name="T12" fmla="*/ 89 w 176"/>
                  <a:gd name="T13" fmla="*/ 157 h 158"/>
                  <a:gd name="T14" fmla="*/ 175 w 176"/>
                  <a:gd name="T15" fmla="*/ 32 h 158"/>
                  <a:gd name="T16" fmla="*/ 171 w 176"/>
                  <a:gd name="T17" fmla="*/ 11 h 1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6"/>
                  <a:gd name="T28" fmla="*/ 0 h 158"/>
                  <a:gd name="T29" fmla="*/ 176 w 176"/>
                  <a:gd name="T30" fmla="*/ 158 h 15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6" h="158">
                    <a:moveTo>
                      <a:pt x="171" y="11"/>
                    </a:moveTo>
                    <a:lnTo>
                      <a:pt x="110" y="0"/>
                    </a:lnTo>
                    <a:lnTo>
                      <a:pt x="45" y="32"/>
                    </a:lnTo>
                    <a:lnTo>
                      <a:pt x="13" y="84"/>
                    </a:lnTo>
                    <a:lnTo>
                      <a:pt x="0" y="132"/>
                    </a:lnTo>
                    <a:lnTo>
                      <a:pt x="33" y="152"/>
                    </a:lnTo>
                    <a:lnTo>
                      <a:pt x="89" y="157"/>
                    </a:lnTo>
                    <a:lnTo>
                      <a:pt x="175" y="32"/>
                    </a:lnTo>
                    <a:lnTo>
                      <a:pt x="171" y="11"/>
                    </a:lnTo>
                  </a:path>
                </a:pathLst>
              </a:custGeom>
              <a:solidFill>
                <a:srgbClr val="FFFFFF"/>
              </a:solidFill>
              <a:ln w="9525" cap="rnd">
                <a:noFill/>
                <a:round/>
                <a:headEnd/>
                <a:tailEnd/>
              </a:ln>
            </p:spPr>
            <p:txBody>
              <a:bodyPr/>
              <a:lstStyle/>
              <a:p>
                <a:endParaRPr lang="zh-CN" altLang="en-US"/>
              </a:p>
            </p:txBody>
          </p:sp>
          <p:sp>
            <p:nvSpPr>
              <p:cNvPr id="63" name="Freeform 10"/>
              <p:cNvSpPr>
                <a:spLocks/>
              </p:cNvSpPr>
              <p:nvPr/>
            </p:nvSpPr>
            <p:spPr bwMode="auto">
              <a:xfrm>
                <a:off x="1996" y="3548"/>
                <a:ext cx="373" cy="365"/>
              </a:xfrm>
              <a:custGeom>
                <a:avLst/>
                <a:gdLst>
                  <a:gd name="T0" fmla="*/ 202 w 373"/>
                  <a:gd name="T1" fmla="*/ 37 h 365"/>
                  <a:gd name="T2" fmla="*/ 194 w 373"/>
                  <a:gd name="T3" fmla="*/ 5 h 365"/>
                  <a:gd name="T4" fmla="*/ 170 w 373"/>
                  <a:gd name="T5" fmla="*/ 0 h 365"/>
                  <a:gd name="T6" fmla="*/ 146 w 373"/>
                  <a:gd name="T7" fmla="*/ 0 h 365"/>
                  <a:gd name="T8" fmla="*/ 126 w 373"/>
                  <a:gd name="T9" fmla="*/ 21 h 365"/>
                  <a:gd name="T10" fmla="*/ 126 w 373"/>
                  <a:gd name="T11" fmla="*/ 42 h 365"/>
                  <a:gd name="T12" fmla="*/ 110 w 373"/>
                  <a:gd name="T13" fmla="*/ 73 h 365"/>
                  <a:gd name="T14" fmla="*/ 113 w 373"/>
                  <a:gd name="T15" fmla="*/ 94 h 365"/>
                  <a:gd name="T16" fmla="*/ 102 w 373"/>
                  <a:gd name="T17" fmla="*/ 120 h 365"/>
                  <a:gd name="T18" fmla="*/ 102 w 373"/>
                  <a:gd name="T19" fmla="*/ 156 h 365"/>
                  <a:gd name="T20" fmla="*/ 93 w 373"/>
                  <a:gd name="T21" fmla="*/ 193 h 365"/>
                  <a:gd name="T22" fmla="*/ 68 w 373"/>
                  <a:gd name="T23" fmla="*/ 213 h 365"/>
                  <a:gd name="T24" fmla="*/ 36 w 373"/>
                  <a:gd name="T25" fmla="*/ 234 h 365"/>
                  <a:gd name="T26" fmla="*/ 8 w 373"/>
                  <a:gd name="T27" fmla="*/ 270 h 365"/>
                  <a:gd name="T28" fmla="*/ 0 w 373"/>
                  <a:gd name="T29" fmla="*/ 306 h 365"/>
                  <a:gd name="T30" fmla="*/ 12 w 373"/>
                  <a:gd name="T31" fmla="*/ 333 h 365"/>
                  <a:gd name="T32" fmla="*/ 68 w 373"/>
                  <a:gd name="T33" fmla="*/ 349 h 365"/>
                  <a:gd name="T34" fmla="*/ 121 w 373"/>
                  <a:gd name="T35" fmla="*/ 344 h 365"/>
                  <a:gd name="T36" fmla="*/ 163 w 373"/>
                  <a:gd name="T37" fmla="*/ 333 h 365"/>
                  <a:gd name="T38" fmla="*/ 183 w 373"/>
                  <a:gd name="T39" fmla="*/ 322 h 365"/>
                  <a:gd name="T40" fmla="*/ 207 w 373"/>
                  <a:gd name="T41" fmla="*/ 344 h 365"/>
                  <a:gd name="T42" fmla="*/ 255 w 373"/>
                  <a:gd name="T43" fmla="*/ 364 h 365"/>
                  <a:gd name="T44" fmla="*/ 295 w 373"/>
                  <a:gd name="T45" fmla="*/ 364 h 365"/>
                  <a:gd name="T46" fmla="*/ 336 w 373"/>
                  <a:gd name="T47" fmla="*/ 353 h 365"/>
                  <a:gd name="T48" fmla="*/ 352 w 373"/>
                  <a:gd name="T49" fmla="*/ 349 h 365"/>
                  <a:gd name="T50" fmla="*/ 372 w 373"/>
                  <a:gd name="T51" fmla="*/ 302 h 365"/>
                  <a:gd name="T52" fmla="*/ 369 w 373"/>
                  <a:gd name="T53" fmla="*/ 260 h 365"/>
                  <a:gd name="T54" fmla="*/ 349 w 373"/>
                  <a:gd name="T55" fmla="*/ 213 h 365"/>
                  <a:gd name="T56" fmla="*/ 307 w 373"/>
                  <a:gd name="T57" fmla="*/ 182 h 365"/>
                  <a:gd name="T58" fmla="*/ 292 w 373"/>
                  <a:gd name="T59" fmla="*/ 141 h 365"/>
                  <a:gd name="T60" fmla="*/ 288 w 373"/>
                  <a:gd name="T61" fmla="*/ 104 h 365"/>
                  <a:gd name="T62" fmla="*/ 304 w 373"/>
                  <a:gd name="T63" fmla="*/ 62 h 365"/>
                  <a:gd name="T64" fmla="*/ 304 w 373"/>
                  <a:gd name="T65" fmla="*/ 21 h 365"/>
                  <a:gd name="T66" fmla="*/ 284 w 373"/>
                  <a:gd name="T67" fmla="*/ 11 h 365"/>
                  <a:gd name="T68" fmla="*/ 239 w 373"/>
                  <a:gd name="T69" fmla="*/ 11 h 365"/>
                  <a:gd name="T70" fmla="*/ 223 w 373"/>
                  <a:gd name="T71" fmla="*/ 27 h 365"/>
                  <a:gd name="T72" fmla="*/ 202 w 373"/>
                  <a:gd name="T73" fmla="*/ 62 h 365"/>
                  <a:gd name="T74" fmla="*/ 202 w 373"/>
                  <a:gd name="T75" fmla="*/ 37 h 36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73"/>
                  <a:gd name="T115" fmla="*/ 0 h 365"/>
                  <a:gd name="T116" fmla="*/ 373 w 373"/>
                  <a:gd name="T117" fmla="*/ 365 h 36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73" h="365">
                    <a:moveTo>
                      <a:pt x="202" y="37"/>
                    </a:moveTo>
                    <a:lnTo>
                      <a:pt x="194" y="5"/>
                    </a:lnTo>
                    <a:lnTo>
                      <a:pt x="170" y="0"/>
                    </a:lnTo>
                    <a:lnTo>
                      <a:pt x="146" y="0"/>
                    </a:lnTo>
                    <a:lnTo>
                      <a:pt x="126" y="21"/>
                    </a:lnTo>
                    <a:lnTo>
                      <a:pt x="126" y="42"/>
                    </a:lnTo>
                    <a:lnTo>
                      <a:pt x="110" y="73"/>
                    </a:lnTo>
                    <a:lnTo>
                      <a:pt x="113" y="94"/>
                    </a:lnTo>
                    <a:lnTo>
                      <a:pt x="102" y="120"/>
                    </a:lnTo>
                    <a:lnTo>
                      <a:pt x="102" y="156"/>
                    </a:lnTo>
                    <a:lnTo>
                      <a:pt x="93" y="193"/>
                    </a:lnTo>
                    <a:lnTo>
                      <a:pt x="68" y="213"/>
                    </a:lnTo>
                    <a:lnTo>
                      <a:pt x="36" y="234"/>
                    </a:lnTo>
                    <a:lnTo>
                      <a:pt x="8" y="270"/>
                    </a:lnTo>
                    <a:lnTo>
                      <a:pt x="0" y="306"/>
                    </a:lnTo>
                    <a:lnTo>
                      <a:pt x="12" y="333"/>
                    </a:lnTo>
                    <a:lnTo>
                      <a:pt x="68" y="349"/>
                    </a:lnTo>
                    <a:lnTo>
                      <a:pt x="121" y="344"/>
                    </a:lnTo>
                    <a:lnTo>
                      <a:pt x="163" y="333"/>
                    </a:lnTo>
                    <a:lnTo>
                      <a:pt x="183" y="322"/>
                    </a:lnTo>
                    <a:lnTo>
                      <a:pt x="207" y="344"/>
                    </a:lnTo>
                    <a:lnTo>
                      <a:pt x="255" y="364"/>
                    </a:lnTo>
                    <a:lnTo>
                      <a:pt x="295" y="364"/>
                    </a:lnTo>
                    <a:lnTo>
                      <a:pt x="336" y="353"/>
                    </a:lnTo>
                    <a:lnTo>
                      <a:pt x="352" y="349"/>
                    </a:lnTo>
                    <a:lnTo>
                      <a:pt x="372" y="302"/>
                    </a:lnTo>
                    <a:lnTo>
                      <a:pt x="369" y="260"/>
                    </a:lnTo>
                    <a:lnTo>
                      <a:pt x="349" y="213"/>
                    </a:lnTo>
                    <a:lnTo>
                      <a:pt x="307" y="182"/>
                    </a:lnTo>
                    <a:lnTo>
                      <a:pt x="292" y="141"/>
                    </a:lnTo>
                    <a:lnTo>
                      <a:pt x="288" y="104"/>
                    </a:lnTo>
                    <a:lnTo>
                      <a:pt x="304" y="62"/>
                    </a:lnTo>
                    <a:lnTo>
                      <a:pt x="304" y="21"/>
                    </a:lnTo>
                    <a:lnTo>
                      <a:pt x="284" y="11"/>
                    </a:lnTo>
                    <a:lnTo>
                      <a:pt x="239" y="11"/>
                    </a:lnTo>
                    <a:lnTo>
                      <a:pt x="223" y="27"/>
                    </a:lnTo>
                    <a:lnTo>
                      <a:pt x="202" y="62"/>
                    </a:lnTo>
                    <a:lnTo>
                      <a:pt x="202" y="37"/>
                    </a:lnTo>
                  </a:path>
                </a:pathLst>
              </a:custGeom>
              <a:solidFill>
                <a:srgbClr val="FFC98E"/>
              </a:solidFill>
              <a:ln w="9525" cap="rnd">
                <a:noFill/>
                <a:round/>
                <a:headEnd/>
                <a:tailEnd/>
              </a:ln>
            </p:spPr>
            <p:txBody>
              <a:bodyPr/>
              <a:lstStyle/>
              <a:p>
                <a:endParaRPr lang="zh-CN" altLang="en-US"/>
              </a:p>
            </p:txBody>
          </p:sp>
          <p:sp>
            <p:nvSpPr>
              <p:cNvPr id="64" name="Freeform 11"/>
              <p:cNvSpPr>
                <a:spLocks/>
              </p:cNvSpPr>
              <p:nvPr/>
            </p:nvSpPr>
            <p:spPr bwMode="auto">
              <a:xfrm>
                <a:off x="2171" y="3465"/>
                <a:ext cx="122" cy="127"/>
              </a:xfrm>
              <a:custGeom>
                <a:avLst/>
                <a:gdLst>
                  <a:gd name="T0" fmla="*/ 45 w 122"/>
                  <a:gd name="T1" fmla="*/ 0 h 127"/>
                  <a:gd name="T2" fmla="*/ 0 w 122"/>
                  <a:gd name="T3" fmla="*/ 74 h 127"/>
                  <a:gd name="T4" fmla="*/ 25 w 122"/>
                  <a:gd name="T5" fmla="*/ 84 h 127"/>
                  <a:gd name="T6" fmla="*/ 32 w 122"/>
                  <a:gd name="T7" fmla="*/ 126 h 127"/>
                  <a:gd name="T8" fmla="*/ 60 w 122"/>
                  <a:gd name="T9" fmla="*/ 84 h 127"/>
                  <a:gd name="T10" fmla="*/ 121 w 122"/>
                  <a:gd name="T11" fmla="*/ 79 h 127"/>
                  <a:gd name="T12" fmla="*/ 73 w 122"/>
                  <a:gd name="T13" fmla="*/ 4 h 127"/>
                  <a:gd name="T14" fmla="*/ 45 w 122"/>
                  <a:gd name="T15" fmla="*/ 0 h 127"/>
                  <a:gd name="T16" fmla="*/ 0 60000 65536"/>
                  <a:gd name="T17" fmla="*/ 0 60000 65536"/>
                  <a:gd name="T18" fmla="*/ 0 60000 65536"/>
                  <a:gd name="T19" fmla="*/ 0 60000 65536"/>
                  <a:gd name="T20" fmla="*/ 0 60000 65536"/>
                  <a:gd name="T21" fmla="*/ 0 60000 65536"/>
                  <a:gd name="T22" fmla="*/ 0 60000 65536"/>
                  <a:gd name="T23" fmla="*/ 0 60000 65536"/>
                  <a:gd name="T24" fmla="*/ 0 w 122"/>
                  <a:gd name="T25" fmla="*/ 0 h 127"/>
                  <a:gd name="T26" fmla="*/ 122 w 122"/>
                  <a:gd name="T27" fmla="*/ 127 h 1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2" h="127">
                    <a:moveTo>
                      <a:pt x="45" y="0"/>
                    </a:moveTo>
                    <a:lnTo>
                      <a:pt x="0" y="74"/>
                    </a:lnTo>
                    <a:lnTo>
                      <a:pt x="25" y="84"/>
                    </a:lnTo>
                    <a:lnTo>
                      <a:pt x="32" y="126"/>
                    </a:lnTo>
                    <a:lnTo>
                      <a:pt x="60" y="84"/>
                    </a:lnTo>
                    <a:lnTo>
                      <a:pt x="121" y="79"/>
                    </a:lnTo>
                    <a:lnTo>
                      <a:pt x="73" y="4"/>
                    </a:lnTo>
                    <a:lnTo>
                      <a:pt x="45" y="0"/>
                    </a:lnTo>
                  </a:path>
                </a:pathLst>
              </a:custGeom>
              <a:solidFill>
                <a:srgbClr val="FF0000"/>
              </a:solidFill>
              <a:ln w="9525" cap="rnd">
                <a:noFill/>
                <a:round/>
                <a:headEnd/>
                <a:tailEnd/>
              </a:ln>
            </p:spPr>
            <p:txBody>
              <a:bodyPr/>
              <a:lstStyle/>
              <a:p>
                <a:endParaRPr lang="zh-CN" altLang="en-US"/>
              </a:p>
            </p:txBody>
          </p:sp>
          <p:sp>
            <p:nvSpPr>
              <p:cNvPr id="65" name="Freeform 12"/>
              <p:cNvSpPr>
                <a:spLocks/>
              </p:cNvSpPr>
              <p:nvPr/>
            </p:nvSpPr>
            <p:spPr bwMode="auto">
              <a:xfrm>
                <a:off x="1979" y="2689"/>
                <a:ext cx="534" cy="785"/>
              </a:xfrm>
              <a:custGeom>
                <a:avLst/>
                <a:gdLst>
                  <a:gd name="T0" fmla="*/ 266 w 534"/>
                  <a:gd name="T1" fmla="*/ 0 h 785"/>
                  <a:gd name="T2" fmla="*/ 210 w 534"/>
                  <a:gd name="T3" fmla="*/ 32 h 785"/>
                  <a:gd name="T4" fmla="*/ 155 w 534"/>
                  <a:gd name="T5" fmla="*/ 152 h 785"/>
                  <a:gd name="T6" fmla="*/ 149 w 534"/>
                  <a:gd name="T7" fmla="*/ 234 h 785"/>
                  <a:gd name="T8" fmla="*/ 128 w 534"/>
                  <a:gd name="T9" fmla="*/ 286 h 785"/>
                  <a:gd name="T10" fmla="*/ 99 w 534"/>
                  <a:gd name="T11" fmla="*/ 270 h 785"/>
                  <a:gd name="T12" fmla="*/ 74 w 534"/>
                  <a:gd name="T13" fmla="*/ 270 h 785"/>
                  <a:gd name="T14" fmla="*/ 40 w 534"/>
                  <a:gd name="T15" fmla="*/ 277 h 785"/>
                  <a:gd name="T16" fmla="*/ 10 w 534"/>
                  <a:gd name="T17" fmla="*/ 304 h 785"/>
                  <a:gd name="T18" fmla="*/ 0 w 534"/>
                  <a:gd name="T19" fmla="*/ 336 h 785"/>
                  <a:gd name="T20" fmla="*/ 2 w 534"/>
                  <a:gd name="T21" fmla="*/ 362 h 785"/>
                  <a:gd name="T22" fmla="*/ 31 w 534"/>
                  <a:gd name="T23" fmla="*/ 392 h 785"/>
                  <a:gd name="T24" fmla="*/ 8 w 534"/>
                  <a:gd name="T25" fmla="*/ 458 h 785"/>
                  <a:gd name="T26" fmla="*/ 2 w 534"/>
                  <a:gd name="T27" fmla="*/ 511 h 785"/>
                  <a:gd name="T28" fmla="*/ 10 w 534"/>
                  <a:gd name="T29" fmla="*/ 567 h 785"/>
                  <a:gd name="T30" fmla="*/ 43 w 534"/>
                  <a:gd name="T31" fmla="*/ 616 h 785"/>
                  <a:gd name="T32" fmla="*/ 74 w 534"/>
                  <a:gd name="T33" fmla="*/ 646 h 785"/>
                  <a:gd name="T34" fmla="*/ 108 w 534"/>
                  <a:gd name="T35" fmla="*/ 676 h 785"/>
                  <a:gd name="T36" fmla="*/ 136 w 534"/>
                  <a:gd name="T37" fmla="*/ 719 h 785"/>
                  <a:gd name="T38" fmla="*/ 166 w 534"/>
                  <a:gd name="T39" fmla="*/ 755 h 785"/>
                  <a:gd name="T40" fmla="*/ 205 w 534"/>
                  <a:gd name="T41" fmla="*/ 774 h 785"/>
                  <a:gd name="T42" fmla="*/ 269 w 534"/>
                  <a:gd name="T43" fmla="*/ 784 h 785"/>
                  <a:gd name="T44" fmla="*/ 328 w 534"/>
                  <a:gd name="T45" fmla="*/ 778 h 785"/>
                  <a:gd name="T46" fmla="*/ 384 w 534"/>
                  <a:gd name="T47" fmla="*/ 748 h 785"/>
                  <a:gd name="T48" fmla="*/ 428 w 534"/>
                  <a:gd name="T49" fmla="*/ 702 h 785"/>
                  <a:gd name="T50" fmla="*/ 453 w 534"/>
                  <a:gd name="T51" fmla="*/ 653 h 785"/>
                  <a:gd name="T52" fmla="*/ 495 w 534"/>
                  <a:gd name="T53" fmla="*/ 599 h 785"/>
                  <a:gd name="T54" fmla="*/ 533 w 534"/>
                  <a:gd name="T55" fmla="*/ 550 h 785"/>
                  <a:gd name="T56" fmla="*/ 533 w 534"/>
                  <a:gd name="T57" fmla="*/ 485 h 785"/>
                  <a:gd name="T58" fmla="*/ 512 w 534"/>
                  <a:gd name="T59" fmla="*/ 442 h 785"/>
                  <a:gd name="T60" fmla="*/ 499 w 534"/>
                  <a:gd name="T61" fmla="*/ 408 h 785"/>
                  <a:gd name="T62" fmla="*/ 522 w 534"/>
                  <a:gd name="T63" fmla="*/ 359 h 785"/>
                  <a:gd name="T64" fmla="*/ 531 w 534"/>
                  <a:gd name="T65" fmla="*/ 319 h 785"/>
                  <a:gd name="T66" fmla="*/ 518 w 534"/>
                  <a:gd name="T67" fmla="*/ 296 h 785"/>
                  <a:gd name="T68" fmla="*/ 484 w 534"/>
                  <a:gd name="T69" fmla="*/ 286 h 785"/>
                  <a:gd name="T70" fmla="*/ 451 w 534"/>
                  <a:gd name="T71" fmla="*/ 290 h 785"/>
                  <a:gd name="T72" fmla="*/ 440 w 534"/>
                  <a:gd name="T73" fmla="*/ 293 h 785"/>
                  <a:gd name="T74" fmla="*/ 434 w 534"/>
                  <a:gd name="T75" fmla="*/ 260 h 785"/>
                  <a:gd name="T76" fmla="*/ 425 w 534"/>
                  <a:gd name="T77" fmla="*/ 207 h 785"/>
                  <a:gd name="T78" fmla="*/ 412 w 534"/>
                  <a:gd name="T79" fmla="*/ 121 h 785"/>
                  <a:gd name="T80" fmla="*/ 374 w 534"/>
                  <a:gd name="T81" fmla="*/ 42 h 785"/>
                  <a:gd name="T82" fmla="*/ 305 w 534"/>
                  <a:gd name="T83" fmla="*/ 0 h 785"/>
                  <a:gd name="T84" fmla="*/ 266 w 534"/>
                  <a:gd name="T85" fmla="*/ 0 h 78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34"/>
                  <a:gd name="T130" fmla="*/ 0 h 785"/>
                  <a:gd name="T131" fmla="*/ 534 w 534"/>
                  <a:gd name="T132" fmla="*/ 785 h 78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34" h="785">
                    <a:moveTo>
                      <a:pt x="266" y="0"/>
                    </a:moveTo>
                    <a:lnTo>
                      <a:pt x="210" y="32"/>
                    </a:lnTo>
                    <a:lnTo>
                      <a:pt x="155" y="152"/>
                    </a:lnTo>
                    <a:lnTo>
                      <a:pt x="149" y="234"/>
                    </a:lnTo>
                    <a:lnTo>
                      <a:pt x="128" y="286"/>
                    </a:lnTo>
                    <a:lnTo>
                      <a:pt x="99" y="270"/>
                    </a:lnTo>
                    <a:lnTo>
                      <a:pt x="74" y="270"/>
                    </a:lnTo>
                    <a:lnTo>
                      <a:pt x="40" y="277"/>
                    </a:lnTo>
                    <a:lnTo>
                      <a:pt x="10" y="304"/>
                    </a:lnTo>
                    <a:lnTo>
                      <a:pt x="0" y="336"/>
                    </a:lnTo>
                    <a:lnTo>
                      <a:pt x="2" y="362"/>
                    </a:lnTo>
                    <a:lnTo>
                      <a:pt x="31" y="392"/>
                    </a:lnTo>
                    <a:lnTo>
                      <a:pt x="8" y="458"/>
                    </a:lnTo>
                    <a:lnTo>
                      <a:pt x="2" y="511"/>
                    </a:lnTo>
                    <a:lnTo>
                      <a:pt x="10" y="567"/>
                    </a:lnTo>
                    <a:lnTo>
                      <a:pt x="43" y="616"/>
                    </a:lnTo>
                    <a:lnTo>
                      <a:pt x="74" y="646"/>
                    </a:lnTo>
                    <a:lnTo>
                      <a:pt x="108" y="676"/>
                    </a:lnTo>
                    <a:lnTo>
                      <a:pt x="136" y="719"/>
                    </a:lnTo>
                    <a:lnTo>
                      <a:pt x="166" y="755"/>
                    </a:lnTo>
                    <a:lnTo>
                      <a:pt x="205" y="774"/>
                    </a:lnTo>
                    <a:lnTo>
                      <a:pt x="269" y="784"/>
                    </a:lnTo>
                    <a:lnTo>
                      <a:pt x="328" y="778"/>
                    </a:lnTo>
                    <a:lnTo>
                      <a:pt x="384" y="748"/>
                    </a:lnTo>
                    <a:lnTo>
                      <a:pt x="428" y="702"/>
                    </a:lnTo>
                    <a:lnTo>
                      <a:pt x="453" y="653"/>
                    </a:lnTo>
                    <a:lnTo>
                      <a:pt x="495" y="599"/>
                    </a:lnTo>
                    <a:lnTo>
                      <a:pt x="533" y="550"/>
                    </a:lnTo>
                    <a:lnTo>
                      <a:pt x="533" y="485"/>
                    </a:lnTo>
                    <a:lnTo>
                      <a:pt x="512" y="442"/>
                    </a:lnTo>
                    <a:lnTo>
                      <a:pt x="499" y="408"/>
                    </a:lnTo>
                    <a:lnTo>
                      <a:pt x="522" y="359"/>
                    </a:lnTo>
                    <a:lnTo>
                      <a:pt x="531" y="319"/>
                    </a:lnTo>
                    <a:lnTo>
                      <a:pt x="518" y="296"/>
                    </a:lnTo>
                    <a:lnTo>
                      <a:pt x="484" y="286"/>
                    </a:lnTo>
                    <a:lnTo>
                      <a:pt x="451" y="290"/>
                    </a:lnTo>
                    <a:lnTo>
                      <a:pt x="440" y="293"/>
                    </a:lnTo>
                    <a:lnTo>
                      <a:pt x="434" y="260"/>
                    </a:lnTo>
                    <a:lnTo>
                      <a:pt x="425" y="207"/>
                    </a:lnTo>
                    <a:lnTo>
                      <a:pt x="412" y="121"/>
                    </a:lnTo>
                    <a:lnTo>
                      <a:pt x="374" y="42"/>
                    </a:lnTo>
                    <a:lnTo>
                      <a:pt x="305" y="0"/>
                    </a:lnTo>
                    <a:lnTo>
                      <a:pt x="266" y="0"/>
                    </a:lnTo>
                  </a:path>
                </a:pathLst>
              </a:custGeom>
              <a:solidFill>
                <a:srgbClr val="FFC98E"/>
              </a:solidFill>
              <a:ln w="9525" cap="rnd">
                <a:noFill/>
                <a:round/>
                <a:headEnd/>
                <a:tailEnd/>
              </a:ln>
            </p:spPr>
            <p:txBody>
              <a:bodyPr/>
              <a:lstStyle/>
              <a:p>
                <a:endParaRPr lang="zh-CN" altLang="en-US"/>
              </a:p>
            </p:txBody>
          </p:sp>
          <p:sp>
            <p:nvSpPr>
              <p:cNvPr id="66" name="Freeform 13"/>
              <p:cNvSpPr>
                <a:spLocks/>
              </p:cNvSpPr>
              <p:nvPr/>
            </p:nvSpPr>
            <p:spPr bwMode="auto">
              <a:xfrm>
                <a:off x="2069" y="2610"/>
                <a:ext cx="361" cy="363"/>
              </a:xfrm>
              <a:custGeom>
                <a:avLst/>
                <a:gdLst>
                  <a:gd name="T0" fmla="*/ 202 w 361"/>
                  <a:gd name="T1" fmla="*/ 32 h 363"/>
                  <a:gd name="T2" fmla="*/ 165 w 361"/>
                  <a:gd name="T3" fmla="*/ 6 h 363"/>
                  <a:gd name="T4" fmla="*/ 132 w 361"/>
                  <a:gd name="T5" fmla="*/ 0 h 363"/>
                  <a:gd name="T6" fmla="*/ 99 w 361"/>
                  <a:gd name="T7" fmla="*/ 0 h 363"/>
                  <a:gd name="T8" fmla="*/ 78 w 361"/>
                  <a:gd name="T9" fmla="*/ 2 h 363"/>
                  <a:gd name="T10" fmla="*/ 62 w 361"/>
                  <a:gd name="T11" fmla="*/ 13 h 363"/>
                  <a:gd name="T12" fmla="*/ 47 w 361"/>
                  <a:gd name="T13" fmla="*/ 29 h 363"/>
                  <a:gd name="T14" fmla="*/ 72 w 361"/>
                  <a:gd name="T15" fmla="*/ 15 h 363"/>
                  <a:gd name="T16" fmla="*/ 99 w 361"/>
                  <a:gd name="T17" fmla="*/ 10 h 363"/>
                  <a:gd name="T18" fmla="*/ 122 w 361"/>
                  <a:gd name="T19" fmla="*/ 15 h 363"/>
                  <a:gd name="T20" fmla="*/ 140 w 361"/>
                  <a:gd name="T21" fmla="*/ 29 h 363"/>
                  <a:gd name="T22" fmla="*/ 104 w 361"/>
                  <a:gd name="T23" fmla="*/ 29 h 363"/>
                  <a:gd name="T24" fmla="*/ 78 w 361"/>
                  <a:gd name="T25" fmla="*/ 36 h 363"/>
                  <a:gd name="T26" fmla="*/ 64 w 361"/>
                  <a:gd name="T27" fmla="*/ 45 h 363"/>
                  <a:gd name="T28" fmla="*/ 78 w 361"/>
                  <a:gd name="T29" fmla="*/ 62 h 363"/>
                  <a:gd name="T30" fmla="*/ 31 w 361"/>
                  <a:gd name="T31" fmla="*/ 101 h 363"/>
                  <a:gd name="T32" fmla="*/ 5 w 361"/>
                  <a:gd name="T33" fmla="*/ 138 h 363"/>
                  <a:gd name="T34" fmla="*/ 0 w 361"/>
                  <a:gd name="T35" fmla="*/ 177 h 363"/>
                  <a:gd name="T36" fmla="*/ 5 w 361"/>
                  <a:gd name="T37" fmla="*/ 214 h 363"/>
                  <a:gd name="T38" fmla="*/ 10 w 361"/>
                  <a:gd name="T39" fmla="*/ 233 h 363"/>
                  <a:gd name="T40" fmla="*/ 16 w 361"/>
                  <a:gd name="T41" fmla="*/ 260 h 363"/>
                  <a:gd name="T42" fmla="*/ 16 w 361"/>
                  <a:gd name="T43" fmla="*/ 352 h 363"/>
                  <a:gd name="T44" fmla="*/ 36 w 361"/>
                  <a:gd name="T45" fmla="*/ 362 h 363"/>
                  <a:gd name="T46" fmla="*/ 60 w 361"/>
                  <a:gd name="T47" fmla="*/ 241 h 363"/>
                  <a:gd name="T48" fmla="*/ 111 w 361"/>
                  <a:gd name="T49" fmla="*/ 161 h 363"/>
                  <a:gd name="T50" fmla="*/ 142 w 361"/>
                  <a:gd name="T51" fmla="*/ 111 h 363"/>
                  <a:gd name="T52" fmla="*/ 161 w 361"/>
                  <a:gd name="T53" fmla="*/ 98 h 363"/>
                  <a:gd name="T54" fmla="*/ 180 w 361"/>
                  <a:gd name="T55" fmla="*/ 92 h 363"/>
                  <a:gd name="T56" fmla="*/ 211 w 361"/>
                  <a:gd name="T57" fmla="*/ 96 h 363"/>
                  <a:gd name="T58" fmla="*/ 240 w 361"/>
                  <a:gd name="T59" fmla="*/ 109 h 363"/>
                  <a:gd name="T60" fmla="*/ 263 w 361"/>
                  <a:gd name="T61" fmla="*/ 135 h 363"/>
                  <a:gd name="T62" fmla="*/ 282 w 361"/>
                  <a:gd name="T63" fmla="*/ 164 h 363"/>
                  <a:gd name="T64" fmla="*/ 299 w 361"/>
                  <a:gd name="T65" fmla="*/ 211 h 363"/>
                  <a:gd name="T66" fmla="*/ 318 w 361"/>
                  <a:gd name="T67" fmla="*/ 250 h 363"/>
                  <a:gd name="T68" fmla="*/ 341 w 361"/>
                  <a:gd name="T69" fmla="*/ 290 h 363"/>
                  <a:gd name="T70" fmla="*/ 346 w 361"/>
                  <a:gd name="T71" fmla="*/ 319 h 363"/>
                  <a:gd name="T72" fmla="*/ 357 w 361"/>
                  <a:gd name="T73" fmla="*/ 177 h 363"/>
                  <a:gd name="T74" fmla="*/ 360 w 361"/>
                  <a:gd name="T75" fmla="*/ 121 h 363"/>
                  <a:gd name="T76" fmla="*/ 344 w 361"/>
                  <a:gd name="T77" fmla="*/ 96 h 363"/>
                  <a:gd name="T78" fmla="*/ 315 w 361"/>
                  <a:gd name="T79" fmla="*/ 79 h 363"/>
                  <a:gd name="T80" fmla="*/ 284 w 361"/>
                  <a:gd name="T81" fmla="*/ 62 h 363"/>
                  <a:gd name="T82" fmla="*/ 266 w 361"/>
                  <a:gd name="T83" fmla="*/ 56 h 363"/>
                  <a:gd name="T84" fmla="*/ 282 w 361"/>
                  <a:gd name="T85" fmla="*/ 43 h 363"/>
                  <a:gd name="T86" fmla="*/ 307 w 361"/>
                  <a:gd name="T87" fmla="*/ 39 h 363"/>
                  <a:gd name="T88" fmla="*/ 328 w 361"/>
                  <a:gd name="T89" fmla="*/ 43 h 363"/>
                  <a:gd name="T90" fmla="*/ 307 w 361"/>
                  <a:gd name="T91" fmla="*/ 23 h 363"/>
                  <a:gd name="T92" fmla="*/ 284 w 361"/>
                  <a:gd name="T93" fmla="*/ 10 h 363"/>
                  <a:gd name="T94" fmla="*/ 261 w 361"/>
                  <a:gd name="T95" fmla="*/ 2 h 363"/>
                  <a:gd name="T96" fmla="*/ 238 w 361"/>
                  <a:gd name="T97" fmla="*/ 2 h 363"/>
                  <a:gd name="T98" fmla="*/ 216 w 361"/>
                  <a:gd name="T99" fmla="*/ 15 h 363"/>
                  <a:gd name="T100" fmla="*/ 214 w 361"/>
                  <a:gd name="T101" fmla="*/ 23 h 363"/>
                  <a:gd name="T102" fmla="*/ 202 w 361"/>
                  <a:gd name="T103" fmla="*/ 32 h 36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61"/>
                  <a:gd name="T157" fmla="*/ 0 h 363"/>
                  <a:gd name="T158" fmla="*/ 361 w 361"/>
                  <a:gd name="T159" fmla="*/ 363 h 36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61" h="363">
                    <a:moveTo>
                      <a:pt x="202" y="32"/>
                    </a:moveTo>
                    <a:lnTo>
                      <a:pt x="165" y="6"/>
                    </a:lnTo>
                    <a:lnTo>
                      <a:pt x="132" y="0"/>
                    </a:lnTo>
                    <a:lnTo>
                      <a:pt x="99" y="0"/>
                    </a:lnTo>
                    <a:lnTo>
                      <a:pt x="78" y="2"/>
                    </a:lnTo>
                    <a:lnTo>
                      <a:pt x="62" y="13"/>
                    </a:lnTo>
                    <a:lnTo>
                      <a:pt x="47" y="29"/>
                    </a:lnTo>
                    <a:lnTo>
                      <a:pt x="72" y="15"/>
                    </a:lnTo>
                    <a:lnTo>
                      <a:pt x="99" y="10"/>
                    </a:lnTo>
                    <a:lnTo>
                      <a:pt x="122" y="15"/>
                    </a:lnTo>
                    <a:lnTo>
                      <a:pt x="140" y="29"/>
                    </a:lnTo>
                    <a:lnTo>
                      <a:pt x="104" y="29"/>
                    </a:lnTo>
                    <a:lnTo>
                      <a:pt x="78" y="36"/>
                    </a:lnTo>
                    <a:lnTo>
                      <a:pt x="64" y="45"/>
                    </a:lnTo>
                    <a:lnTo>
                      <a:pt x="78" y="62"/>
                    </a:lnTo>
                    <a:lnTo>
                      <a:pt x="31" y="101"/>
                    </a:lnTo>
                    <a:lnTo>
                      <a:pt x="5" y="138"/>
                    </a:lnTo>
                    <a:lnTo>
                      <a:pt x="0" y="177"/>
                    </a:lnTo>
                    <a:lnTo>
                      <a:pt x="5" y="214"/>
                    </a:lnTo>
                    <a:lnTo>
                      <a:pt x="10" y="233"/>
                    </a:lnTo>
                    <a:lnTo>
                      <a:pt x="16" y="260"/>
                    </a:lnTo>
                    <a:lnTo>
                      <a:pt x="16" y="352"/>
                    </a:lnTo>
                    <a:lnTo>
                      <a:pt x="36" y="362"/>
                    </a:lnTo>
                    <a:lnTo>
                      <a:pt x="60" y="241"/>
                    </a:lnTo>
                    <a:lnTo>
                      <a:pt x="111" y="161"/>
                    </a:lnTo>
                    <a:lnTo>
                      <a:pt x="142" y="111"/>
                    </a:lnTo>
                    <a:lnTo>
                      <a:pt x="161" y="98"/>
                    </a:lnTo>
                    <a:lnTo>
                      <a:pt x="180" y="92"/>
                    </a:lnTo>
                    <a:lnTo>
                      <a:pt x="211" y="96"/>
                    </a:lnTo>
                    <a:lnTo>
                      <a:pt x="240" y="109"/>
                    </a:lnTo>
                    <a:lnTo>
                      <a:pt x="263" y="135"/>
                    </a:lnTo>
                    <a:lnTo>
                      <a:pt x="282" y="164"/>
                    </a:lnTo>
                    <a:lnTo>
                      <a:pt x="299" y="211"/>
                    </a:lnTo>
                    <a:lnTo>
                      <a:pt x="318" y="250"/>
                    </a:lnTo>
                    <a:lnTo>
                      <a:pt x="341" y="290"/>
                    </a:lnTo>
                    <a:lnTo>
                      <a:pt x="346" y="319"/>
                    </a:lnTo>
                    <a:lnTo>
                      <a:pt x="357" y="177"/>
                    </a:lnTo>
                    <a:lnTo>
                      <a:pt x="360" y="121"/>
                    </a:lnTo>
                    <a:lnTo>
                      <a:pt x="344" y="96"/>
                    </a:lnTo>
                    <a:lnTo>
                      <a:pt x="315" y="79"/>
                    </a:lnTo>
                    <a:lnTo>
                      <a:pt x="284" y="62"/>
                    </a:lnTo>
                    <a:lnTo>
                      <a:pt x="266" y="56"/>
                    </a:lnTo>
                    <a:lnTo>
                      <a:pt x="282" y="43"/>
                    </a:lnTo>
                    <a:lnTo>
                      <a:pt x="307" y="39"/>
                    </a:lnTo>
                    <a:lnTo>
                      <a:pt x="328" y="43"/>
                    </a:lnTo>
                    <a:lnTo>
                      <a:pt x="307" y="23"/>
                    </a:lnTo>
                    <a:lnTo>
                      <a:pt x="284" y="10"/>
                    </a:lnTo>
                    <a:lnTo>
                      <a:pt x="261" y="2"/>
                    </a:lnTo>
                    <a:lnTo>
                      <a:pt x="238" y="2"/>
                    </a:lnTo>
                    <a:lnTo>
                      <a:pt x="216" y="15"/>
                    </a:lnTo>
                    <a:lnTo>
                      <a:pt x="214" y="23"/>
                    </a:lnTo>
                    <a:lnTo>
                      <a:pt x="202" y="32"/>
                    </a:lnTo>
                  </a:path>
                </a:pathLst>
              </a:custGeom>
              <a:solidFill>
                <a:srgbClr val="FFEA00"/>
              </a:solidFill>
              <a:ln w="9525" cap="rnd">
                <a:noFill/>
                <a:round/>
                <a:headEnd/>
                <a:tailEnd/>
              </a:ln>
            </p:spPr>
            <p:txBody>
              <a:bodyPr/>
              <a:lstStyle/>
              <a:p>
                <a:endParaRPr lang="zh-CN" altLang="en-US"/>
              </a:p>
            </p:txBody>
          </p:sp>
          <p:sp>
            <p:nvSpPr>
              <p:cNvPr id="67" name="Freeform 14"/>
              <p:cNvSpPr>
                <a:spLocks/>
              </p:cNvSpPr>
              <p:nvPr/>
            </p:nvSpPr>
            <p:spPr bwMode="auto">
              <a:xfrm>
                <a:off x="2290" y="2927"/>
                <a:ext cx="74" cy="48"/>
              </a:xfrm>
              <a:custGeom>
                <a:avLst/>
                <a:gdLst>
                  <a:gd name="T0" fmla="*/ 4 w 74"/>
                  <a:gd name="T1" fmla="*/ 10 h 48"/>
                  <a:gd name="T2" fmla="*/ 23 w 74"/>
                  <a:gd name="T3" fmla="*/ 0 h 48"/>
                  <a:gd name="T4" fmla="*/ 41 w 74"/>
                  <a:gd name="T5" fmla="*/ 2 h 48"/>
                  <a:gd name="T6" fmla="*/ 63 w 74"/>
                  <a:gd name="T7" fmla="*/ 12 h 48"/>
                  <a:gd name="T8" fmla="*/ 73 w 74"/>
                  <a:gd name="T9" fmla="*/ 27 h 48"/>
                  <a:gd name="T10" fmla="*/ 71 w 74"/>
                  <a:gd name="T11" fmla="*/ 47 h 48"/>
                  <a:gd name="T12" fmla="*/ 48 w 74"/>
                  <a:gd name="T13" fmla="*/ 36 h 48"/>
                  <a:gd name="T14" fmla="*/ 28 w 74"/>
                  <a:gd name="T15" fmla="*/ 30 h 48"/>
                  <a:gd name="T16" fmla="*/ 13 w 74"/>
                  <a:gd name="T17" fmla="*/ 28 h 48"/>
                  <a:gd name="T18" fmla="*/ 1 w 74"/>
                  <a:gd name="T19" fmla="*/ 30 h 48"/>
                  <a:gd name="T20" fmla="*/ 0 w 74"/>
                  <a:gd name="T21" fmla="*/ 17 h 48"/>
                  <a:gd name="T22" fmla="*/ 4 w 74"/>
                  <a:gd name="T23" fmla="*/ 10 h 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4"/>
                  <a:gd name="T37" fmla="*/ 0 h 48"/>
                  <a:gd name="T38" fmla="*/ 74 w 74"/>
                  <a:gd name="T39" fmla="*/ 48 h 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4" h="48">
                    <a:moveTo>
                      <a:pt x="4" y="10"/>
                    </a:moveTo>
                    <a:lnTo>
                      <a:pt x="23" y="0"/>
                    </a:lnTo>
                    <a:lnTo>
                      <a:pt x="41" y="2"/>
                    </a:lnTo>
                    <a:lnTo>
                      <a:pt x="63" y="12"/>
                    </a:lnTo>
                    <a:lnTo>
                      <a:pt x="73" y="27"/>
                    </a:lnTo>
                    <a:lnTo>
                      <a:pt x="71" y="47"/>
                    </a:lnTo>
                    <a:lnTo>
                      <a:pt x="48" y="36"/>
                    </a:lnTo>
                    <a:lnTo>
                      <a:pt x="28" y="30"/>
                    </a:lnTo>
                    <a:lnTo>
                      <a:pt x="13" y="28"/>
                    </a:lnTo>
                    <a:lnTo>
                      <a:pt x="1" y="30"/>
                    </a:lnTo>
                    <a:lnTo>
                      <a:pt x="0" y="17"/>
                    </a:lnTo>
                    <a:lnTo>
                      <a:pt x="4" y="10"/>
                    </a:lnTo>
                  </a:path>
                </a:pathLst>
              </a:custGeom>
              <a:solidFill>
                <a:srgbClr val="FFFFFF"/>
              </a:solidFill>
              <a:ln w="9525" cap="rnd">
                <a:noFill/>
                <a:round/>
                <a:headEnd/>
                <a:tailEnd/>
              </a:ln>
            </p:spPr>
            <p:txBody>
              <a:bodyPr/>
              <a:lstStyle/>
              <a:p>
                <a:endParaRPr lang="zh-CN" altLang="en-US"/>
              </a:p>
            </p:txBody>
          </p:sp>
          <p:sp>
            <p:nvSpPr>
              <p:cNvPr id="68" name="Freeform 15"/>
              <p:cNvSpPr>
                <a:spLocks/>
              </p:cNvSpPr>
              <p:nvPr/>
            </p:nvSpPr>
            <p:spPr bwMode="auto">
              <a:xfrm>
                <a:off x="2166" y="2921"/>
                <a:ext cx="78" cy="36"/>
              </a:xfrm>
              <a:custGeom>
                <a:avLst/>
                <a:gdLst>
                  <a:gd name="T0" fmla="*/ 77 w 78"/>
                  <a:gd name="T1" fmla="*/ 12 h 36"/>
                  <a:gd name="T2" fmla="*/ 56 w 78"/>
                  <a:gd name="T3" fmla="*/ 0 h 36"/>
                  <a:gd name="T4" fmla="*/ 35 w 78"/>
                  <a:gd name="T5" fmla="*/ 4 h 36"/>
                  <a:gd name="T6" fmla="*/ 0 w 78"/>
                  <a:gd name="T7" fmla="*/ 31 h 36"/>
                  <a:gd name="T8" fmla="*/ 27 w 78"/>
                  <a:gd name="T9" fmla="*/ 29 h 36"/>
                  <a:gd name="T10" fmla="*/ 51 w 78"/>
                  <a:gd name="T11" fmla="*/ 33 h 36"/>
                  <a:gd name="T12" fmla="*/ 69 w 78"/>
                  <a:gd name="T13" fmla="*/ 35 h 36"/>
                  <a:gd name="T14" fmla="*/ 77 w 78"/>
                  <a:gd name="T15" fmla="*/ 23 h 36"/>
                  <a:gd name="T16" fmla="*/ 77 w 78"/>
                  <a:gd name="T17" fmla="*/ 12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36"/>
                  <a:gd name="T29" fmla="*/ 78 w 78"/>
                  <a:gd name="T30" fmla="*/ 36 h 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36">
                    <a:moveTo>
                      <a:pt x="77" y="12"/>
                    </a:moveTo>
                    <a:lnTo>
                      <a:pt x="56" y="0"/>
                    </a:lnTo>
                    <a:lnTo>
                      <a:pt x="35" y="4"/>
                    </a:lnTo>
                    <a:lnTo>
                      <a:pt x="0" y="31"/>
                    </a:lnTo>
                    <a:lnTo>
                      <a:pt x="27" y="29"/>
                    </a:lnTo>
                    <a:lnTo>
                      <a:pt x="51" y="33"/>
                    </a:lnTo>
                    <a:lnTo>
                      <a:pt x="69" y="35"/>
                    </a:lnTo>
                    <a:lnTo>
                      <a:pt x="77" y="23"/>
                    </a:lnTo>
                    <a:lnTo>
                      <a:pt x="77" y="12"/>
                    </a:lnTo>
                  </a:path>
                </a:pathLst>
              </a:custGeom>
              <a:solidFill>
                <a:srgbClr val="FFFFFF"/>
              </a:solidFill>
              <a:ln w="9525" cap="rnd">
                <a:noFill/>
                <a:round/>
                <a:headEnd/>
                <a:tailEnd/>
              </a:ln>
            </p:spPr>
            <p:txBody>
              <a:bodyPr/>
              <a:lstStyle/>
              <a:p>
                <a:endParaRPr lang="zh-CN" altLang="en-US"/>
              </a:p>
            </p:txBody>
          </p:sp>
          <p:sp>
            <p:nvSpPr>
              <p:cNvPr id="69" name="Freeform 16"/>
              <p:cNvSpPr>
                <a:spLocks/>
              </p:cNvSpPr>
              <p:nvPr/>
            </p:nvSpPr>
            <p:spPr bwMode="auto">
              <a:xfrm>
                <a:off x="2128" y="2601"/>
                <a:ext cx="269" cy="62"/>
              </a:xfrm>
              <a:custGeom>
                <a:avLst/>
                <a:gdLst>
                  <a:gd name="T0" fmla="*/ 137 w 269"/>
                  <a:gd name="T1" fmla="*/ 34 h 62"/>
                  <a:gd name="T2" fmla="*/ 111 w 269"/>
                  <a:gd name="T3" fmla="*/ 13 h 62"/>
                  <a:gd name="T4" fmla="*/ 89 w 269"/>
                  <a:gd name="T5" fmla="*/ 7 h 62"/>
                  <a:gd name="T6" fmla="*/ 46 w 269"/>
                  <a:gd name="T7" fmla="*/ 0 h 62"/>
                  <a:gd name="T8" fmla="*/ 15 w 269"/>
                  <a:gd name="T9" fmla="*/ 7 h 62"/>
                  <a:gd name="T10" fmla="*/ 0 w 269"/>
                  <a:gd name="T11" fmla="*/ 21 h 62"/>
                  <a:gd name="T12" fmla="*/ 31 w 269"/>
                  <a:gd name="T13" fmla="*/ 13 h 62"/>
                  <a:gd name="T14" fmla="*/ 68 w 269"/>
                  <a:gd name="T15" fmla="*/ 13 h 62"/>
                  <a:gd name="T16" fmla="*/ 99 w 269"/>
                  <a:gd name="T17" fmla="*/ 21 h 62"/>
                  <a:gd name="T18" fmla="*/ 111 w 269"/>
                  <a:gd name="T19" fmla="*/ 28 h 62"/>
                  <a:gd name="T20" fmla="*/ 137 w 269"/>
                  <a:gd name="T21" fmla="*/ 61 h 62"/>
                  <a:gd name="T22" fmla="*/ 157 w 269"/>
                  <a:gd name="T23" fmla="*/ 55 h 62"/>
                  <a:gd name="T24" fmla="*/ 178 w 269"/>
                  <a:gd name="T25" fmla="*/ 28 h 62"/>
                  <a:gd name="T26" fmla="*/ 200 w 269"/>
                  <a:gd name="T27" fmla="*/ 21 h 62"/>
                  <a:gd name="T28" fmla="*/ 232 w 269"/>
                  <a:gd name="T29" fmla="*/ 13 h 62"/>
                  <a:gd name="T30" fmla="*/ 252 w 269"/>
                  <a:gd name="T31" fmla="*/ 28 h 62"/>
                  <a:gd name="T32" fmla="*/ 268 w 269"/>
                  <a:gd name="T33" fmla="*/ 42 h 62"/>
                  <a:gd name="T34" fmla="*/ 258 w 269"/>
                  <a:gd name="T35" fmla="*/ 21 h 62"/>
                  <a:gd name="T36" fmla="*/ 237 w 269"/>
                  <a:gd name="T37" fmla="*/ 7 h 62"/>
                  <a:gd name="T38" fmla="*/ 195 w 269"/>
                  <a:gd name="T39" fmla="*/ 0 h 62"/>
                  <a:gd name="T40" fmla="*/ 169 w 269"/>
                  <a:gd name="T41" fmla="*/ 13 h 62"/>
                  <a:gd name="T42" fmla="*/ 137 w 269"/>
                  <a:gd name="T43" fmla="*/ 34 h 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9"/>
                  <a:gd name="T67" fmla="*/ 0 h 62"/>
                  <a:gd name="T68" fmla="*/ 269 w 269"/>
                  <a:gd name="T69" fmla="*/ 62 h 6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9" h="62">
                    <a:moveTo>
                      <a:pt x="137" y="34"/>
                    </a:moveTo>
                    <a:lnTo>
                      <a:pt x="111" y="13"/>
                    </a:lnTo>
                    <a:lnTo>
                      <a:pt x="89" y="7"/>
                    </a:lnTo>
                    <a:lnTo>
                      <a:pt x="46" y="0"/>
                    </a:lnTo>
                    <a:lnTo>
                      <a:pt x="15" y="7"/>
                    </a:lnTo>
                    <a:lnTo>
                      <a:pt x="0" y="21"/>
                    </a:lnTo>
                    <a:lnTo>
                      <a:pt x="31" y="13"/>
                    </a:lnTo>
                    <a:lnTo>
                      <a:pt x="68" y="13"/>
                    </a:lnTo>
                    <a:lnTo>
                      <a:pt x="99" y="21"/>
                    </a:lnTo>
                    <a:lnTo>
                      <a:pt x="111" y="28"/>
                    </a:lnTo>
                    <a:lnTo>
                      <a:pt x="137" y="61"/>
                    </a:lnTo>
                    <a:lnTo>
                      <a:pt x="157" y="55"/>
                    </a:lnTo>
                    <a:lnTo>
                      <a:pt x="178" y="28"/>
                    </a:lnTo>
                    <a:lnTo>
                      <a:pt x="200" y="21"/>
                    </a:lnTo>
                    <a:lnTo>
                      <a:pt x="232" y="13"/>
                    </a:lnTo>
                    <a:lnTo>
                      <a:pt x="252" y="28"/>
                    </a:lnTo>
                    <a:lnTo>
                      <a:pt x="268" y="42"/>
                    </a:lnTo>
                    <a:lnTo>
                      <a:pt x="258" y="21"/>
                    </a:lnTo>
                    <a:lnTo>
                      <a:pt x="237" y="7"/>
                    </a:lnTo>
                    <a:lnTo>
                      <a:pt x="195" y="0"/>
                    </a:lnTo>
                    <a:lnTo>
                      <a:pt x="169" y="13"/>
                    </a:lnTo>
                    <a:lnTo>
                      <a:pt x="137" y="34"/>
                    </a:lnTo>
                  </a:path>
                </a:pathLst>
              </a:custGeom>
              <a:solidFill>
                <a:srgbClr val="000000"/>
              </a:solidFill>
              <a:ln w="9525" cap="rnd">
                <a:noFill/>
                <a:round/>
                <a:headEnd/>
                <a:tailEnd/>
              </a:ln>
            </p:spPr>
            <p:txBody>
              <a:bodyPr/>
              <a:lstStyle/>
              <a:p>
                <a:endParaRPr lang="zh-CN" altLang="en-US"/>
              </a:p>
            </p:txBody>
          </p:sp>
          <p:sp>
            <p:nvSpPr>
              <p:cNvPr id="70" name="Freeform 17"/>
              <p:cNvSpPr>
                <a:spLocks/>
              </p:cNvSpPr>
              <p:nvPr/>
            </p:nvSpPr>
            <p:spPr bwMode="auto">
              <a:xfrm>
                <a:off x="2122" y="2628"/>
                <a:ext cx="96" cy="42"/>
              </a:xfrm>
              <a:custGeom>
                <a:avLst/>
                <a:gdLst>
                  <a:gd name="T0" fmla="*/ 0 w 96"/>
                  <a:gd name="T1" fmla="*/ 20 h 42"/>
                  <a:gd name="T2" fmla="*/ 32 w 96"/>
                  <a:gd name="T3" fmla="*/ 6 h 42"/>
                  <a:gd name="T4" fmla="*/ 63 w 96"/>
                  <a:gd name="T5" fmla="*/ 0 h 42"/>
                  <a:gd name="T6" fmla="*/ 84 w 96"/>
                  <a:gd name="T7" fmla="*/ 6 h 42"/>
                  <a:gd name="T8" fmla="*/ 95 w 96"/>
                  <a:gd name="T9" fmla="*/ 20 h 42"/>
                  <a:gd name="T10" fmla="*/ 69 w 96"/>
                  <a:gd name="T11" fmla="*/ 14 h 42"/>
                  <a:gd name="T12" fmla="*/ 47 w 96"/>
                  <a:gd name="T13" fmla="*/ 14 h 42"/>
                  <a:gd name="T14" fmla="*/ 32 w 96"/>
                  <a:gd name="T15" fmla="*/ 28 h 42"/>
                  <a:gd name="T16" fmla="*/ 6 w 96"/>
                  <a:gd name="T17" fmla="*/ 41 h 42"/>
                  <a:gd name="T18" fmla="*/ 6 w 96"/>
                  <a:gd name="T19" fmla="*/ 34 h 42"/>
                  <a:gd name="T20" fmla="*/ 0 w 96"/>
                  <a:gd name="T21" fmla="*/ 20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
                  <a:gd name="T34" fmla="*/ 0 h 42"/>
                  <a:gd name="T35" fmla="*/ 96 w 96"/>
                  <a:gd name="T36" fmla="*/ 42 h 4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 h="42">
                    <a:moveTo>
                      <a:pt x="0" y="20"/>
                    </a:moveTo>
                    <a:lnTo>
                      <a:pt x="32" y="6"/>
                    </a:lnTo>
                    <a:lnTo>
                      <a:pt x="63" y="0"/>
                    </a:lnTo>
                    <a:lnTo>
                      <a:pt x="84" y="6"/>
                    </a:lnTo>
                    <a:lnTo>
                      <a:pt x="95" y="20"/>
                    </a:lnTo>
                    <a:lnTo>
                      <a:pt x="69" y="14"/>
                    </a:lnTo>
                    <a:lnTo>
                      <a:pt x="47" y="14"/>
                    </a:lnTo>
                    <a:lnTo>
                      <a:pt x="32" y="28"/>
                    </a:lnTo>
                    <a:lnTo>
                      <a:pt x="6" y="41"/>
                    </a:lnTo>
                    <a:lnTo>
                      <a:pt x="6" y="34"/>
                    </a:lnTo>
                    <a:lnTo>
                      <a:pt x="0" y="20"/>
                    </a:lnTo>
                  </a:path>
                </a:pathLst>
              </a:custGeom>
              <a:solidFill>
                <a:srgbClr val="000000"/>
              </a:solidFill>
              <a:ln w="9525" cap="rnd">
                <a:noFill/>
                <a:round/>
                <a:headEnd/>
                <a:tailEnd/>
              </a:ln>
            </p:spPr>
            <p:txBody>
              <a:bodyPr/>
              <a:lstStyle/>
              <a:p>
                <a:endParaRPr lang="zh-CN" altLang="en-US"/>
              </a:p>
            </p:txBody>
          </p:sp>
          <p:sp>
            <p:nvSpPr>
              <p:cNvPr id="71" name="Freeform 18"/>
              <p:cNvSpPr>
                <a:spLocks/>
              </p:cNvSpPr>
              <p:nvPr/>
            </p:nvSpPr>
            <p:spPr bwMode="auto">
              <a:xfrm>
                <a:off x="2069" y="2656"/>
                <a:ext cx="149" cy="195"/>
              </a:xfrm>
              <a:custGeom>
                <a:avLst/>
                <a:gdLst>
                  <a:gd name="T0" fmla="*/ 148 w 149"/>
                  <a:gd name="T1" fmla="*/ 13 h 195"/>
                  <a:gd name="T2" fmla="*/ 122 w 149"/>
                  <a:gd name="T3" fmla="*/ 6 h 195"/>
                  <a:gd name="T4" fmla="*/ 100 w 149"/>
                  <a:gd name="T5" fmla="*/ 0 h 195"/>
                  <a:gd name="T6" fmla="*/ 79 w 149"/>
                  <a:gd name="T7" fmla="*/ 6 h 195"/>
                  <a:gd name="T8" fmla="*/ 64 w 149"/>
                  <a:gd name="T9" fmla="*/ 13 h 195"/>
                  <a:gd name="T10" fmla="*/ 37 w 149"/>
                  <a:gd name="T11" fmla="*/ 33 h 195"/>
                  <a:gd name="T12" fmla="*/ 21 w 149"/>
                  <a:gd name="T13" fmla="*/ 54 h 195"/>
                  <a:gd name="T14" fmla="*/ 11 w 149"/>
                  <a:gd name="T15" fmla="*/ 81 h 195"/>
                  <a:gd name="T16" fmla="*/ 5 w 149"/>
                  <a:gd name="T17" fmla="*/ 107 h 195"/>
                  <a:gd name="T18" fmla="*/ 0 w 149"/>
                  <a:gd name="T19" fmla="*/ 127 h 195"/>
                  <a:gd name="T20" fmla="*/ 5 w 149"/>
                  <a:gd name="T21" fmla="*/ 154 h 195"/>
                  <a:gd name="T22" fmla="*/ 5 w 149"/>
                  <a:gd name="T23" fmla="*/ 174 h 195"/>
                  <a:gd name="T24" fmla="*/ 16 w 149"/>
                  <a:gd name="T25" fmla="*/ 194 h 195"/>
                  <a:gd name="T26" fmla="*/ 11 w 149"/>
                  <a:gd name="T27" fmla="*/ 160 h 195"/>
                  <a:gd name="T28" fmla="*/ 11 w 149"/>
                  <a:gd name="T29" fmla="*/ 134 h 195"/>
                  <a:gd name="T30" fmla="*/ 16 w 149"/>
                  <a:gd name="T31" fmla="*/ 107 h 195"/>
                  <a:gd name="T32" fmla="*/ 32 w 149"/>
                  <a:gd name="T33" fmla="*/ 81 h 195"/>
                  <a:gd name="T34" fmla="*/ 48 w 149"/>
                  <a:gd name="T35" fmla="*/ 54 h 195"/>
                  <a:gd name="T36" fmla="*/ 74 w 149"/>
                  <a:gd name="T37" fmla="*/ 33 h 195"/>
                  <a:gd name="T38" fmla="*/ 90 w 149"/>
                  <a:gd name="T39" fmla="*/ 33 h 195"/>
                  <a:gd name="T40" fmla="*/ 116 w 149"/>
                  <a:gd name="T41" fmla="*/ 26 h 195"/>
                  <a:gd name="T42" fmla="*/ 132 w 149"/>
                  <a:gd name="T43" fmla="*/ 26 h 195"/>
                  <a:gd name="T44" fmla="*/ 148 w 149"/>
                  <a:gd name="T45" fmla="*/ 13 h 19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49"/>
                  <a:gd name="T70" fmla="*/ 0 h 195"/>
                  <a:gd name="T71" fmla="*/ 149 w 149"/>
                  <a:gd name="T72" fmla="*/ 195 h 19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49" h="195">
                    <a:moveTo>
                      <a:pt x="148" y="13"/>
                    </a:moveTo>
                    <a:lnTo>
                      <a:pt x="122" y="6"/>
                    </a:lnTo>
                    <a:lnTo>
                      <a:pt x="100" y="0"/>
                    </a:lnTo>
                    <a:lnTo>
                      <a:pt x="79" y="6"/>
                    </a:lnTo>
                    <a:lnTo>
                      <a:pt x="64" y="13"/>
                    </a:lnTo>
                    <a:lnTo>
                      <a:pt x="37" y="33"/>
                    </a:lnTo>
                    <a:lnTo>
                      <a:pt x="21" y="54"/>
                    </a:lnTo>
                    <a:lnTo>
                      <a:pt x="11" y="81"/>
                    </a:lnTo>
                    <a:lnTo>
                      <a:pt x="5" y="107"/>
                    </a:lnTo>
                    <a:lnTo>
                      <a:pt x="0" y="127"/>
                    </a:lnTo>
                    <a:lnTo>
                      <a:pt x="5" y="154"/>
                    </a:lnTo>
                    <a:lnTo>
                      <a:pt x="5" y="174"/>
                    </a:lnTo>
                    <a:lnTo>
                      <a:pt x="16" y="194"/>
                    </a:lnTo>
                    <a:lnTo>
                      <a:pt x="11" y="160"/>
                    </a:lnTo>
                    <a:lnTo>
                      <a:pt x="11" y="134"/>
                    </a:lnTo>
                    <a:lnTo>
                      <a:pt x="16" y="107"/>
                    </a:lnTo>
                    <a:lnTo>
                      <a:pt x="32" y="81"/>
                    </a:lnTo>
                    <a:lnTo>
                      <a:pt x="48" y="54"/>
                    </a:lnTo>
                    <a:lnTo>
                      <a:pt x="74" y="33"/>
                    </a:lnTo>
                    <a:lnTo>
                      <a:pt x="90" y="33"/>
                    </a:lnTo>
                    <a:lnTo>
                      <a:pt x="116" y="26"/>
                    </a:lnTo>
                    <a:lnTo>
                      <a:pt x="132" y="26"/>
                    </a:lnTo>
                    <a:lnTo>
                      <a:pt x="148" y="13"/>
                    </a:lnTo>
                  </a:path>
                </a:pathLst>
              </a:custGeom>
              <a:solidFill>
                <a:srgbClr val="000000"/>
              </a:solidFill>
              <a:ln w="9525" cap="rnd">
                <a:noFill/>
                <a:round/>
                <a:headEnd/>
                <a:tailEnd/>
              </a:ln>
            </p:spPr>
            <p:txBody>
              <a:bodyPr/>
              <a:lstStyle/>
              <a:p>
                <a:endParaRPr lang="zh-CN" altLang="en-US"/>
              </a:p>
            </p:txBody>
          </p:sp>
          <p:sp>
            <p:nvSpPr>
              <p:cNvPr id="72" name="Freeform 19"/>
              <p:cNvSpPr>
                <a:spLocks/>
              </p:cNvSpPr>
              <p:nvPr/>
            </p:nvSpPr>
            <p:spPr bwMode="auto">
              <a:xfrm>
                <a:off x="2006" y="2696"/>
                <a:ext cx="254" cy="264"/>
              </a:xfrm>
              <a:custGeom>
                <a:avLst/>
                <a:gdLst>
                  <a:gd name="T0" fmla="*/ 242 w 254"/>
                  <a:gd name="T1" fmla="*/ 0 h 264"/>
                  <a:gd name="T2" fmla="*/ 221 w 254"/>
                  <a:gd name="T3" fmla="*/ 6 h 264"/>
                  <a:gd name="T4" fmla="*/ 205 w 254"/>
                  <a:gd name="T5" fmla="*/ 20 h 264"/>
                  <a:gd name="T6" fmla="*/ 195 w 254"/>
                  <a:gd name="T7" fmla="*/ 41 h 264"/>
                  <a:gd name="T8" fmla="*/ 179 w 254"/>
                  <a:gd name="T9" fmla="*/ 67 h 264"/>
                  <a:gd name="T10" fmla="*/ 158 w 254"/>
                  <a:gd name="T11" fmla="*/ 101 h 264"/>
                  <a:gd name="T12" fmla="*/ 148 w 254"/>
                  <a:gd name="T13" fmla="*/ 114 h 264"/>
                  <a:gd name="T14" fmla="*/ 132 w 254"/>
                  <a:gd name="T15" fmla="*/ 141 h 264"/>
                  <a:gd name="T16" fmla="*/ 105 w 254"/>
                  <a:gd name="T17" fmla="*/ 162 h 264"/>
                  <a:gd name="T18" fmla="*/ 79 w 254"/>
                  <a:gd name="T19" fmla="*/ 182 h 264"/>
                  <a:gd name="T20" fmla="*/ 58 w 254"/>
                  <a:gd name="T21" fmla="*/ 189 h 264"/>
                  <a:gd name="T22" fmla="*/ 42 w 254"/>
                  <a:gd name="T23" fmla="*/ 189 h 264"/>
                  <a:gd name="T24" fmla="*/ 26 w 254"/>
                  <a:gd name="T25" fmla="*/ 182 h 264"/>
                  <a:gd name="T26" fmla="*/ 21 w 254"/>
                  <a:gd name="T27" fmla="*/ 175 h 264"/>
                  <a:gd name="T28" fmla="*/ 31 w 254"/>
                  <a:gd name="T29" fmla="*/ 195 h 264"/>
                  <a:gd name="T30" fmla="*/ 53 w 254"/>
                  <a:gd name="T31" fmla="*/ 195 h 264"/>
                  <a:gd name="T32" fmla="*/ 79 w 254"/>
                  <a:gd name="T33" fmla="*/ 195 h 264"/>
                  <a:gd name="T34" fmla="*/ 95 w 254"/>
                  <a:gd name="T35" fmla="*/ 182 h 264"/>
                  <a:gd name="T36" fmla="*/ 116 w 254"/>
                  <a:gd name="T37" fmla="*/ 169 h 264"/>
                  <a:gd name="T38" fmla="*/ 84 w 254"/>
                  <a:gd name="T39" fmla="*/ 195 h 264"/>
                  <a:gd name="T40" fmla="*/ 79 w 254"/>
                  <a:gd name="T41" fmla="*/ 203 h 264"/>
                  <a:gd name="T42" fmla="*/ 48 w 254"/>
                  <a:gd name="T43" fmla="*/ 208 h 264"/>
                  <a:gd name="T44" fmla="*/ 26 w 254"/>
                  <a:gd name="T45" fmla="*/ 208 h 264"/>
                  <a:gd name="T46" fmla="*/ 0 w 254"/>
                  <a:gd name="T47" fmla="*/ 208 h 264"/>
                  <a:gd name="T48" fmla="*/ 21 w 254"/>
                  <a:gd name="T49" fmla="*/ 222 h 264"/>
                  <a:gd name="T50" fmla="*/ 53 w 254"/>
                  <a:gd name="T51" fmla="*/ 222 h 264"/>
                  <a:gd name="T52" fmla="*/ 74 w 254"/>
                  <a:gd name="T53" fmla="*/ 222 h 264"/>
                  <a:gd name="T54" fmla="*/ 74 w 254"/>
                  <a:gd name="T55" fmla="*/ 256 h 264"/>
                  <a:gd name="T56" fmla="*/ 84 w 254"/>
                  <a:gd name="T57" fmla="*/ 263 h 264"/>
                  <a:gd name="T58" fmla="*/ 90 w 254"/>
                  <a:gd name="T59" fmla="*/ 216 h 264"/>
                  <a:gd name="T60" fmla="*/ 111 w 254"/>
                  <a:gd name="T61" fmla="*/ 195 h 264"/>
                  <a:gd name="T62" fmla="*/ 116 w 254"/>
                  <a:gd name="T63" fmla="*/ 175 h 264"/>
                  <a:gd name="T64" fmla="*/ 132 w 254"/>
                  <a:gd name="T65" fmla="*/ 162 h 264"/>
                  <a:gd name="T66" fmla="*/ 148 w 254"/>
                  <a:gd name="T67" fmla="*/ 141 h 264"/>
                  <a:gd name="T68" fmla="*/ 163 w 254"/>
                  <a:gd name="T69" fmla="*/ 121 h 264"/>
                  <a:gd name="T70" fmla="*/ 179 w 254"/>
                  <a:gd name="T71" fmla="*/ 94 h 264"/>
                  <a:gd name="T72" fmla="*/ 190 w 254"/>
                  <a:gd name="T73" fmla="*/ 73 h 264"/>
                  <a:gd name="T74" fmla="*/ 200 w 254"/>
                  <a:gd name="T75" fmla="*/ 54 h 264"/>
                  <a:gd name="T76" fmla="*/ 211 w 254"/>
                  <a:gd name="T77" fmla="*/ 33 h 264"/>
                  <a:gd name="T78" fmla="*/ 216 w 254"/>
                  <a:gd name="T79" fmla="*/ 20 h 264"/>
                  <a:gd name="T80" fmla="*/ 237 w 254"/>
                  <a:gd name="T81" fmla="*/ 14 h 264"/>
                  <a:gd name="T82" fmla="*/ 253 w 254"/>
                  <a:gd name="T83" fmla="*/ 14 h 264"/>
                  <a:gd name="T84" fmla="*/ 242 w 254"/>
                  <a:gd name="T85" fmla="*/ 0 h 2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54"/>
                  <a:gd name="T130" fmla="*/ 0 h 264"/>
                  <a:gd name="T131" fmla="*/ 254 w 254"/>
                  <a:gd name="T132" fmla="*/ 264 h 26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54" h="264">
                    <a:moveTo>
                      <a:pt x="242" y="0"/>
                    </a:moveTo>
                    <a:lnTo>
                      <a:pt x="221" y="6"/>
                    </a:lnTo>
                    <a:lnTo>
                      <a:pt x="205" y="20"/>
                    </a:lnTo>
                    <a:lnTo>
                      <a:pt x="195" y="41"/>
                    </a:lnTo>
                    <a:lnTo>
                      <a:pt x="179" y="67"/>
                    </a:lnTo>
                    <a:lnTo>
                      <a:pt x="158" y="101"/>
                    </a:lnTo>
                    <a:lnTo>
                      <a:pt x="148" y="114"/>
                    </a:lnTo>
                    <a:lnTo>
                      <a:pt x="132" y="141"/>
                    </a:lnTo>
                    <a:lnTo>
                      <a:pt x="105" y="162"/>
                    </a:lnTo>
                    <a:lnTo>
                      <a:pt x="79" y="182"/>
                    </a:lnTo>
                    <a:lnTo>
                      <a:pt x="58" y="189"/>
                    </a:lnTo>
                    <a:lnTo>
                      <a:pt x="42" y="189"/>
                    </a:lnTo>
                    <a:lnTo>
                      <a:pt x="26" y="182"/>
                    </a:lnTo>
                    <a:lnTo>
                      <a:pt x="21" y="175"/>
                    </a:lnTo>
                    <a:lnTo>
                      <a:pt x="31" y="195"/>
                    </a:lnTo>
                    <a:lnTo>
                      <a:pt x="53" y="195"/>
                    </a:lnTo>
                    <a:lnTo>
                      <a:pt x="79" y="195"/>
                    </a:lnTo>
                    <a:lnTo>
                      <a:pt x="95" y="182"/>
                    </a:lnTo>
                    <a:lnTo>
                      <a:pt x="116" y="169"/>
                    </a:lnTo>
                    <a:lnTo>
                      <a:pt x="84" y="195"/>
                    </a:lnTo>
                    <a:lnTo>
                      <a:pt x="79" y="203"/>
                    </a:lnTo>
                    <a:lnTo>
                      <a:pt x="48" y="208"/>
                    </a:lnTo>
                    <a:lnTo>
                      <a:pt x="26" y="208"/>
                    </a:lnTo>
                    <a:lnTo>
                      <a:pt x="0" y="208"/>
                    </a:lnTo>
                    <a:lnTo>
                      <a:pt x="21" y="222"/>
                    </a:lnTo>
                    <a:lnTo>
                      <a:pt x="53" y="222"/>
                    </a:lnTo>
                    <a:lnTo>
                      <a:pt x="74" y="222"/>
                    </a:lnTo>
                    <a:lnTo>
                      <a:pt x="74" y="256"/>
                    </a:lnTo>
                    <a:lnTo>
                      <a:pt x="84" y="263"/>
                    </a:lnTo>
                    <a:lnTo>
                      <a:pt x="90" y="216"/>
                    </a:lnTo>
                    <a:lnTo>
                      <a:pt x="111" y="195"/>
                    </a:lnTo>
                    <a:lnTo>
                      <a:pt x="116" y="175"/>
                    </a:lnTo>
                    <a:lnTo>
                      <a:pt x="132" y="162"/>
                    </a:lnTo>
                    <a:lnTo>
                      <a:pt x="148" y="141"/>
                    </a:lnTo>
                    <a:lnTo>
                      <a:pt x="163" y="121"/>
                    </a:lnTo>
                    <a:lnTo>
                      <a:pt x="179" y="94"/>
                    </a:lnTo>
                    <a:lnTo>
                      <a:pt x="190" y="73"/>
                    </a:lnTo>
                    <a:lnTo>
                      <a:pt x="200" y="54"/>
                    </a:lnTo>
                    <a:lnTo>
                      <a:pt x="211" y="33"/>
                    </a:lnTo>
                    <a:lnTo>
                      <a:pt x="216" y="20"/>
                    </a:lnTo>
                    <a:lnTo>
                      <a:pt x="237" y="14"/>
                    </a:lnTo>
                    <a:lnTo>
                      <a:pt x="253" y="14"/>
                    </a:lnTo>
                    <a:lnTo>
                      <a:pt x="242" y="0"/>
                    </a:lnTo>
                  </a:path>
                </a:pathLst>
              </a:custGeom>
              <a:solidFill>
                <a:srgbClr val="000000"/>
              </a:solidFill>
              <a:ln w="9525" cap="rnd">
                <a:noFill/>
                <a:round/>
                <a:headEnd/>
                <a:tailEnd/>
              </a:ln>
            </p:spPr>
            <p:txBody>
              <a:bodyPr/>
              <a:lstStyle/>
              <a:p>
                <a:endParaRPr lang="zh-CN" altLang="en-US"/>
              </a:p>
            </p:txBody>
          </p:sp>
          <p:sp>
            <p:nvSpPr>
              <p:cNvPr id="73" name="Freeform 20"/>
              <p:cNvSpPr>
                <a:spLocks/>
              </p:cNvSpPr>
              <p:nvPr/>
            </p:nvSpPr>
            <p:spPr bwMode="auto">
              <a:xfrm>
                <a:off x="2282" y="2710"/>
                <a:ext cx="200" cy="209"/>
              </a:xfrm>
              <a:custGeom>
                <a:avLst/>
                <a:gdLst>
                  <a:gd name="T0" fmla="*/ 0 w 200"/>
                  <a:gd name="T1" fmla="*/ 0 h 209"/>
                  <a:gd name="T2" fmla="*/ 47 w 200"/>
                  <a:gd name="T3" fmla="*/ 27 h 209"/>
                  <a:gd name="T4" fmla="*/ 68 w 200"/>
                  <a:gd name="T5" fmla="*/ 53 h 209"/>
                  <a:gd name="T6" fmla="*/ 79 w 200"/>
                  <a:gd name="T7" fmla="*/ 94 h 209"/>
                  <a:gd name="T8" fmla="*/ 58 w 200"/>
                  <a:gd name="T9" fmla="*/ 100 h 209"/>
                  <a:gd name="T10" fmla="*/ 42 w 200"/>
                  <a:gd name="T11" fmla="*/ 87 h 209"/>
                  <a:gd name="T12" fmla="*/ 36 w 200"/>
                  <a:gd name="T13" fmla="*/ 100 h 209"/>
                  <a:gd name="T14" fmla="*/ 11 w 200"/>
                  <a:gd name="T15" fmla="*/ 87 h 209"/>
                  <a:gd name="T16" fmla="*/ 5 w 200"/>
                  <a:gd name="T17" fmla="*/ 100 h 209"/>
                  <a:gd name="T18" fmla="*/ 5 w 200"/>
                  <a:gd name="T19" fmla="*/ 121 h 209"/>
                  <a:gd name="T20" fmla="*/ 16 w 200"/>
                  <a:gd name="T21" fmla="*/ 134 h 209"/>
                  <a:gd name="T22" fmla="*/ 31 w 200"/>
                  <a:gd name="T23" fmla="*/ 127 h 209"/>
                  <a:gd name="T24" fmla="*/ 47 w 200"/>
                  <a:gd name="T25" fmla="*/ 134 h 209"/>
                  <a:gd name="T26" fmla="*/ 63 w 200"/>
                  <a:gd name="T27" fmla="*/ 134 h 209"/>
                  <a:gd name="T28" fmla="*/ 68 w 200"/>
                  <a:gd name="T29" fmla="*/ 148 h 209"/>
                  <a:gd name="T30" fmla="*/ 84 w 200"/>
                  <a:gd name="T31" fmla="*/ 148 h 209"/>
                  <a:gd name="T32" fmla="*/ 84 w 200"/>
                  <a:gd name="T33" fmla="*/ 155 h 209"/>
                  <a:gd name="T34" fmla="*/ 94 w 200"/>
                  <a:gd name="T35" fmla="*/ 141 h 209"/>
                  <a:gd name="T36" fmla="*/ 105 w 200"/>
                  <a:gd name="T37" fmla="*/ 155 h 209"/>
                  <a:gd name="T38" fmla="*/ 126 w 200"/>
                  <a:gd name="T39" fmla="*/ 181 h 209"/>
                  <a:gd name="T40" fmla="*/ 152 w 200"/>
                  <a:gd name="T41" fmla="*/ 194 h 209"/>
                  <a:gd name="T42" fmla="*/ 173 w 200"/>
                  <a:gd name="T43" fmla="*/ 201 h 209"/>
                  <a:gd name="T44" fmla="*/ 199 w 200"/>
                  <a:gd name="T45" fmla="*/ 208 h 209"/>
                  <a:gd name="T46" fmla="*/ 157 w 200"/>
                  <a:gd name="T47" fmla="*/ 188 h 209"/>
                  <a:gd name="T48" fmla="*/ 135 w 200"/>
                  <a:gd name="T49" fmla="*/ 174 h 209"/>
                  <a:gd name="T50" fmla="*/ 115 w 200"/>
                  <a:gd name="T51" fmla="*/ 148 h 209"/>
                  <a:gd name="T52" fmla="*/ 94 w 200"/>
                  <a:gd name="T53" fmla="*/ 121 h 209"/>
                  <a:gd name="T54" fmla="*/ 84 w 200"/>
                  <a:gd name="T55" fmla="*/ 87 h 209"/>
                  <a:gd name="T56" fmla="*/ 73 w 200"/>
                  <a:gd name="T57" fmla="*/ 53 h 209"/>
                  <a:gd name="T58" fmla="*/ 52 w 200"/>
                  <a:gd name="T59" fmla="*/ 27 h 209"/>
                  <a:gd name="T60" fmla="*/ 31 w 200"/>
                  <a:gd name="T61" fmla="*/ 6 h 209"/>
                  <a:gd name="T62" fmla="*/ 21 w 200"/>
                  <a:gd name="T63" fmla="*/ 0 h 209"/>
                  <a:gd name="T64" fmla="*/ 0 w 200"/>
                  <a:gd name="T65" fmla="*/ 0 h 20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00"/>
                  <a:gd name="T100" fmla="*/ 0 h 209"/>
                  <a:gd name="T101" fmla="*/ 200 w 200"/>
                  <a:gd name="T102" fmla="*/ 209 h 20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00" h="209">
                    <a:moveTo>
                      <a:pt x="0" y="0"/>
                    </a:moveTo>
                    <a:lnTo>
                      <a:pt x="47" y="27"/>
                    </a:lnTo>
                    <a:lnTo>
                      <a:pt x="68" y="53"/>
                    </a:lnTo>
                    <a:lnTo>
                      <a:pt x="79" y="94"/>
                    </a:lnTo>
                    <a:lnTo>
                      <a:pt x="58" y="100"/>
                    </a:lnTo>
                    <a:lnTo>
                      <a:pt x="42" y="87"/>
                    </a:lnTo>
                    <a:lnTo>
                      <a:pt x="36" y="100"/>
                    </a:lnTo>
                    <a:lnTo>
                      <a:pt x="11" y="87"/>
                    </a:lnTo>
                    <a:lnTo>
                      <a:pt x="5" y="100"/>
                    </a:lnTo>
                    <a:lnTo>
                      <a:pt x="5" y="121"/>
                    </a:lnTo>
                    <a:lnTo>
                      <a:pt x="16" y="134"/>
                    </a:lnTo>
                    <a:lnTo>
                      <a:pt x="31" y="127"/>
                    </a:lnTo>
                    <a:lnTo>
                      <a:pt x="47" y="134"/>
                    </a:lnTo>
                    <a:lnTo>
                      <a:pt x="63" y="134"/>
                    </a:lnTo>
                    <a:lnTo>
                      <a:pt x="68" y="148"/>
                    </a:lnTo>
                    <a:lnTo>
                      <a:pt x="84" y="148"/>
                    </a:lnTo>
                    <a:lnTo>
                      <a:pt x="84" y="155"/>
                    </a:lnTo>
                    <a:lnTo>
                      <a:pt x="94" y="141"/>
                    </a:lnTo>
                    <a:lnTo>
                      <a:pt x="105" y="155"/>
                    </a:lnTo>
                    <a:lnTo>
                      <a:pt x="126" y="181"/>
                    </a:lnTo>
                    <a:lnTo>
                      <a:pt x="152" y="194"/>
                    </a:lnTo>
                    <a:lnTo>
                      <a:pt x="173" y="201"/>
                    </a:lnTo>
                    <a:lnTo>
                      <a:pt x="199" y="208"/>
                    </a:lnTo>
                    <a:lnTo>
                      <a:pt x="157" y="188"/>
                    </a:lnTo>
                    <a:lnTo>
                      <a:pt x="135" y="174"/>
                    </a:lnTo>
                    <a:lnTo>
                      <a:pt x="115" y="148"/>
                    </a:lnTo>
                    <a:lnTo>
                      <a:pt x="94" y="121"/>
                    </a:lnTo>
                    <a:lnTo>
                      <a:pt x="84" y="87"/>
                    </a:lnTo>
                    <a:lnTo>
                      <a:pt x="73" y="53"/>
                    </a:lnTo>
                    <a:lnTo>
                      <a:pt x="52" y="27"/>
                    </a:lnTo>
                    <a:lnTo>
                      <a:pt x="31" y="6"/>
                    </a:lnTo>
                    <a:lnTo>
                      <a:pt x="21" y="0"/>
                    </a:lnTo>
                    <a:lnTo>
                      <a:pt x="0" y="0"/>
                    </a:lnTo>
                  </a:path>
                </a:pathLst>
              </a:custGeom>
              <a:solidFill>
                <a:srgbClr val="000000"/>
              </a:solidFill>
              <a:ln w="9525" cap="rnd">
                <a:noFill/>
                <a:round/>
                <a:headEnd/>
                <a:tailEnd/>
              </a:ln>
            </p:spPr>
            <p:txBody>
              <a:bodyPr/>
              <a:lstStyle/>
              <a:p>
                <a:endParaRPr lang="zh-CN" altLang="en-US"/>
              </a:p>
            </p:txBody>
          </p:sp>
          <p:sp>
            <p:nvSpPr>
              <p:cNvPr id="74" name="Freeform 21"/>
              <p:cNvSpPr>
                <a:spLocks/>
              </p:cNvSpPr>
              <p:nvPr/>
            </p:nvSpPr>
            <p:spPr bwMode="auto">
              <a:xfrm>
                <a:off x="2296" y="2643"/>
                <a:ext cx="144" cy="217"/>
              </a:xfrm>
              <a:custGeom>
                <a:avLst/>
                <a:gdLst>
                  <a:gd name="T0" fmla="*/ 90 w 144"/>
                  <a:gd name="T1" fmla="*/ 6 h 217"/>
                  <a:gd name="T2" fmla="*/ 58 w 144"/>
                  <a:gd name="T3" fmla="*/ 0 h 217"/>
                  <a:gd name="T4" fmla="*/ 36 w 144"/>
                  <a:gd name="T5" fmla="*/ 6 h 217"/>
                  <a:gd name="T6" fmla="*/ 10 w 144"/>
                  <a:gd name="T7" fmla="*/ 19 h 217"/>
                  <a:gd name="T8" fmla="*/ 0 w 144"/>
                  <a:gd name="T9" fmla="*/ 26 h 217"/>
                  <a:gd name="T10" fmla="*/ 26 w 144"/>
                  <a:gd name="T11" fmla="*/ 39 h 217"/>
                  <a:gd name="T12" fmla="*/ 42 w 144"/>
                  <a:gd name="T13" fmla="*/ 26 h 217"/>
                  <a:gd name="T14" fmla="*/ 52 w 144"/>
                  <a:gd name="T15" fmla="*/ 33 h 217"/>
                  <a:gd name="T16" fmla="*/ 74 w 144"/>
                  <a:gd name="T17" fmla="*/ 39 h 217"/>
                  <a:gd name="T18" fmla="*/ 95 w 144"/>
                  <a:gd name="T19" fmla="*/ 59 h 217"/>
                  <a:gd name="T20" fmla="*/ 116 w 144"/>
                  <a:gd name="T21" fmla="*/ 80 h 217"/>
                  <a:gd name="T22" fmla="*/ 116 w 144"/>
                  <a:gd name="T23" fmla="*/ 107 h 217"/>
                  <a:gd name="T24" fmla="*/ 121 w 144"/>
                  <a:gd name="T25" fmla="*/ 127 h 217"/>
                  <a:gd name="T26" fmla="*/ 116 w 144"/>
                  <a:gd name="T27" fmla="*/ 161 h 217"/>
                  <a:gd name="T28" fmla="*/ 111 w 144"/>
                  <a:gd name="T29" fmla="*/ 182 h 217"/>
                  <a:gd name="T30" fmla="*/ 116 w 144"/>
                  <a:gd name="T31" fmla="*/ 202 h 217"/>
                  <a:gd name="T32" fmla="*/ 127 w 144"/>
                  <a:gd name="T33" fmla="*/ 216 h 217"/>
                  <a:gd name="T34" fmla="*/ 137 w 144"/>
                  <a:gd name="T35" fmla="*/ 195 h 217"/>
                  <a:gd name="T36" fmla="*/ 143 w 144"/>
                  <a:gd name="T37" fmla="*/ 161 h 217"/>
                  <a:gd name="T38" fmla="*/ 143 w 144"/>
                  <a:gd name="T39" fmla="*/ 127 h 217"/>
                  <a:gd name="T40" fmla="*/ 137 w 144"/>
                  <a:gd name="T41" fmla="*/ 94 h 217"/>
                  <a:gd name="T42" fmla="*/ 127 w 144"/>
                  <a:gd name="T43" fmla="*/ 67 h 217"/>
                  <a:gd name="T44" fmla="*/ 105 w 144"/>
                  <a:gd name="T45" fmla="*/ 46 h 217"/>
                  <a:gd name="T46" fmla="*/ 74 w 144"/>
                  <a:gd name="T47" fmla="*/ 33 h 217"/>
                  <a:gd name="T48" fmla="*/ 58 w 144"/>
                  <a:gd name="T49" fmla="*/ 26 h 217"/>
                  <a:gd name="T50" fmla="*/ 74 w 144"/>
                  <a:gd name="T51" fmla="*/ 13 h 217"/>
                  <a:gd name="T52" fmla="*/ 79 w 144"/>
                  <a:gd name="T53" fmla="*/ 13 h 217"/>
                  <a:gd name="T54" fmla="*/ 90 w 144"/>
                  <a:gd name="T55" fmla="*/ 6 h 21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4"/>
                  <a:gd name="T85" fmla="*/ 0 h 217"/>
                  <a:gd name="T86" fmla="*/ 144 w 144"/>
                  <a:gd name="T87" fmla="*/ 217 h 21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4" h="217">
                    <a:moveTo>
                      <a:pt x="90" y="6"/>
                    </a:moveTo>
                    <a:lnTo>
                      <a:pt x="58" y="0"/>
                    </a:lnTo>
                    <a:lnTo>
                      <a:pt x="36" y="6"/>
                    </a:lnTo>
                    <a:lnTo>
                      <a:pt x="10" y="19"/>
                    </a:lnTo>
                    <a:lnTo>
                      <a:pt x="0" y="26"/>
                    </a:lnTo>
                    <a:lnTo>
                      <a:pt x="26" y="39"/>
                    </a:lnTo>
                    <a:lnTo>
                      <a:pt x="42" y="26"/>
                    </a:lnTo>
                    <a:lnTo>
                      <a:pt x="52" y="33"/>
                    </a:lnTo>
                    <a:lnTo>
                      <a:pt x="74" y="39"/>
                    </a:lnTo>
                    <a:lnTo>
                      <a:pt x="95" y="59"/>
                    </a:lnTo>
                    <a:lnTo>
                      <a:pt x="116" y="80"/>
                    </a:lnTo>
                    <a:lnTo>
                      <a:pt x="116" y="107"/>
                    </a:lnTo>
                    <a:lnTo>
                      <a:pt x="121" y="127"/>
                    </a:lnTo>
                    <a:lnTo>
                      <a:pt x="116" y="161"/>
                    </a:lnTo>
                    <a:lnTo>
                      <a:pt x="111" y="182"/>
                    </a:lnTo>
                    <a:lnTo>
                      <a:pt x="116" y="202"/>
                    </a:lnTo>
                    <a:lnTo>
                      <a:pt x="127" y="216"/>
                    </a:lnTo>
                    <a:lnTo>
                      <a:pt x="137" y="195"/>
                    </a:lnTo>
                    <a:lnTo>
                      <a:pt x="143" y="161"/>
                    </a:lnTo>
                    <a:lnTo>
                      <a:pt x="143" y="127"/>
                    </a:lnTo>
                    <a:lnTo>
                      <a:pt x="137" y="94"/>
                    </a:lnTo>
                    <a:lnTo>
                      <a:pt x="127" y="67"/>
                    </a:lnTo>
                    <a:lnTo>
                      <a:pt x="105" y="46"/>
                    </a:lnTo>
                    <a:lnTo>
                      <a:pt x="74" y="33"/>
                    </a:lnTo>
                    <a:lnTo>
                      <a:pt x="58" y="26"/>
                    </a:lnTo>
                    <a:lnTo>
                      <a:pt x="74" y="13"/>
                    </a:lnTo>
                    <a:lnTo>
                      <a:pt x="79" y="13"/>
                    </a:lnTo>
                    <a:lnTo>
                      <a:pt x="90" y="6"/>
                    </a:lnTo>
                  </a:path>
                </a:pathLst>
              </a:custGeom>
              <a:solidFill>
                <a:srgbClr val="000000"/>
              </a:solidFill>
              <a:ln w="9525" cap="rnd">
                <a:noFill/>
                <a:round/>
                <a:headEnd/>
                <a:tailEnd/>
              </a:ln>
            </p:spPr>
            <p:txBody>
              <a:bodyPr/>
              <a:lstStyle/>
              <a:p>
                <a:endParaRPr lang="zh-CN" altLang="en-US"/>
              </a:p>
            </p:txBody>
          </p:sp>
          <p:sp>
            <p:nvSpPr>
              <p:cNvPr id="75" name="Freeform 22"/>
              <p:cNvSpPr>
                <a:spLocks/>
              </p:cNvSpPr>
              <p:nvPr/>
            </p:nvSpPr>
            <p:spPr bwMode="auto">
              <a:xfrm>
                <a:off x="2380" y="2878"/>
                <a:ext cx="86" cy="95"/>
              </a:xfrm>
              <a:custGeom>
                <a:avLst/>
                <a:gdLst>
                  <a:gd name="T0" fmla="*/ 6 w 86"/>
                  <a:gd name="T1" fmla="*/ 0 h 95"/>
                  <a:gd name="T2" fmla="*/ 37 w 86"/>
                  <a:gd name="T3" fmla="*/ 27 h 95"/>
                  <a:gd name="T4" fmla="*/ 69 w 86"/>
                  <a:gd name="T5" fmla="*/ 47 h 95"/>
                  <a:gd name="T6" fmla="*/ 85 w 86"/>
                  <a:gd name="T7" fmla="*/ 54 h 95"/>
                  <a:gd name="T8" fmla="*/ 48 w 86"/>
                  <a:gd name="T9" fmla="*/ 47 h 95"/>
                  <a:gd name="T10" fmla="*/ 43 w 86"/>
                  <a:gd name="T11" fmla="*/ 88 h 95"/>
                  <a:gd name="T12" fmla="*/ 27 w 86"/>
                  <a:gd name="T13" fmla="*/ 94 h 95"/>
                  <a:gd name="T14" fmla="*/ 21 w 86"/>
                  <a:gd name="T15" fmla="*/ 34 h 95"/>
                  <a:gd name="T16" fmla="*/ 0 w 86"/>
                  <a:gd name="T17" fmla="*/ 21 h 95"/>
                  <a:gd name="T18" fmla="*/ 6 w 86"/>
                  <a:gd name="T19" fmla="*/ 0 h 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6"/>
                  <a:gd name="T31" fmla="*/ 0 h 95"/>
                  <a:gd name="T32" fmla="*/ 86 w 86"/>
                  <a:gd name="T33" fmla="*/ 95 h 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6" h="95">
                    <a:moveTo>
                      <a:pt x="6" y="0"/>
                    </a:moveTo>
                    <a:lnTo>
                      <a:pt x="37" y="27"/>
                    </a:lnTo>
                    <a:lnTo>
                      <a:pt x="69" y="47"/>
                    </a:lnTo>
                    <a:lnTo>
                      <a:pt x="85" y="54"/>
                    </a:lnTo>
                    <a:lnTo>
                      <a:pt x="48" y="47"/>
                    </a:lnTo>
                    <a:lnTo>
                      <a:pt x="43" y="88"/>
                    </a:lnTo>
                    <a:lnTo>
                      <a:pt x="27" y="94"/>
                    </a:lnTo>
                    <a:lnTo>
                      <a:pt x="21" y="34"/>
                    </a:lnTo>
                    <a:lnTo>
                      <a:pt x="0" y="21"/>
                    </a:lnTo>
                    <a:lnTo>
                      <a:pt x="6" y="0"/>
                    </a:lnTo>
                  </a:path>
                </a:pathLst>
              </a:custGeom>
              <a:solidFill>
                <a:srgbClr val="000000"/>
              </a:solidFill>
              <a:ln w="9525" cap="rnd">
                <a:noFill/>
                <a:round/>
                <a:headEnd/>
                <a:tailEnd/>
              </a:ln>
            </p:spPr>
            <p:txBody>
              <a:bodyPr/>
              <a:lstStyle/>
              <a:p>
                <a:endParaRPr lang="zh-CN" altLang="en-US"/>
              </a:p>
            </p:txBody>
          </p:sp>
          <p:sp>
            <p:nvSpPr>
              <p:cNvPr id="76" name="Freeform 23"/>
              <p:cNvSpPr>
                <a:spLocks/>
              </p:cNvSpPr>
              <p:nvPr/>
            </p:nvSpPr>
            <p:spPr bwMode="auto">
              <a:xfrm>
                <a:off x="2160" y="2865"/>
                <a:ext cx="68" cy="54"/>
              </a:xfrm>
              <a:custGeom>
                <a:avLst/>
                <a:gdLst>
                  <a:gd name="T0" fmla="*/ 51 w 68"/>
                  <a:gd name="T1" fmla="*/ 0 h 54"/>
                  <a:gd name="T2" fmla="*/ 36 w 68"/>
                  <a:gd name="T3" fmla="*/ 13 h 54"/>
                  <a:gd name="T4" fmla="*/ 15 w 68"/>
                  <a:gd name="T5" fmla="*/ 26 h 54"/>
                  <a:gd name="T6" fmla="*/ 0 w 68"/>
                  <a:gd name="T7" fmla="*/ 53 h 54"/>
                  <a:gd name="T8" fmla="*/ 10 w 68"/>
                  <a:gd name="T9" fmla="*/ 53 h 54"/>
                  <a:gd name="T10" fmla="*/ 25 w 68"/>
                  <a:gd name="T11" fmla="*/ 33 h 54"/>
                  <a:gd name="T12" fmla="*/ 41 w 68"/>
                  <a:gd name="T13" fmla="*/ 13 h 54"/>
                  <a:gd name="T14" fmla="*/ 67 w 68"/>
                  <a:gd name="T15" fmla="*/ 0 h 54"/>
                  <a:gd name="T16" fmla="*/ 67 w 68"/>
                  <a:gd name="T17" fmla="*/ 7 h 54"/>
                  <a:gd name="T18" fmla="*/ 51 w 68"/>
                  <a:gd name="T19" fmla="*/ 0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8"/>
                  <a:gd name="T31" fmla="*/ 0 h 54"/>
                  <a:gd name="T32" fmla="*/ 68 w 68"/>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8" h="54">
                    <a:moveTo>
                      <a:pt x="51" y="0"/>
                    </a:moveTo>
                    <a:lnTo>
                      <a:pt x="36" y="13"/>
                    </a:lnTo>
                    <a:lnTo>
                      <a:pt x="15" y="26"/>
                    </a:lnTo>
                    <a:lnTo>
                      <a:pt x="0" y="53"/>
                    </a:lnTo>
                    <a:lnTo>
                      <a:pt x="10" y="53"/>
                    </a:lnTo>
                    <a:lnTo>
                      <a:pt x="25" y="33"/>
                    </a:lnTo>
                    <a:lnTo>
                      <a:pt x="41" y="13"/>
                    </a:lnTo>
                    <a:lnTo>
                      <a:pt x="67" y="0"/>
                    </a:lnTo>
                    <a:lnTo>
                      <a:pt x="67" y="7"/>
                    </a:lnTo>
                    <a:lnTo>
                      <a:pt x="51" y="0"/>
                    </a:lnTo>
                  </a:path>
                </a:pathLst>
              </a:custGeom>
              <a:solidFill>
                <a:srgbClr val="000000"/>
              </a:solidFill>
              <a:ln w="9525" cap="rnd">
                <a:noFill/>
                <a:round/>
                <a:headEnd/>
                <a:tailEnd/>
              </a:ln>
            </p:spPr>
            <p:txBody>
              <a:bodyPr/>
              <a:lstStyle/>
              <a:p>
                <a:endParaRPr lang="zh-CN" altLang="en-US"/>
              </a:p>
            </p:txBody>
          </p:sp>
          <p:sp>
            <p:nvSpPr>
              <p:cNvPr id="77" name="Freeform 24"/>
              <p:cNvSpPr>
                <a:spLocks/>
              </p:cNvSpPr>
              <p:nvPr/>
            </p:nvSpPr>
            <p:spPr bwMode="auto">
              <a:xfrm>
                <a:off x="2160" y="2791"/>
                <a:ext cx="90" cy="95"/>
              </a:xfrm>
              <a:custGeom>
                <a:avLst/>
                <a:gdLst>
                  <a:gd name="T0" fmla="*/ 74 w 90"/>
                  <a:gd name="T1" fmla="*/ 0 h 95"/>
                  <a:gd name="T2" fmla="*/ 68 w 90"/>
                  <a:gd name="T3" fmla="*/ 13 h 95"/>
                  <a:gd name="T4" fmla="*/ 52 w 90"/>
                  <a:gd name="T5" fmla="*/ 7 h 95"/>
                  <a:gd name="T6" fmla="*/ 47 w 90"/>
                  <a:gd name="T7" fmla="*/ 27 h 95"/>
                  <a:gd name="T8" fmla="*/ 37 w 90"/>
                  <a:gd name="T9" fmla="*/ 20 h 95"/>
                  <a:gd name="T10" fmla="*/ 37 w 90"/>
                  <a:gd name="T11" fmla="*/ 34 h 95"/>
                  <a:gd name="T12" fmla="*/ 26 w 90"/>
                  <a:gd name="T13" fmla="*/ 34 h 95"/>
                  <a:gd name="T14" fmla="*/ 15 w 90"/>
                  <a:gd name="T15" fmla="*/ 40 h 95"/>
                  <a:gd name="T16" fmla="*/ 15 w 90"/>
                  <a:gd name="T17" fmla="*/ 54 h 95"/>
                  <a:gd name="T18" fmla="*/ 5 w 90"/>
                  <a:gd name="T19" fmla="*/ 54 h 95"/>
                  <a:gd name="T20" fmla="*/ 0 w 90"/>
                  <a:gd name="T21" fmla="*/ 74 h 95"/>
                  <a:gd name="T22" fmla="*/ 0 w 90"/>
                  <a:gd name="T23" fmla="*/ 94 h 95"/>
                  <a:gd name="T24" fmla="*/ 15 w 90"/>
                  <a:gd name="T25" fmla="*/ 81 h 95"/>
                  <a:gd name="T26" fmla="*/ 32 w 90"/>
                  <a:gd name="T27" fmla="*/ 81 h 95"/>
                  <a:gd name="T28" fmla="*/ 47 w 90"/>
                  <a:gd name="T29" fmla="*/ 54 h 95"/>
                  <a:gd name="T30" fmla="*/ 63 w 90"/>
                  <a:gd name="T31" fmla="*/ 54 h 95"/>
                  <a:gd name="T32" fmla="*/ 74 w 90"/>
                  <a:gd name="T33" fmla="*/ 47 h 95"/>
                  <a:gd name="T34" fmla="*/ 84 w 90"/>
                  <a:gd name="T35" fmla="*/ 47 h 95"/>
                  <a:gd name="T36" fmla="*/ 89 w 90"/>
                  <a:gd name="T37" fmla="*/ 27 h 95"/>
                  <a:gd name="T38" fmla="*/ 74 w 90"/>
                  <a:gd name="T39" fmla="*/ 0 h 9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0"/>
                  <a:gd name="T61" fmla="*/ 0 h 95"/>
                  <a:gd name="T62" fmla="*/ 90 w 90"/>
                  <a:gd name="T63" fmla="*/ 95 h 9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0" h="95">
                    <a:moveTo>
                      <a:pt x="74" y="0"/>
                    </a:moveTo>
                    <a:lnTo>
                      <a:pt x="68" y="13"/>
                    </a:lnTo>
                    <a:lnTo>
                      <a:pt x="52" y="7"/>
                    </a:lnTo>
                    <a:lnTo>
                      <a:pt x="47" y="27"/>
                    </a:lnTo>
                    <a:lnTo>
                      <a:pt x="37" y="20"/>
                    </a:lnTo>
                    <a:lnTo>
                      <a:pt x="37" y="34"/>
                    </a:lnTo>
                    <a:lnTo>
                      <a:pt x="26" y="34"/>
                    </a:lnTo>
                    <a:lnTo>
                      <a:pt x="15" y="40"/>
                    </a:lnTo>
                    <a:lnTo>
                      <a:pt x="15" y="54"/>
                    </a:lnTo>
                    <a:lnTo>
                      <a:pt x="5" y="54"/>
                    </a:lnTo>
                    <a:lnTo>
                      <a:pt x="0" y="74"/>
                    </a:lnTo>
                    <a:lnTo>
                      <a:pt x="0" y="94"/>
                    </a:lnTo>
                    <a:lnTo>
                      <a:pt x="15" y="81"/>
                    </a:lnTo>
                    <a:lnTo>
                      <a:pt x="32" y="81"/>
                    </a:lnTo>
                    <a:lnTo>
                      <a:pt x="47" y="54"/>
                    </a:lnTo>
                    <a:lnTo>
                      <a:pt x="63" y="54"/>
                    </a:lnTo>
                    <a:lnTo>
                      <a:pt x="74" y="47"/>
                    </a:lnTo>
                    <a:lnTo>
                      <a:pt x="84" y="47"/>
                    </a:lnTo>
                    <a:lnTo>
                      <a:pt x="89" y="27"/>
                    </a:lnTo>
                    <a:lnTo>
                      <a:pt x="74" y="0"/>
                    </a:lnTo>
                  </a:path>
                </a:pathLst>
              </a:custGeom>
              <a:solidFill>
                <a:srgbClr val="000000"/>
              </a:solidFill>
              <a:ln w="9525" cap="rnd">
                <a:noFill/>
                <a:round/>
                <a:headEnd/>
                <a:tailEnd/>
              </a:ln>
            </p:spPr>
            <p:txBody>
              <a:bodyPr/>
              <a:lstStyle/>
              <a:p>
                <a:endParaRPr lang="zh-CN" altLang="en-US"/>
              </a:p>
            </p:txBody>
          </p:sp>
          <p:sp>
            <p:nvSpPr>
              <p:cNvPr id="78" name="Freeform 25"/>
              <p:cNvSpPr>
                <a:spLocks/>
              </p:cNvSpPr>
              <p:nvPr/>
            </p:nvSpPr>
            <p:spPr bwMode="auto">
              <a:xfrm>
                <a:off x="2154" y="2911"/>
                <a:ext cx="90" cy="42"/>
              </a:xfrm>
              <a:custGeom>
                <a:avLst/>
                <a:gdLst>
                  <a:gd name="T0" fmla="*/ 0 w 90"/>
                  <a:gd name="T1" fmla="*/ 41 h 42"/>
                  <a:gd name="T2" fmla="*/ 20 w 90"/>
                  <a:gd name="T3" fmla="*/ 20 h 42"/>
                  <a:gd name="T4" fmla="*/ 47 w 90"/>
                  <a:gd name="T5" fmla="*/ 7 h 42"/>
                  <a:gd name="T6" fmla="*/ 68 w 90"/>
                  <a:gd name="T7" fmla="*/ 0 h 42"/>
                  <a:gd name="T8" fmla="*/ 84 w 90"/>
                  <a:gd name="T9" fmla="*/ 7 h 42"/>
                  <a:gd name="T10" fmla="*/ 89 w 90"/>
                  <a:gd name="T11" fmla="*/ 14 h 42"/>
                  <a:gd name="T12" fmla="*/ 79 w 90"/>
                  <a:gd name="T13" fmla="*/ 20 h 42"/>
                  <a:gd name="T14" fmla="*/ 73 w 90"/>
                  <a:gd name="T15" fmla="*/ 28 h 42"/>
                  <a:gd name="T16" fmla="*/ 63 w 90"/>
                  <a:gd name="T17" fmla="*/ 35 h 42"/>
                  <a:gd name="T18" fmla="*/ 52 w 90"/>
                  <a:gd name="T19" fmla="*/ 28 h 42"/>
                  <a:gd name="T20" fmla="*/ 52 w 90"/>
                  <a:gd name="T21" fmla="*/ 20 h 42"/>
                  <a:gd name="T22" fmla="*/ 31 w 90"/>
                  <a:gd name="T23" fmla="*/ 28 h 42"/>
                  <a:gd name="T24" fmla="*/ 20 w 90"/>
                  <a:gd name="T25" fmla="*/ 41 h 42"/>
                  <a:gd name="T26" fmla="*/ 15 w 90"/>
                  <a:gd name="T27" fmla="*/ 41 h 42"/>
                  <a:gd name="T28" fmla="*/ 0 w 90"/>
                  <a:gd name="T29" fmla="*/ 41 h 4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0"/>
                  <a:gd name="T46" fmla="*/ 0 h 42"/>
                  <a:gd name="T47" fmla="*/ 90 w 90"/>
                  <a:gd name="T48" fmla="*/ 42 h 4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0" h="42">
                    <a:moveTo>
                      <a:pt x="0" y="41"/>
                    </a:moveTo>
                    <a:lnTo>
                      <a:pt x="20" y="20"/>
                    </a:lnTo>
                    <a:lnTo>
                      <a:pt x="47" y="7"/>
                    </a:lnTo>
                    <a:lnTo>
                      <a:pt x="68" y="0"/>
                    </a:lnTo>
                    <a:lnTo>
                      <a:pt x="84" y="7"/>
                    </a:lnTo>
                    <a:lnTo>
                      <a:pt x="89" y="14"/>
                    </a:lnTo>
                    <a:lnTo>
                      <a:pt x="79" y="20"/>
                    </a:lnTo>
                    <a:lnTo>
                      <a:pt x="73" y="28"/>
                    </a:lnTo>
                    <a:lnTo>
                      <a:pt x="63" y="35"/>
                    </a:lnTo>
                    <a:lnTo>
                      <a:pt x="52" y="28"/>
                    </a:lnTo>
                    <a:lnTo>
                      <a:pt x="52" y="20"/>
                    </a:lnTo>
                    <a:lnTo>
                      <a:pt x="31" y="28"/>
                    </a:lnTo>
                    <a:lnTo>
                      <a:pt x="20" y="41"/>
                    </a:lnTo>
                    <a:lnTo>
                      <a:pt x="15" y="41"/>
                    </a:lnTo>
                    <a:lnTo>
                      <a:pt x="0" y="41"/>
                    </a:lnTo>
                  </a:path>
                </a:pathLst>
              </a:custGeom>
              <a:solidFill>
                <a:srgbClr val="000000"/>
              </a:solidFill>
              <a:ln w="9525" cap="rnd">
                <a:noFill/>
                <a:round/>
                <a:headEnd/>
                <a:tailEnd/>
              </a:ln>
            </p:spPr>
            <p:txBody>
              <a:bodyPr/>
              <a:lstStyle/>
              <a:p>
                <a:endParaRPr lang="zh-CN" altLang="en-US"/>
              </a:p>
            </p:txBody>
          </p:sp>
          <p:sp>
            <p:nvSpPr>
              <p:cNvPr id="79" name="Freeform 26"/>
              <p:cNvSpPr>
                <a:spLocks/>
              </p:cNvSpPr>
              <p:nvPr/>
            </p:nvSpPr>
            <p:spPr bwMode="auto">
              <a:xfrm>
                <a:off x="2292" y="2918"/>
                <a:ext cx="74" cy="42"/>
              </a:xfrm>
              <a:custGeom>
                <a:avLst/>
                <a:gdLst>
                  <a:gd name="T0" fmla="*/ 0 w 74"/>
                  <a:gd name="T1" fmla="*/ 0 h 42"/>
                  <a:gd name="T2" fmla="*/ 20 w 74"/>
                  <a:gd name="T3" fmla="*/ 0 h 42"/>
                  <a:gd name="T4" fmla="*/ 41 w 74"/>
                  <a:gd name="T5" fmla="*/ 0 h 42"/>
                  <a:gd name="T6" fmla="*/ 57 w 74"/>
                  <a:gd name="T7" fmla="*/ 7 h 42"/>
                  <a:gd name="T8" fmla="*/ 68 w 74"/>
                  <a:gd name="T9" fmla="*/ 21 h 42"/>
                  <a:gd name="T10" fmla="*/ 73 w 74"/>
                  <a:gd name="T11" fmla="*/ 34 h 42"/>
                  <a:gd name="T12" fmla="*/ 68 w 74"/>
                  <a:gd name="T13" fmla="*/ 41 h 42"/>
                  <a:gd name="T14" fmla="*/ 52 w 74"/>
                  <a:gd name="T15" fmla="*/ 41 h 42"/>
                  <a:gd name="T16" fmla="*/ 41 w 74"/>
                  <a:gd name="T17" fmla="*/ 34 h 42"/>
                  <a:gd name="T18" fmla="*/ 36 w 74"/>
                  <a:gd name="T19" fmla="*/ 21 h 42"/>
                  <a:gd name="T20" fmla="*/ 47 w 74"/>
                  <a:gd name="T21" fmla="*/ 21 h 42"/>
                  <a:gd name="T22" fmla="*/ 36 w 74"/>
                  <a:gd name="T23" fmla="*/ 14 h 42"/>
                  <a:gd name="T24" fmla="*/ 20 w 74"/>
                  <a:gd name="T25" fmla="*/ 14 h 42"/>
                  <a:gd name="T26" fmla="*/ 0 w 74"/>
                  <a:gd name="T27" fmla="*/ 21 h 42"/>
                  <a:gd name="T28" fmla="*/ 0 w 74"/>
                  <a:gd name="T29" fmla="*/ 0 h 4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4"/>
                  <a:gd name="T46" fmla="*/ 0 h 42"/>
                  <a:gd name="T47" fmla="*/ 74 w 74"/>
                  <a:gd name="T48" fmla="*/ 42 h 4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4" h="42">
                    <a:moveTo>
                      <a:pt x="0" y="0"/>
                    </a:moveTo>
                    <a:lnTo>
                      <a:pt x="20" y="0"/>
                    </a:lnTo>
                    <a:lnTo>
                      <a:pt x="41" y="0"/>
                    </a:lnTo>
                    <a:lnTo>
                      <a:pt x="57" y="7"/>
                    </a:lnTo>
                    <a:lnTo>
                      <a:pt x="68" y="21"/>
                    </a:lnTo>
                    <a:lnTo>
                      <a:pt x="73" y="34"/>
                    </a:lnTo>
                    <a:lnTo>
                      <a:pt x="68" y="41"/>
                    </a:lnTo>
                    <a:lnTo>
                      <a:pt x="52" y="41"/>
                    </a:lnTo>
                    <a:lnTo>
                      <a:pt x="41" y="34"/>
                    </a:lnTo>
                    <a:lnTo>
                      <a:pt x="36" y="21"/>
                    </a:lnTo>
                    <a:lnTo>
                      <a:pt x="47" y="21"/>
                    </a:lnTo>
                    <a:lnTo>
                      <a:pt x="36" y="14"/>
                    </a:lnTo>
                    <a:lnTo>
                      <a:pt x="20" y="14"/>
                    </a:lnTo>
                    <a:lnTo>
                      <a:pt x="0" y="21"/>
                    </a:lnTo>
                    <a:lnTo>
                      <a:pt x="0" y="0"/>
                    </a:lnTo>
                  </a:path>
                </a:pathLst>
              </a:custGeom>
              <a:solidFill>
                <a:srgbClr val="000000"/>
              </a:solidFill>
              <a:ln w="9525" cap="rnd">
                <a:noFill/>
                <a:round/>
                <a:headEnd/>
                <a:tailEnd/>
              </a:ln>
            </p:spPr>
            <p:txBody>
              <a:bodyPr/>
              <a:lstStyle/>
              <a:p>
                <a:endParaRPr lang="zh-CN" altLang="en-US"/>
              </a:p>
            </p:txBody>
          </p:sp>
          <p:sp>
            <p:nvSpPr>
              <p:cNvPr id="80" name="Freeform 27"/>
              <p:cNvSpPr>
                <a:spLocks/>
              </p:cNvSpPr>
              <p:nvPr/>
            </p:nvSpPr>
            <p:spPr bwMode="auto">
              <a:xfrm>
                <a:off x="2148" y="2972"/>
                <a:ext cx="86" cy="35"/>
              </a:xfrm>
              <a:custGeom>
                <a:avLst/>
                <a:gdLst>
                  <a:gd name="T0" fmla="*/ 0 w 86"/>
                  <a:gd name="T1" fmla="*/ 0 h 35"/>
                  <a:gd name="T2" fmla="*/ 11 w 86"/>
                  <a:gd name="T3" fmla="*/ 7 h 35"/>
                  <a:gd name="T4" fmla="*/ 16 w 86"/>
                  <a:gd name="T5" fmla="*/ 0 h 35"/>
                  <a:gd name="T6" fmla="*/ 22 w 86"/>
                  <a:gd name="T7" fmla="*/ 7 h 35"/>
                  <a:gd name="T8" fmla="*/ 37 w 86"/>
                  <a:gd name="T9" fmla="*/ 0 h 35"/>
                  <a:gd name="T10" fmla="*/ 48 w 86"/>
                  <a:gd name="T11" fmla="*/ 7 h 35"/>
                  <a:gd name="T12" fmla="*/ 58 w 86"/>
                  <a:gd name="T13" fmla="*/ 0 h 35"/>
                  <a:gd name="T14" fmla="*/ 63 w 86"/>
                  <a:gd name="T15" fmla="*/ 7 h 35"/>
                  <a:gd name="T16" fmla="*/ 85 w 86"/>
                  <a:gd name="T17" fmla="*/ 13 h 35"/>
                  <a:gd name="T18" fmla="*/ 63 w 86"/>
                  <a:gd name="T19" fmla="*/ 21 h 35"/>
                  <a:gd name="T20" fmla="*/ 53 w 86"/>
                  <a:gd name="T21" fmla="*/ 34 h 35"/>
                  <a:gd name="T22" fmla="*/ 37 w 86"/>
                  <a:gd name="T23" fmla="*/ 21 h 35"/>
                  <a:gd name="T24" fmla="*/ 22 w 86"/>
                  <a:gd name="T25" fmla="*/ 27 h 35"/>
                  <a:gd name="T26" fmla="*/ 16 w 86"/>
                  <a:gd name="T27" fmla="*/ 13 h 35"/>
                  <a:gd name="T28" fmla="*/ 11 w 86"/>
                  <a:gd name="T29" fmla="*/ 21 h 35"/>
                  <a:gd name="T30" fmla="*/ 0 w 86"/>
                  <a:gd name="T31" fmla="*/ 0 h 3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6"/>
                  <a:gd name="T49" fmla="*/ 0 h 35"/>
                  <a:gd name="T50" fmla="*/ 86 w 86"/>
                  <a:gd name="T51" fmla="*/ 35 h 3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6" h="35">
                    <a:moveTo>
                      <a:pt x="0" y="0"/>
                    </a:moveTo>
                    <a:lnTo>
                      <a:pt x="11" y="7"/>
                    </a:lnTo>
                    <a:lnTo>
                      <a:pt x="16" y="0"/>
                    </a:lnTo>
                    <a:lnTo>
                      <a:pt x="22" y="7"/>
                    </a:lnTo>
                    <a:lnTo>
                      <a:pt x="37" y="0"/>
                    </a:lnTo>
                    <a:lnTo>
                      <a:pt x="48" y="7"/>
                    </a:lnTo>
                    <a:lnTo>
                      <a:pt x="58" y="0"/>
                    </a:lnTo>
                    <a:lnTo>
                      <a:pt x="63" y="7"/>
                    </a:lnTo>
                    <a:lnTo>
                      <a:pt x="85" y="13"/>
                    </a:lnTo>
                    <a:lnTo>
                      <a:pt x="63" y="21"/>
                    </a:lnTo>
                    <a:lnTo>
                      <a:pt x="53" y="34"/>
                    </a:lnTo>
                    <a:lnTo>
                      <a:pt x="37" y="21"/>
                    </a:lnTo>
                    <a:lnTo>
                      <a:pt x="22" y="27"/>
                    </a:lnTo>
                    <a:lnTo>
                      <a:pt x="16" y="13"/>
                    </a:lnTo>
                    <a:lnTo>
                      <a:pt x="11" y="21"/>
                    </a:lnTo>
                    <a:lnTo>
                      <a:pt x="0" y="0"/>
                    </a:lnTo>
                  </a:path>
                </a:pathLst>
              </a:custGeom>
              <a:solidFill>
                <a:srgbClr val="000000"/>
              </a:solidFill>
              <a:ln w="9525" cap="rnd">
                <a:noFill/>
                <a:round/>
                <a:headEnd/>
                <a:tailEnd/>
              </a:ln>
            </p:spPr>
            <p:txBody>
              <a:bodyPr/>
              <a:lstStyle/>
              <a:p>
                <a:endParaRPr lang="zh-CN" altLang="en-US"/>
              </a:p>
            </p:txBody>
          </p:sp>
          <p:sp>
            <p:nvSpPr>
              <p:cNvPr id="81" name="Freeform 28"/>
              <p:cNvSpPr>
                <a:spLocks/>
              </p:cNvSpPr>
              <p:nvPr/>
            </p:nvSpPr>
            <p:spPr bwMode="auto">
              <a:xfrm>
                <a:off x="2301" y="2985"/>
                <a:ext cx="60" cy="36"/>
              </a:xfrm>
              <a:custGeom>
                <a:avLst/>
                <a:gdLst>
                  <a:gd name="T0" fmla="*/ 10 w 60"/>
                  <a:gd name="T1" fmla="*/ 0 h 36"/>
                  <a:gd name="T2" fmla="*/ 27 w 60"/>
                  <a:gd name="T3" fmla="*/ 7 h 36"/>
                  <a:gd name="T4" fmla="*/ 32 w 60"/>
                  <a:gd name="T5" fmla="*/ 0 h 36"/>
                  <a:gd name="T6" fmla="*/ 43 w 60"/>
                  <a:gd name="T7" fmla="*/ 14 h 36"/>
                  <a:gd name="T8" fmla="*/ 53 w 60"/>
                  <a:gd name="T9" fmla="*/ 14 h 36"/>
                  <a:gd name="T10" fmla="*/ 59 w 60"/>
                  <a:gd name="T11" fmla="*/ 21 h 36"/>
                  <a:gd name="T12" fmla="*/ 48 w 60"/>
                  <a:gd name="T13" fmla="*/ 28 h 36"/>
                  <a:gd name="T14" fmla="*/ 38 w 60"/>
                  <a:gd name="T15" fmla="*/ 35 h 36"/>
                  <a:gd name="T16" fmla="*/ 21 w 60"/>
                  <a:gd name="T17" fmla="*/ 21 h 36"/>
                  <a:gd name="T18" fmla="*/ 10 w 60"/>
                  <a:gd name="T19" fmla="*/ 28 h 36"/>
                  <a:gd name="T20" fmla="*/ 0 w 60"/>
                  <a:gd name="T21" fmla="*/ 14 h 36"/>
                  <a:gd name="T22" fmla="*/ 10 w 60"/>
                  <a:gd name="T23" fmla="*/ 0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
                  <a:gd name="T37" fmla="*/ 0 h 36"/>
                  <a:gd name="T38" fmla="*/ 60 w 6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 h="36">
                    <a:moveTo>
                      <a:pt x="10" y="0"/>
                    </a:moveTo>
                    <a:lnTo>
                      <a:pt x="27" y="7"/>
                    </a:lnTo>
                    <a:lnTo>
                      <a:pt x="32" y="0"/>
                    </a:lnTo>
                    <a:lnTo>
                      <a:pt x="43" y="14"/>
                    </a:lnTo>
                    <a:lnTo>
                      <a:pt x="53" y="14"/>
                    </a:lnTo>
                    <a:lnTo>
                      <a:pt x="59" y="21"/>
                    </a:lnTo>
                    <a:lnTo>
                      <a:pt x="48" y="28"/>
                    </a:lnTo>
                    <a:lnTo>
                      <a:pt x="38" y="35"/>
                    </a:lnTo>
                    <a:lnTo>
                      <a:pt x="21" y="21"/>
                    </a:lnTo>
                    <a:lnTo>
                      <a:pt x="10" y="28"/>
                    </a:lnTo>
                    <a:lnTo>
                      <a:pt x="0" y="14"/>
                    </a:lnTo>
                    <a:lnTo>
                      <a:pt x="10" y="0"/>
                    </a:lnTo>
                  </a:path>
                </a:pathLst>
              </a:custGeom>
              <a:solidFill>
                <a:srgbClr val="000000"/>
              </a:solidFill>
              <a:ln w="9525" cap="rnd">
                <a:noFill/>
                <a:round/>
                <a:headEnd/>
                <a:tailEnd/>
              </a:ln>
            </p:spPr>
            <p:txBody>
              <a:bodyPr/>
              <a:lstStyle/>
              <a:p>
                <a:endParaRPr lang="zh-CN" altLang="en-US"/>
              </a:p>
            </p:txBody>
          </p:sp>
          <p:sp>
            <p:nvSpPr>
              <p:cNvPr id="82" name="Freeform 29"/>
              <p:cNvSpPr>
                <a:spLocks/>
              </p:cNvSpPr>
              <p:nvPr/>
            </p:nvSpPr>
            <p:spPr bwMode="auto">
              <a:xfrm>
                <a:off x="2282" y="2959"/>
                <a:ext cx="20" cy="102"/>
              </a:xfrm>
              <a:custGeom>
                <a:avLst/>
                <a:gdLst>
                  <a:gd name="T0" fmla="*/ 0 w 20"/>
                  <a:gd name="T1" fmla="*/ 0 h 102"/>
                  <a:gd name="T2" fmla="*/ 10 w 20"/>
                  <a:gd name="T3" fmla="*/ 34 h 102"/>
                  <a:gd name="T4" fmla="*/ 15 w 20"/>
                  <a:gd name="T5" fmla="*/ 54 h 102"/>
                  <a:gd name="T6" fmla="*/ 15 w 20"/>
                  <a:gd name="T7" fmla="*/ 81 h 102"/>
                  <a:gd name="T8" fmla="*/ 10 w 20"/>
                  <a:gd name="T9" fmla="*/ 101 h 102"/>
                  <a:gd name="T10" fmla="*/ 19 w 20"/>
                  <a:gd name="T11" fmla="*/ 60 h 102"/>
                  <a:gd name="T12" fmla="*/ 19 w 20"/>
                  <a:gd name="T13" fmla="*/ 34 h 102"/>
                  <a:gd name="T14" fmla="*/ 10 w 20"/>
                  <a:gd name="T15" fmla="*/ 13 h 102"/>
                  <a:gd name="T16" fmla="*/ 0 w 20"/>
                  <a:gd name="T17" fmla="*/ 0 h 1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102"/>
                  <a:gd name="T29" fmla="*/ 20 w 20"/>
                  <a:gd name="T30" fmla="*/ 102 h 10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102">
                    <a:moveTo>
                      <a:pt x="0" y="0"/>
                    </a:moveTo>
                    <a:lnTo>
                      <a:pt x="10" y="34"/>
                    </a:lnTo>
                    <a:lnTo>
                      <a:pt x="15" y="54"/>
                    </a:lnTo>
                    <a:lnTo>
                      <a:pt x="15" y="81"/>
                    </a:lnTo>
                    <a:lnTo>
                      <a:pt x="10" y="101"/>
                    </a:lnTo>
                    <a:lnTo>
                      <a:pt x="19" y="60"/>
                    </a:lnTo>
                    <a:lnTo>
                      <a:pt x="19" y="34"/>
                    </a:lnTo>
                    <a:lnTo>
                      <a:pt x="10" y="13"/>
                    </a:lnTo>
                    <a:lnTo>
                      <a:pt x="0" y="0"/>
                    </a:lnTo>
                  </a:path>
                </a:pathLst>
              </a:custGeom>
              <a:solidFill>
                <a:srgbClr val="000000"/>
              </a:solidFill>
              <a:ln w="9525" cap="rnd">
                <a:noFill/>
                <a:round/>
                <a:headEnd/>
                <a:tailEnd/>
              </a:ln>
            </p:spPr>
            <p:txBody>
              <a:bodyPr/>
              <a:lstStyle/>
              <a:p>
                <a:endParaRPr lang="zh-CN" altLang="en-US"/>
              </a:p>
            </p:txBody>
          </p:sp>
          <p:sp>
            <p:nvSpPr>
              <p:cNvPr id="83" name="Freeform 30"/>
              <p:cNvSpPr>
                <a:spLocks/>
              </p:cNvSpPr>
              <p:nvPr/>
            </p:nvSpPr>
            <p:spPr bwMode="auto">
              <a:xfrm>
                <a:off x="2128" y="3073"/>
                <a:ext cx="253" cy="158"/>
              </a:xfrm>
              <a:custGeom>
                <a:avLst/>
                <a:gdLst>
                  <a:gd name="T0" fmla="*/ 63 w 253"/>
                  <a:gd name="T1" fmla="*/ 0 h 158"/>
                  <a:gd name="T2" fmla="*/ 46 w 253"/>
                  <a:gd name="T3" fmla="*/ 14 h 158"/>
                  <a:gd name="T4" fmla="*/ 20 w 253"/>
                  <a:gd name="T5" fmla="*/ 14 h 158"/>
                  <a:gd name="T6" fmla="*/ 10 w 253"/>
                  <a:gd name="T7" fmla="*/ 20 h 158"/>
                  <a:gd name="T8" fmla="*/ 0 w 253"/>
                  <a:gd name="T9" fmla="*/ 33 h 158"/>
                  <a:gd name="T10" fmla="*/ 0 w 253"/>
                  <a:gd name="T11" fmla="*/ 48 h 158"/>
                  <a:gd name="T12" fmla="*/ 5 w 253"/>
                  <a:gd name="T13" fmla="*/ 68 h 158"/>
                  <a:gd name="T14" fmla="*/ 15 w 253"/>
                  <a:gd name="T15" fmla="*/ 81 h 158"/>
                  <a:gd name="T16" fmla="*/ 26 w 253"/>
                  <a:gd name="T17" fmla="*/ 87 h 158"/>
                  <a:gd name="T18" fmla="*/ 36 w 253"/>
                  <a:gd name="T19" fmla="*/ 87 h 158"/>
                  <a:gd name="T20" fmla="*/ 46 w 253"/>
                  <a:gd name="T21" fmla="*/ 87 h 158"/>
                  <a:gd name="T22" fmla="*/ 53 w 253"/>
                  <a:gd name="T23" fmla="*/ 102 h 158"/>
                  <a:gd name="T24" fmla="*/ 68 w 253"/>
                  <a:gd name="T25" fmla="*/ 122 h 158"/>
                  <a:gd name="T26" fmla="*/ 84 w 253"/>
                  <a:gd name="T27" fmla="*/ 143 h 158"/>
                  <a:gd name="T28" fmla="*/ 105 w 253"/>
                  <a:gd name="T29" fmla="*/ 157 h 158"/>
                  <a:gd name="T30" fmla="*/ 132 w 253"/>
                  <a:gd name="T31" fmla="*/ 157 h 158"/>
                  <a:gd name="T32" fmla="*/ 153 w 253"/>
                  <a:gd name="T33" fmla="*/ 150 h 158"/>
                  <a:gd name="T34" fmla="*/ 169 w 253"/>
                  <a:gd name="T35" fmla="*/ 136 h 158"/>
                  <a:gd name="T36" fmla="*/ 195 w 253"/>
                  <a:gd name="T37" fmla="*/ 136 h 158"/>
                  <a:gd name="T38" fmla="*/ 205 w 253"/>
                  <a:gd name="T39" fmla="*/ 116 h 158"/>
                  <a:gd name="T40" fmla="*/ 216 w 253"/>
                  <a:gd name="T41" fmla="*/ 102 h 158"/>
                  <a:gd name="T42" fmla="*/ 232 w 253"/>
                  <a:gd name="T43" fmla="*/ 102 h 158"/>
                  <a:gd name="T44" fmla="*/ 242 w 253"/>
                  <a:gd name="T45" fmla="*/ 87 h 158"/>
                  <a:gd name="T46" fmla="*/ 252 w 253"/>
                  <a:gd name="T47" fmla="*/ 68 h 158"/>
                  <a:gd name="T48" fmla="*/ 247 w 253"/>
                  <a:gd name="T49" fmla="*/ 54 h 158"/>
                  <a:gd name="T50" fmla="*/ 237 w 253"/>
                  <a:gd name="T51" fmla="*/ 40 h 158"/>
                  <a:gd name="T52" fmla="*/ 242 w 253"/>
                  <a:gd name="T53" fmla="*/ 60 h 158"/>
                  <a:gd name="T54" fmla="*/ 242 w 253"/>
                  <a:gd name="T55" fmla="*/ 81 h 158"/>
                  <a:gd name="T56" fmla="*/ 232 w 253"/>
                  <a:gd name="T57" fmla="*/ 87 h 158"/>
                  <a:gd name="T58" fmla="*/ 221 w 253"/>
                  <a:gd name="T59" fmla="*/ 75 h 158"/>
                  <a:gd name="T60" fmla="*/ 205 w 253"/>
                  <a:gd name="T61" fmla="*/ 81 h 158"/>
                  <a:gd name="T62" fmla="*/ 200 w 253"/>
                  <a:gd name="T63" fmla="*/ 81 h 158"/>
                  <a:gd name="T64" fmla="*/ 189 w 253"/>
                  <a:gd name="T65" fmla="*/ 102 h 158"/>
                  <a:gd name="T66" fmla="*/ 174 w 253"/>
                  <a:gd name="T67" fmla="*/ 116 h 158"/>
                  <a:gd name="T68" fmla="*/ 148 w 253"/>
                  <a:gd name="T69" fmla="*/ 116 h 158"/>
                  <a:gd name="T70" fmla="*/ 121 w 253"/>
                  <a:gd name="T71" fmla="*/ 116 h 158"/>
                  <a:gd name="T72" fmla="*/ 100 w 253"/>
                  <a:gd name="T73" fmla="*/ 108 h 158"/>
                  <a:gd name="T74" fmla="*/ 78 w 253"/>
                  <a:gd name="T75" fmla="*/ 95 h 158"/>
                  <a:gd name="T76" fmla="*/ 68 w 253"/>
                  <a:gd name="T77" fmla="*/ 87 h 158"/>
                  <a:gd name="T78" fmla="*/ 57 w 253"/>
                  <a:gd name="T79" fmla="*/ 75 h 158"/>
                  <a:gd name="T80" fmla="*/ 53 w 253"/>
                  <a:gd name="T81" fmla="*/ 68 h 158"/>
                  <a:gd name="T82" fmla="*/ 31 w 253"/>
                  <a:gd name="T83" fmla="*/ 68 h 158"/>
                  <a:gd name="T84" fmla="*/ 15 w 253"/>
                  <a:gd name="T85" fmla="*/ 68 h 158"/>
                  <a:gd name="T86" fmla="*/ 5 w 253"/>
                  <a:gd name="T87" fmla="*/ 68 h 158"/>
                  <a:gd name="T88" fmla="*/ 5 w 253"/>
                  <a:gd name="T89" fmla="*/ 54 h 158"/>
                  <a:gd name="T90" fmla="*/ 10 w 253"/>
                  <a:gd name="T91" fmla="*/ 40 h 158"/>
                  <a:gd name="T92" fmla="*/ 15 w 253"/>
                  <a:gd name="T93" fmla="*/ 27 h 158"/>
                  <a:gd name="T94" fmla="*/ 31 w 253"/>
                  <a:gd name="T95" fmla="*/ 27 h 158"/>
                  <a:gd name="T96" fmla="*/ 46 w 253"/>
                  <a:gd name="T97" fmla="*/ 27 h 158"/>
                  <a:gd name="T98" fmla="*/ 53 w 253"/>
                  <a:gd name="T99" fmla="*/ 33 h 158"/>
                  <a:gd name="T100" fmla="*/ 78 w 253"/>
                  <a:gd name="T101" fmla="*/ 14 h 158"/>
                  <a:gd name="T102" fmla="*/ 63 w 253"/>
                  <a:gd name="T103" fmla="*/ 0 h 15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53"/>
                  <a:gd name="T157" fmla="*/ 0 h 158"/>
                  <a:gd name="T158" fmla="*/ 253 w 253"/>
                  <a:gd name="T159" fmla="*/ 158 h 15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53" h="158">
                    <a:moveTo>
                      <a:pt x="63" y="0"/>
                    </a:moveTo>
                    <a:lnTo>
                      <a:pt x="46" y="14"/>
                    </a:lnTo>
                    <a:lnTo>
                      <a:pt x="20" y="14"/>
                    </a:lnTo>
                    <a:lnTo>
                      <a:pt x="10" y="20"/>
                    </a:lnTo>
                    <a:lnTo>
                      <a:pt x="0" y="33"/>
                    </a:lnTo>
                    <a:lnTo>
                      <a:pt x="0" y="48"/>
                    </a:lnTo>
                    <a:lnTo>
                      <a:pt x="5" y="68"/>
                    </a:lnTo>
                    <a:lnTo>
                      <a:pt x="15" y="81"/>
                    </a:lnTo>
                    <a:lnTo>
                      <a:pt x="26" y="87"/>
                    </a:lnTo>
                    <a:lnTo>
                      <a:pt x="36" y="87"/>
                    </a:lnTo>
                    <a:lnTo>
                      <a:pt x="46" y="87"/>
                    </a:lnTo>
                    <a:lnTo>
                      <a:pt x="53" y="102"/>
                    </a:lnTo>
                    <a:lnTo>
                      <a:pt x="68" y="122"/>
                    </a:lnTo>
                    <a:lnTo>
                      <a:pt x="84" y="143"/>
                    </a:lnTo>
                    <a:lnTo>
                      <a:pt x="105" y="157"/>
                    </a:lnTo>
                    <a:lnTo>
                      <a:pt x="132" y="157"/>
                    </a:lnTo>
                    <a:lnTo>
                      <a:pt x="153" y="150"/>
                    </a:lnTo>
                    <a:lnTo>
                      <a:pt x="169" y="136"/>
                    </a:lnTo>
                    <a:lnTo>
                      <a:pt x="195" y="136"/>
                    </a:lnTo>
                    <a:lnTo>
                      <a:pt x="205" y="116"/>
                    </a:lnTo>
                    <a:lnTo>
                      <a:pt x="216" y="102"/>
                    </a:lnTo>
                    <a:lnTo>
                      <a:pt x="232" y="102"/>
                    </a:lnTo>
                    <a:lnTo>
                      <a:pt x="242" y="87"/>
                    </a:lnTo>
                    <a:lnTo>
                      <a:pt x="252" y="68"/>
                    </a:lnTo>
                    <a:lnTo>
                      <a:pt x="247" y="54"/>
                    </a:lnTo>
                    <a:lnTo>
                      <a:pt x="237" y="40"/>
                    </a:lnTo>
                    <a:lnTo>
                      <a:pt x="242" y="60"/>
                    </a:lnTo>
                    <a:lnTo>
                      <a:pt x="242" y="81"/>
                    </a:lnTo>
                    <a:lnTo>
                      <a:pt x="232" y="87"/>
                    </a:lnTo>
                    <a:lnTo>
                      <a:pt x="221" y="75"/>
                    </a:lnTo>
                    <a:lnTo>
                      <a:pt x="205" y="81"/>
                    </a:lnTo>
                    <a:lnTo>
                      <a:pt x="200" y="81"/>
                    </a:lnTo>
                    <a:lnTo>
                      <a:pt x="189" y="102"/>
                    </a:lnTo>
                    <a:lnTo>
                      <a:pt x="174" y="116"/>
                    </a:lnTo>
                    <a:lnTo>
                      <a:pt x="148" y="116"/>
                    </a:lnTo>
                    <a:lnTo>
                      <a:pt x="121" y="116"/>
                    </a:lnTo>
                    <a:lnTo>
                      <a:pt x="100" y="108"/>
                    </a:lnTo>
                    <a:lnTo>
                      <a:pt x="78" y="95"/>
                    </a:lnTo>
                    <a:lnTo>
                      <a:pt x="68" y="87"/>
                    </a:lnTo>
                    <a:lnTo>
                      <a:pt x="57" y="75"/>
                    </a:lnTo>
                    <a:lnTo>
                      <a:pt x="53" y="68"/>
                    </a:lnTo>
                    <a:lnTo>
                      <a:pt x="31" y="68"/>
                    </a:lnTo>
                    <a:lnTo>
                      <a:pt x="15" y="68"/>
                    </a:lnTo>
                    <a:lnTo>
                      <a:pt x="5" y="68"/>
                    </a:lnTo>
                    <a:lnTo>
                      <a:pt x="5" y="54"/>
                    </a:lnTo>
                    <a:lnTo>
                      <a:pt x="10" y="40"/>
                    </a:lnTo>
                    <a:lnTo>
                      <a:pt x="15" y="27"/>
                    </a:lnTo>
                    <a:lnTo>
                      <a:pt x="31" y="27"/>
                    </a:lnTo>
                    <a:lnTo>
                      <a:pt x="46" y="27"/>
                    </a:lnTo>
                    <a:lnTo>
                      <a:pt x="53" y="33"/>
                    </a:lnTo>
                    <a:lnTo>
                      <a:pt x="78" y="14"/>
                    </a:lnTo>
                    <a:lnTo>
                      <a:pt x="63" y="0"/>
                    </a:lnTo>
                  </a:path>
                </a:pathLst>
              </a:custGeom>
              <a:solidFill>
                <a:srgbClr val="000000"/>
              </a:solidFill>
              <a:ln w="9525" cap="rnd">
                <a:noFill/>
                <a:round/>
                <a:headEnd/>
                <a:tailEnd/>
              </a:ln>
            </p:spPr>
            <p:txBody>
              <a:bodyPr/>
              <a:lstStyle/>
              <a:p>
                <a:endParaRPr lang="zh-CN" altLang="en-US"/>
              </a:p>
            </p:txBody>
          </p:sp>
          <p:sp>
            <p:nvSpPr>
              <p:cNvPr id="84" name="Freeform 31"/>
              <p:cNvSpPr>
                <a:spLocks/>
              </p:cNvSpPr>
              <p:nvPr/>
            </p:nvSpPr>
            <p:spPr bwMode="auto">
              <a:xfrm>
                <a:off x="2022" y="3134"/>
                <a:ext cx="438" cy="169"/>
              </a:xfrm>
              <a:custGeom>
                <a:avLst/>
                <a:gdLst>
                  <a:gd name="T0" fmla="*/ 74 w 438"/>
                  <a:gd name="T1" fmla="*/ 0 h 169"/>
                  <a:gd name="T2" fmla="*/ 47 w 438"/>
                  <a:gd name="T3" fmla="*/ 14 h 169"/>
                  <a:gd name="T4" fmla="*/ 26 w 438"/>
                  <a:gd name="T5" fmla="*/ 20 h 169"/>
                  <a:gd name="T6" fmla="*/ 10 w 438"/>
                  <a:gd name="T7" fmla="*/ 26 h 169"/>
                  <a:gd name="T8" fmla="*/ 5 w 438"/>
                  <a:gd name="T9" fmla="*/ 41 h 169"/>
                  <a:gd name="T10" fmla="*/ 0 w 438"/>
                  <a:gd name="T11" fmla="*/ 68 h 169"/>
                  <a:gd name="T12" fmla="*/ 10 w 438"/>
                  <a:gd name="T13" fmla="*/ 88 h 169"/>
                  <a:gd name="T14" fmla="*/ 26 w 438"/>
                  <a:gd name="T15" fmla="*/ 108 h 169"/>
                  <a:gd name="T16" fmla="*/ 37 w 438"/>
                  <a:gd name="T17" fmla="*/ 115 h 169"/>
                  <a:gd name="T18" fmla="*/ 47 w 438"/>
                  <a:gd name="T19" fmla="*/ 121 h 169"/>
                  <a:gd name="T20" fmla="*/ 37 w 438"/>
                  <a:gd name="T21" fmla="*/ 101 h 169"/>
                  <a:gd name="T22" fmla="*/ 26 w 438"/>
                  <a:gd name="T23" fmla="*/ 74 h 169"/>
                  <a:gd name="T24" fmla="*/ 32 w 438"/>
                  <a:gd name="T25" fmla="*/ 61 h 169"/>
                  <a:gd name="T26" fmla="*/ 42 w 438"/>
                  <a:gd name="T27" fmla="*/ 61 h 169"/>
                  <a:gd name="T28" fmla="*/ 74 w 438"/>
                  <a:gd name="T29" fmla="*/ 88 h 169"/>
                  <a:gd name="T30" fmla="*/ 116 w 438"/>
                  <a:gd name="T31" fmla="*/ 101 h 169"/>
                  <a:gd name="T32" fmla="*/ 169 w 438"/>
                  <a:gd name="T33" fmla="*/ 115 h 169"/>
                  <a:gd name="T34" fmla="*/ 242 w 438"/>
                  <a:gd name="T35" fmla="*/ 115 h 169"/>
                  <a:gd name="T36" fmla="*/ 310 w 438"/>
                  <a:gd name="T37" fmla="*/ 115 h 169"/>
                  <a:gd name="T38" fmla="*/ 352 w 438"/>
                  <a:gd name="T39" fmla="*/ 108 h 169"/>
                  <a:gd name="T40" fmla="*/ 400 w 438"/>
                  <a:gd name="T41" fmla="*/ 101 h 169"/>
                  <a:gd name="T42" fmla="*/ 378 w 438"/>
                  <a:gd name="T43" fmla="*/ 135 h 169"/>
                  <a:gd name="T44" fmla="*/ 363 w 438"/>
                  <a:gd name="T45" fmla="*/ 168 h 169"/>
                  <a:gd name="T46" fmla="*/ 394 w 438"/>
                  <a:gd name="T47" fmla="*/ 128 h 169"/>
                  <a:gd name="T48" fmla="*/ 411 w 438"/>
                  <a:gd name="T49" fmla="*/ 115 h 169"/>
                  <a:gd name="T50" fmla="*/ 426 w 438"/>
                  <a:gd name="T51" fmla="*/ 108 h 169"/>
                  <a:gd name="T52" fmla="*/ 437 w 438"/>
                  <a:gd name="T53" fmla="*/ 95 h 169"/>
                  <a:gd name="T54" fmla="*/ 432 w 438"/>
                  <a:gd name="T55" fmla="*/ 81 h 169"/>
                  <a:gd name="T56" fmla="*/ 437 w 438"/>
                  <a:gd name="T57" fmla="*/ 68 h 169"/>
                  <a:gd name="T58" fmla="*/ 421 w 438"/>
                  <a:gd name="T59" fmla="*/ 55 h 169"/>
                  <a:gd name="T60" fmla="*/ 400 w 438"/>
                  <a:gd name="T61" fmla="*/ 47 h 169"/>
                  <a:gd name="T62" fmla="*/ 389 w 438"/>
                  <a:gd name="T63" fmla="*/ 41 h 169"/>
                  <a:gd name="T64" fmla="*/ 373 w 438"/>
                  <a:gd name="T65" fmla="*/ 26 h 169"/>
                  <a:gd name="T66" fmla="*/ 368 w 438"/>
                  <a:gd name="T67" fmla="*/ 20 h 169"/>
                  <a:gd name="T68" fmla="*/ 357 w 438"/>
                  <a:gd name="T69" fmla="*/ 26 h 169"/>
                  <a:gd name="T70" fmla="*/ 352 w 438"/>
                  <a:gd name="T71" fmla="*/ 41 h 169"/>
                  <a:gd name="T72" fmla="*/ 368 w 438"/>
                  <a:gd name="T73" fmla="*/ 61 h 169"/>
                  <a:gd name="T74" fmla="*/ 378 w 438"/>
                  <a:gd name="T75" fmla="*/ 74 h 169"/>
                  <a:gd name="T76" fmla="*/ 389 w 438"/>
                  <a:gd name="T77" fmla="*/ 88 h 169"/>
                  <a:gd name="T78" fmla="*/ 363 w 438"/>
                  <a:gd name="T79" fmla="*/ 95 h 169"/>
                  <a:gd name="T80" fmla="*/ 310 w 438"/>
                  <a:gd name="T81" fmla="*/ 108 h 169"/>
                  <a:gd name="T82" fmla="*/ 263 w 438"/>
                  <a:gd name="T83" fmla="*/ 108 h 169"/>
                  <a:gd name="T84" fmla="*/ 205 w 438"/>
                  <a:gd name="T85" fmla="*/ 108 h 169"/>
                  <a:gd name="T86" fmla="*/ 126 w 438"/>
                  <a:gd name="T87" fmla="*/ 95 h 169"/>
                  <a:gd name="T88" fmla="*/ 79 w 438"/>
                  <a:gd name="T89" fmla="*/ 74 h 169"/>
                  <a:gd name="T90" fmla="*/ 52 w 438"/>
                  <a:gd name="T91" fmla="*/ 55 h 169"/>
                  <a:gd name="T92" fmla="*/ 84 w 438"/>
                  <a:gd name="T93" fmla="*/ 41 h 169"/>
                  <a:gd name="T94" fmla="*/ 95 w 438"/>
                  <a:gd name="T95" fmla="*/ 26 h 169"/>
                  <a:gd name="T96" fmla="*/ 89 w 438"/>
                  <a:gd name="T97" fmla="*/ 14 h 169"/>
                  <a:gd name="T98" fmla="*/ 74 w 4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38"/>
                  <a:gd name="T151" fmla="*/ 0 h 169"/>
                  <a:gd name="T152" fmla="*/ 438 w 438"/>
                  <a:gd name="T153" fmla="*/ 169 h 1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38" h="169">
                    <a:moveTo>
                      <a:pt x="74" y="0"/>
                    </a:moveTo>
                    <a:lnTo>
                      <a:pt x="47" y="14"/>
                    </a:lnTo>
                    <a:lnTo>
                      <a:pt x="26" y="20"/>
                    </a:lnTo>
                    <a:lnTo>
                      <a:pt x="10" y="26"/>
                    </a:lnTo>
                    <a:lnTo>
                      <a:pt x="5" y="41"/>
                    </a:lnTo>
                    <a:lnTo>
                      <a:pt x="0" y="68"/>
                    </a:lnTo>
                    <a:lnTo>
                      <a:pt x="10" y="88"/>
                    </a:lnTo>
                    <a:lnTo>
                      <a:pt x="26" y="108"/>
                    </a:lnTo>
                    <a:lnTo>
                      <a:pt x="37" y="115"/>
                    </a:lnTo>
                    <a:lnTo>
                      <a:pt x="47" y="121"/>
                    </a:lnTo>
                    <a:lnTo>
                      <a:pt x="37" y="101"/>
                    </a:lnTo>
                    <a:lnTo>
                      <a:pt x="26" y="74"/>
                    </a:lnTo>
                    <a:lnTo>
                      <a:pt x="32" y="61"/>
                    </a:lnTo>
                    <a:lnTo>
                      <a:pt x="42" y="61"/>
                    </a:lnTo>
                    <a:lnTo>
                      <a:pt x="74" y="88"/>
                    </a:lnTo>
                    <a:lnTo>
                      <a:pt x="116" y="101"/>
                    </a:lnTo>
                    <a:lnTo>
                      <a:pt x="169" y="115"/>
                    </a:lnTo>
                    <a:lnTo>
                      <a:pt x="242" y="115"/>
                    </a:lnTo>
                    <a:lnTo>
                      <a:pt x="310" y="115"/>
                    </a:lnTo>
                    <a:lnTo>
                      <a:pt x="352" y="108"/>
                    </a:lnTo>
                    <a:lnTo>
                      <a:pt x="400" y="101"/>
                    </a:lnTo>
                    <a:lnTo>
                      <a:pt x="378" y="135"/>
                    </a:lnTo>
                    <a:lnTo>
                      <a:pt x="363" y="168"/>
                    </a:lnTo>
                    <a:lnTo>
                      <a:pt x="394" y="128"/>
                    </a:lnTo>
                    <a:lnTo>
                      <a:pt x="411" y="115"/>
                    </a:lnTo>
                    <a:lnTo>
                      <a:pt x="426" y="108"/>
                    </a:lnTo>
                    <a:lnTo>
                      <a:pt x="437" y="95"/>
                    </a:lnTo>
                    <a:lnTo>
                      <a:pt x="432" y="81"/>
                    </a:lnTo>
                    <a:lnTo>
                      <a:pt x="437" y="68"/>
                    </a:lnTo>
                    <a:lnTo>
                      <a:pt x="421" y="55"/>
                    </a:lnTo>
                    <a:lnTo>
                      <a:pt x="400" y="47"/>
                    </a:lnTo>
                    <a:lnTo>
                      <a:pt x="389" y="41"/>
                    </a:lnTo>
                    <a:lnTo>
                      <a:pt x="373" y="26"/>
                    </a:lnTo>
                    <a:lnTo>
                      <a:pt x="368" y="20"/>
                    </a:lnTo>
                    <a:lnTo>
                      <a:pt x="357" y="26"/>
                    </a:lnTo>
                    <a:lnTo>
                      <a:pt x="352" y="41"/>
                    </a:lnTo>
                    <a:lnTo>
                      <a:pt x="368" y="61"/>
                    </a:lnTo>
                    <a:lnTo>
                      <a:pt x="378" y="74"/>
                    </a:lnTo>
                    <a:lnTo>
                      <a:pt x="389" y="88"/>
                    </a:lnTo>
                    <a:lnTo>
                      <a:pt x="363" y="95"/>
                    </a:lnTo>
                    <a:lnTo>
                      <a:pt x="310" y="108"/>
                    </a:lnTo>
                    <a:lnTo>
                      <a:pt x="263" y="108"/>
                    </a:lnTo>
                    <a:lnTo>
                      <a:pt x="205" y="108"/>
                    </a:lnTo>
                    <a:lnTo>
                      <a:pt x="126" y="95"/>
                    </a:lnTo>
                    <a:lnTo>
                      <a:pt x="79" y="74"/>
                    </a:lnTo>
                    <a:lnTo>
                      <a:pt x="52" y="55"/>
                    </a:lnTo>
                    <a:lnTo>
                      <a:pt x="84" y="41"/>
                    </a:lnTo>
                    <a:lnTo>
                      <a:pt x="95" y="26"/>
                    </a:lnTo>
                    <a:lnTo>
                      <a:pt x="89" y="14"/>
                    </a:lnTo>
                    <a:lnTo>
                      <a:pt x="74" y="0"/>
                    </a:lnTo>
                  </a:path>
                </a:pathLst>
              </a:custGeom>
              <a:solidFill>
                <a:srgbClr val="000000"/>
              </a:solidFill>
              <a:ln w="9525" cap="rnd">
                <a:noFill/>
                <a:round/>
                <a:headEnd/>
                <a:tailEnd/>
              </a:ln>
            </p:spPr>
            <p:txBody>
              <a:bodyPr/>
              <a:lstStyle/>
              <a:p>
                <a:endParaRPr lang="zh-CN" altLang="en-US"/>
              </a:p>
            </p:txBody>
          </p:sp>
          <p:sp>
            <p:nvSpPr>
              <p:cNvPr id="85" name="Freeform 32"/>
              <p:cNvSpPr>
                <a:spLocks/>
              </p:cNvSpPr>
              <p:nvPr/>
            </p:nvSpPr>
            <p:spPr bwMode="auto">
              <a:xfrm>
                <a:off x="2201" y="3283"/>
                <a:ext cx="75" cy="34"/>
              </a:xfrm>
              <a:custGeom>
                <a:avLst/>
                <a:gdLst>
                  <a:gd name="T0" fmla="*/ 0 w 75"/>
                  <a:gd name="T1" fmla="*/ 0 h 34"/>
                  <a:gd name="T2" fmla="*/ 16 w 75"/>
                  <a:gd name="T3" fmla="*/ 33 h 34"/>
                  <a:gd name="T4" fmla="*/ 16 w 75"/>
                  <a:gd name="T5" fmla="*/ 0 h 34"/>
                  <a:gd name="T6" fmla="*/ 32 w 75"/>
                  <a:gd name="T7" fmla="*/ 33 h 34"/>
                  <a:gd name="T8" fmla="*/ 37 w 75"/>
                  <a:gd name="T9" fmla="*/ 13 h 34"/>
                  <a:gd name="T10" fmla="*/ 53 w 75"/>
                  <a:gd name="T11" fmla="*/ 33 h 34"/>
                  <a:gd name="T12" fmla="*/ 63 w 75"/>
                  <a:gd name="T13" fmla="*/ 27 h 34"/>
                  <a:gd name="T14" fmla="*/ 74 w 75"/>
                  <a:gd name="T15" fmla="*/ 13 h 34"/>
                  <a:gd name="T16" fmla="*/ 69 w 75"/>
                  <a:gd name="T17" fmla="*/ 7 h 34"/>
                  <a:gd name="T18" fmla="*/ 58 w 75"/>
                  <a:gd name="T19" fmla="*/ 13 h 34"/>
                  <a:gd name="T20" fmla="*/ 42 w 75"/>
                  <a:gd name="T21" fmla="*/ 0 h 34"/>
                  <a:gd name="T22" fmla="*/ 32 w 75"/>
                  <a:gd name="T23" fmla="*/ 0 h 34"/>
                  <a:gd name="T24" fmla="*/ 21 w 75"/>
                  <a:gd name="T25" fmla="*/ 0 h 34"/>
                  <a:gd name="T26" fmla="*/ 11 w 75"/>
                  <a:gd name="T27" fmla="*/ 7 h 34"/>
                  <a:gd name="T28" fmla="*/ 0 w 75"/>
                  <a:gd name="T29" fmla="*/ 0 h 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5"/>
                  <a:gd name="T46" fmla="*/ 0 h 34"/>
                  <a:gd name="T47" fmla="*/ 75 w 75"/>
                  <a:gd name="T48" fmla="*/ 34 h 3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5" h="34">
                    <a:moveTo>
                      <a:pt x="0" y="0"/>
                    </a:moveTo>
                    <a:lnTo>
                      <a:pt x="16" y="33"/>
                    </a:lnTo>
                    <a:lnTo>
                      <a:pt x="16" y="0"/>
                    </a:lnTo>
                    <a:lnTo>
                      <a:pt x="32" y="33"/>
                    </a:lnTo>
                    <a:lnTo>
                      <a:pt x="37" y="13"/>
                    </a:lnTo>
                    <a:lnTo>
                      <a:pt x="53" y="33"/>
                    </a:lnTo>
                    <a:lnTo>
                      <a:pt x="63" y="27"/>
                    </a:lnTo>
                    <a:lnTo>
                      <a:pt x="74" y="13"/>
                    </a:lnTo>
                    <a:lnTo>
                      <a:pt x="69" y="7"/>
                    </a:lnTo>
                    <a:lnTo>
                      <a:pt x="58" y="13"/>
                    </a:lnTo>
                    <a:lnTo>
                      <a:pt x="42" y="0"/>
                    </a:lnTo>
                    <a:lnTo>
                      <a:pt x="32" y="0"/>
                    </a:lnTo>
                    <a:lnTo>
                      <a:pt x="21" y="0"/>
                    </a:lnTo>
                    <a:lnTo>
                      <a:pt x="11" y="7"/>
                    </a:lnTo>
                    <a:lnTo>
                      <a:pt x="0" y="0"/>
                    </a:lnTo>
                  </a:path>
                </a:pathLst>
              </a:custGeom>
              <a:solidFill>
                <a:srgbClr val="000000"/>
              </a:solidFill>
              <a:ln w="9525" cap="rnd">
                <a:noFill/>
                <a:round/>
                <a:headEnd/>
                <a:tailEnd/>
              </a:ln>
            </p:spPr>
            <p:txBody>
              <a:bodyPr/>
              <a:lstStyle/>
              <a:p>
                <a:endParaRPr lang="zh-CN" altLang="en-US"/>
              </a:p>
            </p:txBody>
          </p:sp>
          <p:sp>
            <p:nvSpPr>
              <p:cNvPr id="86" name="Freeform 33"/>
              <p:cNvSpPr>
                <a:spLocks/>
              </p:cNvSpPr>
              <p:nvPr/>
            </p:nvSpPr>
            <p:spPr bwMode="auto">
              <a:xfrm>
                <a:off x="2212" y="3364"/>
                <a:ext cx="16" cy="33"/>
              </a:xfrm>
              <a:custGeom>
                <a:avLst/>
                <a:gdLst>
                  <a:gd name="T0" fmla="*/ 0 w 16"/>
                  <a:gd name="T1" fmla="*/ 0 h 33"/>
                  <a:gd name="T2" fmla="*/ 5 w 16"/>
                  <a:gd name="T3" fmla="*/ 32 h 33"/>
                  <a:gd name="T4" fmla="*/ 15 w 16"/>
                  <a:gd name="T5" fmla="*/ 6 h 33"/>
                  <a:gd name="T6" fmla="*/ 0 w 16"/>
                  <a:gd name="T7" fmla="*/ 0 h 33"/>
                  <a:gd name="T8" fmla="*/ 0 60000 65536"/>
                  <a:gd name="T9" fmla="*/ 0 60000 65536"/>
                  <a:gd name="T10" fmla="*/ 0 60000 65536"/>
                  <a:gd name="T11" fmla="*/ 0 60000 65536"/>
                  <a:gd name="T12" fmla="*/ 0 w 16"/>
                  <a:gd name="T13" fmla="*/ 0 h 33"/>
                  <a:gd name="T14" fmla="*/ 16 w 16"/>
                  <a:gd name="T15" fmla="*/ 33 h 33"/>
                </a:gdLst>
                <a:ahLst/>
                <a:cxnLst>
                  <a:cxn ang="T8">
                    <a:pos x="T0" y="T1"/>
                  </a:cxn>
                  <a:cxn ang="T9">
                    <a:pos x="T2" y="T3"/>
                  </a:cxn>
                  <a:cxn ang="T10">
                    <a:pos x="T4" y="T5"/>
                  </a:cxn>
                  <a:cxn ang="T11">
                    <a:pos x="T6" y="T7"/>
                  </a:cxn>
                </a:cxnLst>
                <a:rect l="T12" t="T13" r="T14" b="T15"/>
                <a:pathLst>
                  <a:path w="16" h="33">
                    <a:moveTo>
                      <a:pt x="0" y="0"/>
                    </a:moveTo>
                    <a:lnTo>
                      <a:pt x="5" y="32"/>
                    </a:lnTo>
                    <a:lnTo>
                      <a:pt x="15" y="6"/>
                    </a:lnTo>
                    <a:lnTo>
                      <a:pt x="0" y="0"/>
                    </a:lnTo>
                  </a:path>
                </a:pathLst>
              </a:custGeom>
              <a:solidFill>
                <a:srgbClr val="000000"/>
              </a:solidFill>
              <a:ln w="9525" cap="rnd">
                <a:noFill/>
                <a:round/>
                <a:headEnd/>
                <a:tailEnd/>
              </a:ln>
            </p:spPr>
            <p:txBody>
              <a:bodyPr/>
              <a:lstStyle/>
              <a:p>
                <a:endParaRPr lang="zh-CN" altLang="en-US"/>
              </a:p>
            </p:txBody>
          </p:sp>
          <p:sp>
            <p:nvSpPr>
              <p:cNvPr id="87" name="Freeform 34"/>
              <p:cNvSpPr>
                <a:spLocks/>
              </p:cNvSpPr>
              <p:nvPr/>
            </p:nvSpPr>
            <p:spPr bwMode="auto">
              <a:xfrm>
                <a:off x="2233" y="3370"/>
                <a:ext cx="27" cy="22"/>
              </a:xfrm>
              <a:custGeom>
                <a:avLst/>
                <a:gdLst>
                  <a:gd name="T0" fmla="*/ 0 w 27"/>
                  <a:gd name="T1" fmla="*/ 0 h 22"/>
                  <a:gd name="T2" fmla="*/ 15 w 27"/>
                  <a:gd name="T3" fmla="*/ 21 h 22"/>
                  <a:gd name="T4" fmla="*/ 26 w 27"/>
                  <a:gd name="T5" fmla="*/ 0 h 22"/>
                  <a:gd name="T6" fmla="*/ 0 w 27"/>
                  <a:gd name="T7" fmla="*/ 0 h 22"/>
                  <a:gd name="T8" fmla="*/ 0 60000 65536"/>
                  <a:gd name="T9" fmla="*/ 0 60000 65536"/>
                  <a:gd name="T10" fmla="*/ 0 60000 65536"/>
                  <a:gd name="T11" fmla="*/ 0 60000 65536"/>
                  <a:gd name="T12" fmla="*/ 0 w 27"/>
                  <a:gd name="T13" fmla="*/ 0 h 22"/>
                  <a:gd name="T14" fmla="*/ 27 w 27"/>
                  <a:gd name="T15" fmla="*/ 22 h 22"/>
                </a:gdLst>
                <a:ahLst/>
                <a:cxnLst>
                  <a:cxn ang="T8">
                    <a:pos x="T0" y="T1"/>
                  </a:cxn>
                  <a:cxn ang="T9">
                    <a:pos x="T2" y="T3"/>
                  </a:cxn>
                  <a:cxn ang="T10">
                    <a:pos x="T4" y="T5"/>
                  </a:cxn>
                  <a:cxn ang="T11">
                    <a:pos x="T6" y="T7"/>
                  </a:cxn>
                </a:cxnLst>
                <a:rect l="T12" t="T13" r="T14" b="T15"/>
                <a:pathLst>
                  <a:path w="27" h="22">
                    <a:moveTo>
                      <a:pt x="0" y="0"/>
                    </a:moveTo>
                    <a:lnTo>
                      <a:pt x="15" y="21"/>
                    </a:lnTo>
                    <a:lnTo>
                      <a:pt x="26" y="0"/>
                    </a:lnTo>
                    <a:lnTo>
                      <a:pt x="0" y="0"/>
                    </a:lnTo>
                  </a:path>
                </a:pathLst>
              </a:custGeom>
              <a:solidFill>
                <a:srgbClr val="000000"/>
              </a:solidFill>
              <a:ln w="9525" cap="rnd">
                <a:noFill/>
                <a:round/>
                <a:headEnd/>
                <a:tailEnd/>
              </a:ln>
            </p:spPr>
            <p:txBody>
              <a:bodyPr/>
              <a:lstStyle/>
              <a:p>
                <a:endParaRPr lang="zh-CN" altLang="en-US"/>
              </a:p>
            </p:txBody>
          </p:sp>
          <p:sp>
            <p:nvSpPr>
              <p:cNvPr id="88" name="Freeform 35"/>
              <p:cNvSpPr>
                <a:spLocks/>
              </p:cNvSpPr>
              <p:nvPr/>
            </p:nvSpPr>
            <p:spPr bwMode="auto">
              <a:xfrm>
                <a:off x="1964" y="2897"/>
                <a:ext cx="181" cy="185"/>
              </a:xfrm>
              <a:custGeom>
                <a:avLst/>
                <a:gdLst>
                  <a:gd name="T0" fmla="*/ 165 w 181"/>
                  <a:gd name="T1" fmla="*/ 0 h 185"/>
                  <a:gd name="T2" fmla="*/ 148 w 181"/>
                  <a:gd name="T3" fmla="*/ 20 h 185"/>
                  <a:gd name="T4" fmla="*/ 148 w 181"/>
                  <a:gd name="T5" fmla="*/ 48 h 185"/>
                  <a:gd name="T6" fmla="*/ 143 w 181"/>
                  <a:gd name="T7" fmla="*/ 68 h 185"/>
                  <a:gd name="T8" fmla="*/ 117 w 181"/>
                  <a:gd name="T9" fmla="*/ 54 h 185"/>
                  <a:gd name="T10" fmla="*/ 84 w 181"/>
                  <a:gd name="T11" fmla="*/ 48 h 185"/>
                  <a:gd name="T12" fmla="*/ 73 w 181"/>
                  <a:gd name="T13" fmla="*/ 48 h 185"/>
                  <a:gd name="T14" fmla="*/ 48 w 181"/>
                  <a:gd name="T15" fmla="*/ 54 h 185"/>
                  <a:gd name="T16" fmla="*/ 27 w 181"/>
                  <a:gd name="T17" fmla="*/ 68 h 185"/>
                  <a:gd name="T18" fmla="*/ 6 w 181"/>
                  <a:gd name="T19" fmla="*/ 95 h 185"/>
                  <a:gd name="T20" fmla="*/ 0 w 181"/>
                  <a:gd name="T21" fmla="*/ 122 h 185"/>
                  <a:gd name="T22" fmla="*/ 6 w 181"/>
                  <a:gd name="T23" fmla="*/ 150 h 185"/>
                  <a:gd name="T24" fmla="*/ 11 w 181"/>
                  <a:gd name="T25" fmla="*/ 169 h 185"/>
                  <a:gd name="T26" fmla="*/ 27 w 181"/>
                  <a:gd name="T27" fmla="*/ 177 h 185"/>
                  <a:gd name="T28" fmla="*/ 37 w 181"/>
                  <a:gd name="T29" fmla="*/ 184 h 185"/>
                  <a:gd name="T30" fmla="*/ 48 w 181"/>
                  <a:gd name="T31" fmla="*/ 184 h 185"/>
                  <a:gd name="T32" fmla="*/ 54 w 181"/>
                  <a:gd name="T33" fmla="*/ 177 h 185"/>
                  <a:gd name="T34" fmla="*/ 32 w 181"/>
                  <a:gd name="T35" fmla="*/ 169 h 185"/>
                  <a:gd name="T36" fmla="*/ 27 w 181"/>
                  <a:gd name="T37" fmla="*/ 150 h 185"/>
                  <a:gd name="T38" fmla="*/ 27 w 181"/>
                  <a:gd name="T39" fmla="*/ 136 h 185"/>
                  <a:gd name="T40" fmla="*/ 32 w 181"/>
                  <a:gd name="T41" fmla="*/ 116 h 185"/>
                  <a:gd name="T42" fmla="*/ 37 w 181"/>
                  <a:gd name="T43" fmla="*/ 95 h 185"/>
                  <a:gd name="T44" fmla="*/ 58 w 181"/>
                  <a:gd name="T45" fmla="*/ 81 h 185"/>
                  <a:gd name="T46" fmla="*/ 80 w 181"/>
                  <a:gd name="T47" fmla="*/ 74 h 185"/>
                  <a:gd name="T48" fmla="*/ 84 w 181"/>
                  <a:gd name="T49" fmla="*/ 68 h 185"/>
                  <a:gd name="T50" fmla="*/ 100 w 181"/>
                  <a:gd name="T51" fmla="*/ 68 h 185"/>
                  <a:gd name="T52" fmla="*/ 122 w 181"/>
                  <a:gd name="T53" fmla="*/ 81 h 185"/>
                  <a:gd name="T54" fmla="*/ 126 w 181"/>
                  <a:gd name="T55" fmla="*/ 81 h 185"/>
                  <a:gd name="T56" fmla="*/ 111 w 181"/>
                  <a:gd name="T57" fmla="*/ 109 h 185"/>
                  <a:gd name="T58" fmla="*/ 106 w 181"/>
                  <a:gd name="T59" fmla="*/ 116 h 185"/>
                  <a:gd name="T60" fmla="*/ 91 w 181"/>
                  <a:gd name="T61" fmla="*/ 109 h 185"/>
                  <a:gd name="T62" fmla="*/ 73 w 181"/>
                  <a:gd name="T63" fmla="*/ 95 h 185"/>
                  <a:gd name="T64" fmla="*/ 58 w 181"/>
                  <a:gd name="T65" fmla="*/ 88 h 185"/>
                  <a:gd name="T66" fmla="*/ 48 w 181"/>
                  <a:gd name="T67" fmla="*/ 95 h 185"/>
                  <a:gd name="T68" fmla="*/ 42 w 181"/>
                  <a:gd name="T69" fmla="*/ 116 h 185"/>
                  <a:gd name="T70" fmla="*/ 48 w 181"/>
                  <a:gd name="T71" fmla="*/ 129 h 185"/>
                  <a:gd name="T72" fmla="*/ 64 w 181"/>
                  <a:gd name="T73" fmla="*/ 122 h 185"/>
                  <a:gd name="T74" fmla="*/ 64 w 181"/>
                  <a:gd name="T75" fmla="*/ 136 h 185"/>
                  <a:gd name="T76" fmla="*/ 64 w 181"/>
                  <a:gd name="T77" fmla="*/ 150 h 185"/>
                  <a:gd name="T78" fmla="*/ 73 w 181"/>
                  <a:gd name="T79" fmla="*/ 163 h 185"/>
                  <a:gd name="T80" fmla="*/ 84 w 181"/>
                  <a:gd name="T81" fmla="*/ 150 h 185"/>
                  <a:gd name="T82" fmla="*/ 95 w 181"/>
                  <a:gd name="T83" fmla="*/ 143 h 185"/>
                  <a:gd name="T84" fmla="*/ 100 w 181"/>
                  <a:gd name="T85" fmla="*/ 156 h 185"/>
                  <a:gd name="T86" fmla="*/ 111 w 181"/>
                  <a:gd name="T87" fmla="*/ 163 h 185"/>
                  <a:gd name="T88" fmla="*/ 122 w 181"/>
                  <a:gd name="T89" fmla="*/ 169 h 185"/>
                  <a:gd name="T90" fmla="*/ 122 w 181"/>
                  <a:gd name="T91" fmla="*/ 150 h 185"/>
                  <a:gd name="T92" fmla="*/ 122 w 181"/>
                  <a:gd name="T93" fmla="*/ 136 h 185"/>
                  <a:gd name="T94" fmla="*/ 126 w 181"/>
                  <a:gd name="T95" fmla="*/ 122 h 185"/>
                  <a:gd name="T96" fmla="*/ 143 w 181"/>
                  <a:gd name="T97" fmla="*/ 102 h 185"/>
                  <a:gd name="T98" fmla="*/ 148 w 181"/>
                  <a:gd name="T99" fmla="*/ 88 h 185"/>
                  <a:gd name="T100" fmla="*/ 148 w 181"/>
                  <a:gd name="T101" fmla="*/ 74 h 185"/>
                  <a:gd name="T102" fmla="*/ 159 w 181"/>
                  <a:gd name="T103" fmla="*/ 61 h 185"/>
                  <a:gd name="T104" fmla="*/ 159 w 181"/>
                  <a:gd name="T105" fmla="*/ 48 h 185"/>
                  <a:gd name="T106" fmla="*/ 165 w 181"/>
                  <a:gd name="T107" fmla="*/ 34 h 185"/>
                  <a:gd name="T108" fmla="*/ 169 w 181"/>
                  <a:gd name="T109" fmla="*/ 20 h 185"/>
                  <a:gd name="T110" fmla="*/ 180 w 181"/>
                  <a:gd name="T111" fmla="*/ 6 h 185"/>
                  <a:gd name="T112" fmla="*/ 169 w 181"/>
                  <a:gd name="T113" fmla="*/ 0 h 185"/>
                  <a:gd name="T114" fmla="*/ 165 w 181"/>
                  <a:gd name="T115" fmla="*/ 0 h 1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81"/>
                  <a:gd name="T175" fmla="*/ 0 h 185"/>
                  <a:gd name="T176" fmla="*/ 181 w 181"/>
                  <a:gd name="T177" fmla="*/ 185 h 1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81" h="185">
                    <a:moveTo>
                      <a:pt x="165" y="0"/>
                    </a:moveTo>
                    <a:lnTo>
                      <a:pt x="148" y="20"/>
                    </a:lnTo>
                    <a:lnTo>
                      <a:pt x="148" y="48"/>
                    </a:lnTo>
                    <a:lnTo>
                      <a:pt x="143" y="68"/>
                    </a:lnTo>
                    <a:lnTo>
                      <a:pt x="117" y="54"/>
                    </a:lnTo>
                    <a:lnTo>
                      <a:pt x="84" y="48"/>
                    </a:lnTo>
                    <a:lnTo>
                      <a:pt x="73" y="48"/>
                    </a:lnTo>
                    <a:lnTo>
                      <a:pt x="48" y="54"/>
                    </a:lnTo>
                    <a:lnTo>
                      <a:pt x="27" y="68"/>
                    </a:lnTo>
                    <a:lnTo>
                      <a:pt x="6" y="95"/>
                    </a:lnTo>
                    <a:lnTo>
                      <a:pt x="0" y="122"/>
                    </a:lnTo>
                    <a:lnTo>
                      <a:pt x="6" y="150"/>
                    </a:lnTo>
                    <a:lnTo>
                      <a:pt x="11" y="169"/>
                    </a:lnTo>
                    <a:lnTo>
                      <a:pt x="27" y="177"/>
                    </a:lnTo>
                    <a:lnTo>
                      <a:pt x="37" y="184"/>
                    </a:lnTo>
                    <a:lnTo>
                      <a:pt x="48" y="184"/>
                    </a:lnTo>
                    <a:lnTo>
                      <a:pt x="54" y="177"/>
                    </a:lnTo>
                    <a:lnTo>
                      <a:pt x="32" y="169"/>
                    </a:lnTo>
                    <a:lnTo>
                      <a:pt x="27" y="150"/>
                    </a:lnTo>
                    <a:lnTo>
                      <a:pt x="27" y="136"/>
                    </a:lnTo>
                    <a:lnTo>
                      <a:pt x="32" y="116"/>
                    </a:lnTo>
                    <a:lnTo>
                      <a:pt x="37" y="95"/>
                    </a:lnTo>
                    <a:lnTo>
                      <a:pt x="58" y="81"/>
                    </a:lnTo>
                    <a:lnTo>
                      <a:pt x="80" y="74"/>
                    </a:lnTo>
                    <a:lnTo>
                      <a:pt x="84" y="68"/>
                    </a:lnTo>
                    <a:lnTo>
                      <a:pt x="100" y="68"/>
                    </a:lnTo>
                    <a:lnTo>
                      <a:pt x="122" y="81"/>
                    </a:lnTo>
                    <a:lnTo>
                      <a:pt x="126" y="81"/>
                    </a:lnTo>
                    <a:lnTo>
                      <a:pt x="111" y="109"/>
                    </a:lnTo>
                    <a:lnTo>
                      <a:pt x="106" y="116"/>
                    </a:lnTo>
                    <a:lnTo>
                      <a:pt x="91" y="109"/>
                    </a:lnTo>
                    <a:lnTo>
                      <a:pt x="73" y="95"/>
                    </a:lnTo>
                    <a:lnTo>
                      <a:pt x="58" y="88"/>
                    </a:lnTo>
                    <a:lnTo>
                      <a:pt x="48" y="95"/>
                    </a:lnTo>
                    <a:lnTo>
                      <a:pt x="42" y="116"/>
                    </a:lnTo>
                    <a:lnTo>
                      <a:pt x="48" y="129"/>
                    </a:lnTo>
                    <a:lnTo>
                      <a:pt x="64" y="122"/>
                    </a:lnTo>
                    <a:lnTo>
                      <a:pt x="64" y="136"/>
                    </a:lnTo>
                    <a:lnTo>
                      <a:pt x="64" y="150"/>
                    </a:lnTo>
                    <a:lnTo>
                      <a:pt x="73" y="163"/>
                    </a:lnTo>
                    <a:lnTo>
                      <a:pt x="84" y="150"/>
                    </a:lnTo>
                    <a:lnTo>
                      <a:pt x="95" y="143"/>
                    </a:lnTo>
                    <a:lnTo>
                      <a:pt x="100" y="156"/>
                    </a:lnTo>
                    <a:lnTo>
                      <a:pt x="111" y="163"/>
                    </a:lnTo>
                    <a:lnTo>
                      <a:pt x="122" y="169"/>
                    </a:lnTo>
                    <a:lnTo>
                      <a:pt x="122" y="150"/>
                    </a:lnTo>
                    <a:lnTo>
                      <a:pt x="122" y="136"/>
                    </a:lnTo>
                    <a:lnTo>
                      <a:pt x="126" y="122"/>
                    </a:lnTo>
                    <a:lnTo>
                      <a:pt x="143" y="102"/>
                    </a:lnTo>
                    <a:lnTo>
                      <a:pt x="148" y="88"/>
                    </a:lnTo>
                    <a:lnTo>
                      <a:pt x="148" y="74"/>
                    </a:lnTo>
                    <a:lnTo>
                      <a:pt x="159" y="61"/>
                    </a:lnTo>
                    <a:lnTo>
                      <a:pt x="159" y="48"/>
                    </a:lnTo>
                    <a:lnTo>
                      <a:pt x="165" y="34"/>
                    </a:lnTo>
                    <a:lnTo>
                      <a:pt x="169" y="20"/>
                    </a:lnTo>
                    <a:lnTo>
                      <a:pt x="180" y="6"/>
                    </a:lnTo>
                    <a:lnTo>
                      <a:pt x="169" y="0"/>
                    </a:lnTo>
                    <a:lnTo>
                      <a:pt x="165" y="0"/>
                    </a:lnTo>
                  </a:path>
                </a:pathLst>
              </a:custGeom>
              <a:solidFill>
                <a:srgbClr val="000000"/>
              </a:solidFill>
              <a:ln w="9525" cap="rnd">
                <a:noFill/>
                <a:round/>
                <a:headEnd/>
                <a:tailEnd/>
              </a:ln>
            </p:spPr>
            <p:txBody>
              <a:bodyPr/>
              <a:lstStyle/>
              <a:p>
                <a:endParaRPr lang="zh-CN" altLang="en-US"/>
              </a:p>
            </p:txBody>
          </p:sp>
          <p:sp>
            <p:nvSpPr>
              <p:cNvPr id="89" name="Freeform 36"/>
              <p:cNvSpPr>
                <a:spLocks/>
              </p:cNvSpPr>
              <p:nvPr/>
            </p:nvSpPr>
            <p:spPr bwMode="auto">
              <a:xfrm>
                <a:off x="2412" y="2972"/>
                <a:ext cx="101" cy="130"/>
              </a:xfrm>
              <a:custGeom>
                <a:avLst/>
                <a:gdLst>
                  <a:gd name="T0" fmla="*/ 0 w 101"/>
                  <a:gd name="T1" fmla="*/ 7 h 130"/>
                  <a:gd name="T2" fmla="*/ 27 w 101"/>
                  <a:gd name="T3" fmla="*/ 0 h 130"/>
                  <a:gd name="T4" fmla="*/ 53 w 101"/>
                  <a:gd name="T5" fmla="*/ 0 h 130"/>
                  <a:gd name="T6" fmla="*/ 84 w 101"/>
                  <a:gd name="T7" fmla="*/ 14 h 130"/>
                  <a:gd name="T8" fmla="*/ 100 w 101"/>
                  <a:gd name="T9" fmla="*/ 34 h 130"/>
                  <a:gd name="T10" fmla="*/ 100 w 101"/>
                  <a:gd name="T11" fmla="*/ 62 h 130"/>
                  <a:gd name="T12" fmla="*/ 100 w 101"/>
                  <a:gd name="T13" fmla="*/ 81 h 130"/>
                  <a:gd name="T14" fmla="*/ 95 w 101"/>
                  <a:gd name="T15" fmla="*/ 102 h 130"/>
                  <a:gd name="T16" fmla="*/ 78 w 101"/>
                  <a:gd name="T17" fmla="*/ 116 h 130"/>
                  <a:gd name="T18" fmla="*/ 69 w 101"/>
                  <a:gd name="T19" fmla="*/ 129 h 130"/>
                  <a:gd name="T20" fmla="*/ 58 w 101"/>
                  <a:gd name="T21" fmla="*/ 122 h 130"/>
                  <a:gd name="T22" fmla="*/ 69 w 101"/>
                  <a:gd name="T23" fmla="*/ 81 h 130"/>
                  <a:gd name="T24" fmla="*/ 78 w 101"/>
                  <a:gd name="T25" fmla="*/ 62 h 130"/>
                  <a:gd name="T26" fmla="*/ 84 w 101"/>
                  <a:gd name="T27" fmla="*/ 41 h 130"/>
                  <a:gd name="T28" fmla="*/ 78 w 101"/>
                  <a:gd name="T29" fmla="*/ 28 h 130"/>
                  <a:gd name="T30" fmla="*/ 58 w 101"/>
                  <a:gd name="T31" fmla="*/ 21 h 130"/>
                  <a:gd name="T32" fmla="*/ 37 w 101"/>
                  <a:gd name="T33" fmla="*/ 21 h 130"/>
                  <a:gd name="T34" fmla="*/ 21 w 101"/>
                  <a:gd name="T35" fmla="*/ 28 h 130"/>
                  <a:gd name="T36" fmla="*/ 0 w 101"/>
                  <a:gd name="T37" fmla="*/ 7 h 1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1"/>
                  <a:gd name="T58" fmla="*/ 0 h 130"/>
                  <a:gd name="T59" fmla="*/ 101 w 101"/>
                  <a:gd name="T60" fmla="*/ 130 h 1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1" h="130">
                    <a:moveTo>
                      <a:pt x="0" y="7"/>
                    </a:moveTo>
                    <a:lnTo>
                      <a:pt x="27" y="0"/>
                    </a:lnTo>
                    <a:lnTo>
                      <a:pt x="53" y="0"/>
                    </a:lnTo>
                    <a:lnTo>
                      <a:pt x="84" y="14"/>
                    </a:lnTo>
                    <a:lnTo>
                      <a:pt x="100" y="34"/>
                    </a:lnTo>
                    <a:lnTo>
                      <a:pt x="100" y="62"/>
                    </a:lnTo>
                    <a:lnTo>
                      <a:pt x="100" y="81"/>
                    </a:lnTo>
                    <a:lnTo>
                      <a:pt x="95" y="102"/>
                    </a:lnTo>
                    <a:lnTo>
                      <a:pt x="78" y="116"/>
                    </a:lnTo>
                    <a:lnTo>
                      <a:pt x="69" y="129"/>
                    </a:lnTo>
                    <a:lnTo>
                      <a:pt x="58" y="122"/>
                    </a:lnTo>
                    <a:lnTo>
                      <a:pt x="69" y="81"/>
                    </a:lnTo>
                    <a:lnTo>
                      <a:pt x="78" y="62"/>
                    </a:lnTo>
                    <a:lnTo>
                      <a:pt x="84" y="41"/>
                    </a:lnTo>
                    <a:lnTo>
                      <a:pt x="78" y="28"/>
                    </a:lnTo>
                    <a:lnTo>
                      <a:pt x="58" y="21"/>
                    </a:lnTo>
                    <a:lnTo>
                      <a:pt x="37" y="21"/>
                    </a:lnTo>
                    <a:lnTo>
                      <a:pt x="21" y="28"/>
                    </a:lnTo>
                    <a:lnTo>
                      <a:pt x="0" y="7"/>
                    </a:lnTo>
                  </a:path>
                </a:pathLst>
              </a:custGeom>
              <a:solidFill>
                <a:srgbClr val="000000"/>
              </a:solidFill>
              <a:ln w="9525" cap="rnd">
                <a:noFill/>
                <a:round/>
                <a:headEnd/>
                <a:tailEnd/>
              </a:ln>
            </p:spPr>
            <p:txBody>
              <a:bodyPr/>
              <a:lstStyle/>
              <a:p>
                <a:endParaRPr lang="zh-CN" altLang="en-US"/>
              </a:p>
            </p:txBody>
          </p:sp>
          <p:sp>
            <p:nvSpPr>
              <p:cNvPr id="90" name="Freeform 37"/>
              <p:cNvSpPr>
                <a:spLocks/>
              </p:cNvSpPr>
              <p:nvPr/>
            </p:nvSpPr>
            <p:spPr bwMode="auto">
              <a:xfrm>
                <a:off x="1958" y="2999"/>
                <a:ext cx="560" cy="487"/>
              </a:xfrm>
              <a:custGeom>
                <a:avLst/>
                <a:gdLst>
                  <a:gd name="T0" fmla="*/ 63 w 560"/>
                  <a:gd name="T1" fmla="*/ 67 h 487"/>
                  <a:gd name="T2" fmla="*/ 16 w 560"/>
                  <a:gd name="T3" fmla="*/ 128 h 487"/>
                  <a:gd name="T4" fmla="*/ 0 w 560"/>
                  <a:gd name="T5" fmla="*/ 209 h 487"/>
                  <a:gd name="T6" fmla="*/ 31 w 560"/>
                  <a:gd name="T7" fmla="*/ 290 h 487"/>
                  <a:gd name="T8" fmla="*/ 85 w 560"/>
                  <a:gd name="T9" fmla="*/ 338 h 487"/>
                  <a:gd name="T10" fmla="*/ 122 w 560"/>
                  <a:gd name="T11" fmla="*/ 385 h 487"/>
                  <a:gd name="T12" fmla="*/ 174 w 560"/>
                  <a:gd name="T13" fmla="*/ 445 h 487"/>
                  <a:gd name="T14" fmla="*/ 253 w 560"/>
                  <a:gd name="T15" fmla="*/ 480 h 487"/>
                  <a:gd name="T16" fmla="*/ 333 w 560"/>
                  <a:gd name="T17" fmla="*/ 486 h 487"/>
                  <a:gd name="T18" fmla="*/ 428 w 560"/>
                  <a:gd name="T19" fmla="*/ 438 h 487"/>
                  <a:gd name="T20" fmla="*/ 475 w 560"/>
                  <a:gd name="T21" fmla="*/ 385 h 487"/>
                  <a:gd name="T22" fmla="*/ 523 w 560"/>
                  <a:gd name="T23" fmla="*/ 311 h 487"/>
                  <a:gd name="T24" fmla="*/ 559 w 560"/>
                  <a:gd name="T25" fmla="*/ 230 h 487"/>
                  <a:gd name="T26" fmla="*/ 554 w 560"/>
                  <a:gd name="T27" fmla="*/ 169 h 487"/>
                  <a:gd name="T28" fmla="*/ 528 w 560"/>
                  <a:gd name="T29" fmla="*/ 107 h 487"/>
                  <a:gd name="T30" fmla="*/ 502 w 560"/>
                  <a:gd name="T31" fmla="*/ 81 h 487"/>
                  <a:gd name="T32" fmla="*/ 512 w 560"/>
                  <a:gd name="T33" fmla="*/ 47 h 487"/>
                  <a:gd name="T34" fmla="*/ 507 w 560"/>
                  <a:gd name="T35" fmla="*/ 27 h 487"/>
                  <a:gd name="T36" fmla="*/ 523 w 560"/>
                  <a:gd name="T37" fmla="*/ 14 h 487"/>
                  <a:gd name="T38" fmla="*/ 491 w 560"/>
                  <a:gd name="T39" fmla="*/ 0 h 487"/>
                  <a:gd name="T40" fmla="*/ 459 w 560"/>
                  <a:gd name="T41" fmla="*/ 34 h 487"/>
                  <a:gd name="T42" fmla="*/ 481 w 560"/>
                  <a:gd name="T43" fmla="*/ 74 h 487"/>
                  <a:gd name="T44" fmla="*/ 532 w 560"/>
                  <a:gd name="T45" fmla="*/ 128 h 487"/>
                  <a:gd name="T46" fmla="*/ 543 w 560"/>
                  <a:gd name="T47" fmla="*/ 202 h 487"/>
                  <a:gd name="T48" fmla="*/ 512 w 560"/>
                  <a:gd name="T49" fmla="*/ 277 h 487"/>
                  <a:gd name="T50" fmla="*/ 464 w 560"/>
                  <a:gd name="T51" fmla="*/ 338 h 487"/>
                  <a:gd name="T52" fmla="*/ 412 w 560"/>
                  <a:gd name="T53" fmla="*/ 405 h 487"/>
                  <a:gd name="T54" fmla="*/ 338 w 560"/>
                  <a:gd name="T55" fmla="*/ 458 h 487"/>
                  <a:gd name="T56" fmla="*/ 248 w 560"/>
                  <a:gd name="T57" fmla="*/ 458 h 487"/>
                  <a:gd name="T58" fmla="*/ 170 w 560"/>
                  <a:gd name="T59" fmla="*/ 412 h 487"/>
                  <a:gd name="T60" fmla="*/ 122 w 560"/>
                  <a:gd name="T61" fmla="*/ 351 h 487"/>
                  <a:gd name="T62" fmla="*/ 73 w 560"/>
                  <a:gd name="T63" fmla="*/ 311 h 487"/>
                  <a:gd name="T64" fmla="*/ 37 w 560"/>
                  <a:gd name="T65" fmla="*/ 257 h 487"/>
                  <a:gd name="T66" fmla="*/ 31 w 560"/>
                  <a:gd name="T67" fmla="*/ 169 h 487"/>
                  <a:gd name="T68" fmla="*/ 69 w 560"/>
                  <a:gd name="T69" fmla="*/ 107 h 487"/>
                  <a:gd name="T70" fmla="*/ 105 w 560"/>
                  <a:gd name="T71" fmla="*/ 81 h 487"/>
                  <a:gd name="T72" fmla="*/ 89 w 560"/>
                  <a:gd name="T73" fmla="*/ 54 h 48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0"/>
                  <a:gd name="T112" fmla="*/ 0 h 487"/>
                  <a:gd name="T113" fmla="*/ 560 w 560"/>
                  <a:gd name="T114" fmla="*/ 487 h 48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0" h="487">
                    <a:moveTo>
                      <a:pt x="89" y="54"/>
                    </a:moveTo>
                    <a:lnTo>
                      <a:pt x="63" y="67"/>
                    </a:lnTo>
                    <a:lnTo>
                      <a:pt x="31" y="94"/>
                    </a:lnTo>
                    <a:lnTo>
                      <a:pt x="16" y="128"/>
                    </a:lnTo>
                    <a:lnTo>
                      <a:pt x="5" y="161"/>
                    </a:lnTo>
                    <a:lnTo>
                      <a:pt x="0" y="209"/>
                    </a:lnTo>
                    <a:lnTo>
                      <a:pt x="16" y="257"/>
                    </a:lnTo>
                    <a:lnTo>
                      <a:pt x="31" y="290"/>
                    </a:lnTo>
                    <a:lnTo>
                      <a:pt x="58" y="317"/>
                    </a:lnTo>
                    <a:lnTo>
                      <a:pt x="85" y="338"/>
                    </a:lnTo>
                    <a:lnTo>
                      <a:pt x="105" y="358"/>
                    </a:lnTo>
                    <a:lnTo>
                      <a:pt x="122" y="385"/>
                    </a:lnTo>
                    <a:lnTo>
                      <a:pt x="143" y="412"/>
                    </a:lnTo>
                    <a:lnTo>
                      <a:pt x="174" y="445"/>
                    </a:lnTo>
                    <a:lnTo>
                      <a:pt x="205" y="465"/>
                    </a:lnTo>
                    <a:lnTo>
                      <a:pt x="253" y="480"/>
                    </a:lnTo>
                    <a:lnTo>
                      <a:pt x="290" y="486"/>
                    </a:lnTo>
                    <a:lnTo>
                      <a:pt x="333" y="486"/>
                    </a:lnTo>
                    <a:lnTo>
                      <a:pt x="370" y="480"/>
                    </a:lnTo>
                    <a:lnTo>
                      <a:pt x="428" y="438"/>
                    </a:lnTo>
                    <a:lnTo>
                      <a:pt x="459" y="405"/>
                    </a:lnTo>
                    <a:lnTo>
                      <a:pt x="475" y="385"/>
                    </a:lnTo>
                    <a:lnTo>
                      <a:pt x="502" y="344"/>
                    </a:lnTo>
                    <a:lnTo>
                      <a:pt x="523" y="311"/>
                    </a:lnTo>
                    <a:lnTo>
                      <a:pt x="543" y="284"/>
                    </a:lnTo>
                    <a:lnTo>
                      <a:pt x="559" y="230"/>
                    </a:lnTo>
                    <a:lnTo>
                      <a:pt x="559" y="196"/>
                    </a:lnTo>
                    <a:lnTo>
                      <a:pt x="554" y="169"/>
                    </a:lnTo>
                    <a:lnTo>
                      <a:pt x="543" y="134"/>
                    </a:lnTo>
                    <a:lnTo>
                      <a:pt x="528" y="107"/>
                    </a:lnTo>
                    <a:lnTo>
                      <a:pt x="507" y="88"/>
                    </a:lnTo>
                    <a:lnTo>
                      <a:pt x="502" y="81"/>
                    </a:lnTo>
                    <a:lnTo>
                      <a:pt x="517" y="67"/>
                    </a:lnTo>
                    <a:lnTo>
                      <a:pt x="512" y="47"/>
                    </a:lnTo>
                    <a:lnTo>
                      <a:pt x="502" y="34"/>
                    </a:lnTo>
                    <a:lnTo>
                      <a:pt x="507" y="27"/>
                    </a:lnTo>
                    <a:lnTo>
                      <a:pt x="517" y="34"/>
                    </a:lnTo>
                    <a:lnTo>
                      <a:pt x="523" y="14"/>
                    </a:lnTo>
                    <a:lnTo>
                      <a:pt x="517" y="0"/>
                    </a:lnTo>
                    <a:lnTo>
                      <a:pt x="491" y="0"/>
                    </a:lnTo>
                    <a:lnTo>
                      <a:pt x="475" y="14"/>
                    </a:lnTo>
                    <a:lnTo>
                      <a:pt x="459" y="34"/>
                    </a:lnTo>
                    <a:lnTo>
                      <a:pt x="459" y="47"/>
                    </a:lnTo>
                    <a:lnTo>
                      <a:pt x="481" y="74"/>
                    </a:lnTo>
                    <a:lnTo>
                      <a:pt x="502" y="101"/>
                    </a:lnTo>
                    <a:lnTo>
                      <a:pt x="532" y="128"/>
                    </a:lnTo>
                    <a:lnTo>
                      <a:pt x="543" y="169"/>
                    </a:lnTo>
                    <a:lnTo>
                      <a:pt x="543" y="202"/>
                    </a:lnTo>
                    <a:lnTo>
                      <a:pt x="532" y="243"/>
                    </a:lnTo>
                    <a:lnTo>
                      <a:pt x="512" y="277"/>
                    </a:lnTo>
                    <a:lnTo>
                      <a:pt x="486" y="303"/>
                    </a:lnTo>
                    <a:lnTo>
                      <a:pt x="464" y="338"/>
                    </a:lnTo>
                    <a:lnTo>
                      <a:pt x="443" y="371"/>
                    </a:lnTo>
                    <a:lnTo>
                      <a:pt x="412" y="405"/>
                    </a:lnTo>
                    <a:lnTo>
                      <a:pt x="380" y="438"/>
                    </a:lnTo>
                    <a:lnTo>
                      <a:pt x="338" y="458"/>
                    </a:lnTo>
                    <a:lnTo>
                      <a:pt x="296" y="458"/>
                    </a:lnTo>
                    <a:lnTo>
                      <a:pt x="248" y="458"/>
                    </a:lnTo>
                    <a:lnTo>
                      <a:pt x="201" y="445"/>
                    </a:lnTo>
                    <a:lnTo>
                      <a:pt x="170" y="412"/>
                    </a:lnTo>
                    <a:lnTo>
                      <a:pt x="143" y="385"/>
                    </a:lnTo>
                    <a:lnTo>
                      <a:pt x="122" y="351"/>
                    </a:lnTo>
                    <a:lnTo>
                      <a:pt x="100" y="324"/>
                    </a:lnTo>
                    <a:lnTo>
                      <a:pt x="73" y="311"/>
                    </a:lnTo>
                    <a:lnTo>
                      <a:pt x="53" y="284"/>
                    </a:lnTo>
                    <a:lnTo>
                      <a:pt x="37" y="257"/>
                    </a:lnTo>
                    <a:lnTo>
                      <a:pt x="26" y="209"/>
                    </a:lnTo>
                    <a:lnTo>
                      <a:pt x="31" y="169"/>
                    </a:lnTo>
                    <a:lnTo>
                      <a:pt x="47" y="134"/>
                    </a:lnTo>
                    <a:lnTo>
                      <a:pt x="69" y="107"/>
                    </a:lnTo>
                    <a:lnTo>
                      <a:pt x="89" y="94"/>
                    </a:lnTo>
                    <a:lnTo>
                      <a:pt x="105" y="81"/>
                    </a:lnTo>
                    <a:lnTo>
                      <a:pt x="111" y="60"/>
                    </a:lnTo>
                    <a:lnTo>
                      <a:pt x="89" y="54"/>
                    </a:lnTo>
                  </a:path>
                </a:pathLst>
              </a:custGeom>
              <a:solidFill>
                <a:srgbClr val="000000"/>
              </a:solidFill>
              <a:ln w="9525" cap="rnd">
                <a:noFill/>
                <a:round/>
                <a:headEnd/>
                <a:tailEnd/>
              </a:ln>
            </p:spPr>
            <p:txBody>
              <a:bodyPr/>
              <a:lstStyle/>
              <a:p>
                <a:endParaRPr lang="zh-CN" altLang="en-US"/>
              </a:p>
            </p:txBody>
          </p:sp>
          <p:sp>
            <p:nvSpPr>
              <p:cNvPr id="91" name="Freeform 38"/>
              <p:cNvSpPr>
                <a:spLocks/>
              </p:cNvSpPr>
              <p:nvPr/>
            </p:nvSpPr>
            <p:spPr bwMode="auto">
              <a:xfrm>
                <a:off x="1843" y="3411"/>
                <a:ext cx="276" cy="272"/>
              </a:xfrm>
              <a:custGeom>
                <a:avLst/>
                <a:gdLst>
                  <a:gd name="T0" fmla="*/ 254 w 276"/>
                  <a:gd name="T1" fmla="*/ 0 h 272"/>
                  <a:gd name="T2" fmla="*/ 232 w 276"/>
                  <a:gd name="T3" fmla="*/ 14 h 272"/>
                  <a:gd name="T4" fmla="*/ 212 w 276"/>
                  <a:gd name="T5" fmla="*/ 27 h 272"/>
                  <a:gd name="T6" fmla="*/ 190 w 276"/>
                  <a:gd name="T7" fmla="*/ 41 h 272"/>
                  <a:gd name="T8" fmla="*/ 185 w 276"/>
                  <a:gd name="T9" fmla="*/ 68 h 272"/>
                  <a:gd name="T10" fmla="*/ 180 w 276"/>
                  <a:gd name="T11" fmla="*/ 75 h 272"/>
                  <a:gd name="T12" fmla="*/ 143 w 276"/>
                  <a:gd name="T13" fmla="*/ 94 h 272"/>
                  <a:gd name="T14" fmla="*/ 105 w 276"/>
                  <a:gd name="T15" fmla="*/ 121 h 272"/>
                  <a:gd name="T16" fmla="*/ 84 w 276"/>
                  <a:gd name="T17" fmla="*/ 142 h 272"/>
                  <a:gd name="T18" fmla="*/ 74 w 276"/>
                  <a:gd name="T19" fmla="*/ 162 h 272"/>
                  <a:gd name="T20" fmla="*/ 64 w 276"/>
                  <a:gd name="T21" fmla="*/ 189 h 272"/>
                  <a:gd name="T22" fmla="*/ 47 w 276"/>
                  <a:gd name="T23" fmla="*/ 203 h 272"/>
                  <a:gd name="T24" fmla="*/ 37 w 276"/>
                  <a:gd name="T25" fmla="*/ 210 h 272"/>
                  <a:gd name="T26" fmla="*/ 11 w 276"/>
                  <a:gd name="T27" fmla="*/ 223 h 272"/>
                  <a:gd name="T28" fmla="*/ 0 w 276"/>
                  <a:gd name="T29" fmla="*/ 250 h 272"/>
                  <a:gd name="T30" fmla="*/ 0 w 276"/>
                  <a:gd name="T31" fmla="*/ 271 h 272"/>
                  <a:gd name="T32" fmla="*/ 21 w 276"/>
                  <a:gd name="T33" fmla="*/ 244 h 272"/>
                  <a:gd name="T34" fmla="*/ 37 w 276"/>
                  <a:gd name="T35" fmla="*/ 237 h 272"/>
                  <a:gd name="T36" fmla="*/ 64 w 276"/>
                  <a:gd name="T37" fmla="*/ 223 h 272"/>
                  <a:gd name="T38" fmla="*/ 79 w 276"/>
                  <a:gd name="T39" fmla="*/ 210 h 272"/>
                  <a:gd name="T40" fmla="*/ 90 w 276"/>
                  <a:gd name="T41" fmla="*/ 189 h 272"/>
                  <a:gd name="T42" fmla="*/ 116 w 276"/>
                  <a:gd name="T43" fmla="*/ 162 h 272"/>
                  <a:gd name="T44" fmla="*/ 143 w 276"/>
                  <a:gd name="T45" fmla="*/ 136 h 272"/>
                  <a:gd name="T46" fmla="*/ 175 w 276"/>
                  <a:gd name="T47" fmla="*/ 121 h 272"/>
                  <a:gd name="T48" fmla="*/ 206 w 276"/>
                  <a:gd name="T49" fmla="*/ 109 h 272"/>
                  <a:gd name="T50" fmla="*/ 212 w 276"/>
                  <a:gd name="T51" fmla="*/ 94 h 272"/>
                  <a:gd name="T52" fmla="*/ 217 w 276"/>
                  <a:gd name="T53" fmla="*/ 68 h 272"/>
                  <a:gd name="T54" fmla="*/ 232 w 276"/>
                  <a:gd name="T55" fmla="*/ 47 h 272"/>
                  <a:gd name="T56" fmla="*/ 259 w 276"/>
                  <a:gd name="T57" fmla="*/ 34 h 272"/>
                  <a:gd name="T58" fmla="*/ 275 w 276"/>
                  <a:gd name="T59" fmla="*/ 27 h 272"/>
                  <a:gd name="T60" fmla="*/ 254 w 276"/>
                  <a:gd name="T61" fmla="*/ 0 h 2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6"/>
                  <a:gd name="T94" fmla="*/ 0 h 272"/>
                  <a:gd name="T95" fmla="*/ 276 w 276"/>
                  <a:gd name="T96" fmla="*/ 272 h 2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6" h="272">
                    <a:moveTo>
                      <a:pt x="254" y="0"/>
                    </a:moveTo>
                    <a:lnTo>
                      <a:pt x="232" y="14"/>
                    </a:lnTo>
                    <a:lnTo>
                      <a:pt x="212" y="27"/>
                    </a:lnTo>
                    <a:lnTo>
                      <a:pt x="190" y="41"/>
                    </a:lnTo>
                    <a:lnTo>
                      <a:pt x="185" y="68"/>
                    </a:lnTo>
                    <a:lnTo>
                      <a:pt x="180" y="75"/>
                    </a:lnTo>
                    <a:lnTo>
                      <a:pt x="143" y="94"/>
                    </a:lnTo>
                    <a:lnTo>
                      <a:pt x="105" y="121"/>
                    </a:lnTo>
                    <a:lnTo>
                      <a:pt x="84" y="142"/>
                    </a:lnTo>
                    <a:lnTo>
                      <a:pt x="74" y="162"/>
                    </a:lnTo>
                    <a:lnTo>
                      <a:pt x="64" y="189"/>
                    </a:lnTo>
                    <a:lnTo>
                      <a:pt x="47" y="203"/>
                    </a:lnTo>
                    <a:lnTo>
                      <a:pt x="37" y="210"/>
                    </a:lnTo>
                    <a:lnTo>
                      <a:pt x="11" y="223"/>
                    </a:lnTo>
                    <a:lnTo>
                      <a:pt x="0" y="250"/>
                    </a:lnTo>
                    <a:lnTo>
                      <a:pt x="0" y="271"/>
                    </a:lnTo>
                    <a:lnTo>
                      <a:pt x="21" y="244"/>
                    </a:lnTo>
                    <a:lnTo>
                      <a:pt x="37" y="237"/>
                    </a:lnTo>
                    <a:lnTo>
                      <a:pt x="64" y="223"/>
                    </a:lnTo>
                    <a:lnTo>
                      <a:pt x="79" y="210"/>
                    </a:lnTo>
                    <a:lnTo>
                      <a:pt x="90" y="189"/>
                    </a:lnTo>
                    <a:lnTo>
                      <a:pt x="116" y="162"/>
                    </a:lnTo>
                    <a:lnTo>
                      <a:pt x="143" y="136"/>
                    </a:lnTo>
                    <a:lnTo>
                      <a:pt x="175" y="121"/>
                    </a:lnTo>
                    <a:lnTo>
                      <a:pt x="206" y="109"/>
                    </a:lnTo>
                    <a:lnTo>
                      <a:pt x="212" y="94"/>
                    </a:lnTo>
                    <a:lnTo>
                      <a:pt x="217" y="68"/>
                    </a:lnTo>
                    <a:lnTo>
                      <a:pt x="232" y="47"/>
                    </a:lnTo>
                    <a:lnTo>
                      <a:pt x="259" y="34"/>
                    </a:lnTo>
                    <a:lnTo>
                      <a:pt x="275" y="27"/>
                    </a:lnTo>
                    <a:lnTo>
                      <a:pt x="254" y="0"/>
                    </a:lnTo>
                  </a:path>
                </a:pathLst>
              </a:custGeom>
              <a:solidFill>
                <a:srgbClr val="000000"/>
              </a:solidFill>
              <a:ln w="9525" cap="rnd">
                <a:noFill/>
                <a:round/>
                <a:headEnd/>
                <a:tailEnd/>
              </a:ln>
            </p:spPr>
            <p:txBody>
              <a:bodyPr/>
              <a:lstStyle/>
              <a:p>
                <a:endParaRPr lang="zh-CN" altLang="en-US"/>
              </a:p>
            </p:txBody>
          </p:sp>
          <p:sp>
            <p:nvSpPr>
              <p:cNvPr id="92" name="Freeform 39"/>
              <p:cNvSpPr>
                <a:spLocks/>
              </p:cNvSpPr>
              <p:nvPr/>
            </p:nvSpPr>
            <p:spPr bwMode="auto">
              <a:xfrm>
                <a:off x="1906" y="3634"/>
                <a:ext cx="91" cy="27"/>
              </a:xfrm>
              <a:custGeom>
                <a:avLst/>
                <a:gdLst>
                  <a:gd name="T0" fmla="*/ 0 w 91"/>
                  <a:gd name="T1" fmla="*/ 6 h 27"/>
                  <a:gd name="T2" fmla="*/ 37 w 91"/>
                  <a:gd name="T3" fmla="*/ 0 h 27"/>
                  <a:gd name="T4" fmla="*/ 73 w 91"/>
                  <a:gd name="T5" fmla="*/ 0 h 27"/>
                  <a:gd name="T6" fmla="*/ 84 w 91"/>
                  <a:gd name="T7" fmla="*/ 13 h 27"/>
                  <a:gd name="T8" fmla="*/ 90 w 91"/>
                  <a:gd name="T9" fmla="*/ 26 h 27"/>
                  <a:gd name="T10" fmla="*/ 79 w 91"/>
                  <a:gd name="T11" fmla="*/ 20 h 27"/>
                  <a:gd name="T12" fmla="*/ 57 w 91"/>
                  <a:gd name="T13" fmla="*/ 20 h 27"/>
                  <a:gd name="T14" fmla="*/ 31 w 91"/>
                  <a:gd name="T15" fmla="*/ 20 h 27"/>
                  <a:gd name="T16" fmla="*/ 10 w 91"/>
                  <a:gd name="T17" fmla="*/ 26 h 27"/>
                  <a:gd name="T18" fmla="*/ 0 w 91"/>
                  <a:gd name="T19" fmla="*/ 20 h 27"/>
                  <a:gd name="T20" fmla="*/ 0 w 91"/>
                  <a:gd name="T21" fmla="*/ 6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1"/>
                  <a:gd name="T34" fmla="*/ 0 h 27"/>
                  <a:gd name="T35" fmla="*/ 91 w 91"/>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1" h="27">
                    <a:moveTo>
                      <a:pt x="0" y="6"/>
                    </a:moveTo>
                    <a:lnTo>
                      <a:pt x="37" y="0"/>
                    </a:lnTo>
                    <a:lnTo>
                      <a:pt x="73" y="0"/>
                    </a:lnTo>
                    <a:lnTo>
                      <a:pt x="84" y="13"/>
                    </a:lnTo>
                    <a:lnTo>
                      <a:pt x="90" y="26"/>
                    </a:lnTo>
                    <a:lnTo>
                      <a:pt x="79" y="20"/>
                    </a:lnTo>
                    <a:lnTo>
                      <a:pt x="57" y="20"/>
                    </a:lnTo>
                    <a:lnTo>
                      <a:pt x="31" y="20"/>
                    </a:lnTo>
                    <a:lnTo>
                      <a:pt x="10" y="26"/>
                    </a:lnTo>
                    <a:lnTo>
                      <a:pt x="0" y="20"/>
                    </a:lnTo>
                    <a:lnTo>
                      <a:pt x="0" y="6"/>
                    </a:lnTo>
                  </a:path>
                </a:pathLst>
              </a:custGeom>
              <a:solidFill>
                <a:srgbClr val="000000"/>
              </a:solidFill>
              <a:ln w="9525" cap="rnd">
                <a:noFill/>
                <a:round/>
                <a:headEnd/>
                <a:tailEnd/>
              </a:ln>
            </p:spPr>
            <p:txBody>
              <a:bodyPr/>
              <a:lstStyle/>
              <a:p>
                <a:endParaRPr lang="zh-CN" altLang="en-US"/>
              </a:p>
            </p:txBody>
          </p:sp>
          <p:sp>
            <p:nvSpPr>
              <p:cNvPr id="93" name="Freeform 40"/>
              <p:cNvSpPr>
                <a:spLocks/>
              </p:cNvSpPr>
              <p:nvPr/>
            </p:nvSpPr>
            <p:spPr bwMode="auto">
              <a:xfrm>
                <a:off x="1854" y="3674"/>
                <a:ext cx="127" cy="49"/>
              </a:xfrm>
              <a:custGeom>
                <a:avLst/>
                <a:gdLst>
                  <a:gd name="T0" fmla="*/ 126 w 127"/>
                  <a:gd name="T1" fmla="*/ 14 h 49"/>
                  <a:gd name="T2" fmla="*/ 100 w 127"/>
                  <a:gd name="T3" fmla="*/ 0 h 49"/>
                  <a:gd name="T4" fmla="*/ 73 w 127"/>
                  <a:gd name="T5" fmla="*/ 0 h 49"/>
                  <a:gd name="T6" fmla="*/ 36 w 127"/>
                  <a:gd name="T7" fmla="*/ 0 h 49"/>
                  <a:gd name="T8" fmla="*/ 10 w 127"/>
                  <a:gd name="T9" fmla="*/ 14 h 49"/>
                  <a:gd name="T10" fmla="*/ 0 w 127"/>
                  <a:gd name="T11" fmla="*/ 27 h 49"/>
                  <a:gd name="T12" fmla="*/ 10 w 127"/>
                  <a:gd name="T13" fmla="*/ 48 h 49"/>
                  <a:gd name="T14" fmla="*/ 36 w 127"/>
                  <a:gd name="T15" fmla="*/ 34 h 49"/>
                  <a:gd name="T16" fmla="*/ 58 w 127"/>
                  <a:gd name="T17" fmla="*/ 21 h 49"/>
                  <a:gd name="T18" fmla="*/ 79 w 127"/>
                  <a:gd name="T19" fmla="*/ 14 h 49"/>
                  <a:gd name="T20" fmla="*/ 105 w 127"/>
                  <a:gd name="T21" fmla="*/ 14 h 49"/>
                  <a:gd name="T22" fmla="*/ 126 w 127"/>
                  <a:gd name="T23" fmla="*/ 14 h 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7"/>
                  <a:gd name="T37" fmla="*/ 0 h 49"/>
                  <a:gd name="T38" fmla="*/ 127 w 127"/>
                  <a:gd name="T39" fmla="*/ 49 h 4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7" h="49">
                    <a:moveTo>
                      <a:pt x="126" y="14"/>
                    </a:moveTo>
                    <a:lnTo>
                      <a:pt x="100" y="0"/>
                    </a:lnTo>
                    <a:lnTo>
                      <a:pt x="73" y="0"/>
                    </a:lnTo>
                    <a:lnTo>
                      <a:pt x="36" y="0"/>
                    </a:lnTo>
                    <a:lnTo>
                      <a:pt x="10" y="14"/>
                    </a:lnTo>
                    <a:lnTo>
                      <a:pt x="0" y="27"/>
                    </a:lnTo>
                    <a:lnTo>
                      <a:pt x="10" y="48"/>
                    </a:lnTo>
                    <a:lnTo>
                      <a:pt x="36" y="34"/>
                    </a:lnTo>
                    <a:lnTo>
                      <a:pt x="58" y="21"/>
                    </a:lnTo>
                    <a:lnTo>
                      <a:pt x="79" y="14"/>
                    </a:lnTo>
                    <a:lnTo>
                      <a:pt x="105" y="14"/>
                    </a:lnTo>
                    <a:lnTo>
                      <a:pt x="126" y="14"/>
                    </a:lnTo>
                  </a:path>
                </a:pathLst>
              </a:custGeom>
              <a:solidFill>
                <a:srgbClr val="000000"/>
              </a:solidFill>
              <a:ln w="9525" cap="rnd">
                <a:noFill/>
                <a:round/>
                <a:headEnd/>
                <a:tailEnd/>
              </a:ln>
            </p:spPr>
            <p:txBody>
              <a:bodyPr/>
              <a:lstStyle/>
              <a:p>
                <a:endParaRPr lang="zh-CN" altLang="en-US"/>
              </a:p>
            </p:txBody>
          </p:sp>
          <p:sp>
            <p:nvSpPr>
              <p:cNvPr id="94" name="Freeform 41"/>
              <p:cNvSpPr>
                <a:spLocks/>
              </p:cNvSpPr>
              <p:nvPr/>
            </p:nvSpPr>
            <p:spPr bwMode="auto">
              <a:xfrm>
                <a:off x="1885" y="3722"/>
                <a:ext cx="185" cy="182"/>
              </a:xfrm>
              <a:custGeom>
                <a:avLst/>
                <a:gdLst>
                  <a:gd name="T0" fmla="*/ 163 w 185"/>
                  <a:gd name="T1" fmla="*/ 0 h 182"/>
                  <a:gd name="T2" fmla="*/ 127 w 185"/>
                  <a:gd name="T3" fmla="*/ 6 h 182"/>
                  <a:gd name="T4" fmla="*/ 100 w 185"/>
                  <a:gd name="T5" fmla="*/ 13 h 182"/>
                  <a:gd name="T6" fmla="*/ 69 w 185"/>
                  <a:gd name="T7" fmla="*/ 33 h 182"/>
                  <a:gd name="T8" fmla="*/ 48 w 185"/>
                  <a:gd name="T9" fmla="*/ 53 h 182"/>
                  <a:gd name="T10" fmla="*/ 32 w 185"/>
                  <a:gd name="T11" fmla="*/ 73 h 182"/>
                  <a:gd name="T12" fmla="*/ 11 w 185"/>
                  <a:gd name="T13" fmla="*/ 100 h 182"/>
                  <a:gd name="T14" fmla="*/ 5 w 185"/>
                  <a:gd name="T15" fmla="*/ 114 h 182"/>
                  <a:gd name="T16" fmla="*/ 0 w 185"/>
                  <a:gd name="T17" fmla="*/ 148 h 182"/>
                  <a:gd name="T18" fmla="*/ 0 w 185"/>
                  <a:gd name="T19" fmla="*/ 174 h 182"/>
                  <a:gd name="T20" fmla="*/ 16 w 185"/>
                  <a:gd name="T21" fmla="*/ 181 h 182"/>
                  <a:gd name="T22" fmla="*/ 32 w 185"/>
                  <a:gd name="T23" fmla="*/ 174 h 182"/>
                  <a:gd name="T24" fmla="*/ 41 w 185"/>
                  <a:gd name="T25" fmla="*/ 168 h 182"/>
                  <a:gd name="T26" fmla="*/ 48 w 185"/>
                  <a:gd name="T27" fmla="*/ 161 h 182"/>
                  <a:gd name="T28" fmla="*/ 85 w 185"/>
                  <a:gd name="T29" fmla="*/ 161 h 182"/>
                  <a:gd name="T30" fmla="*/ 105 w 185"/>
                  <a:gd name="T31" fmla="*/ 174 h 182"/>
                  <a:gd name="T32" fmla="*/ 132 w 185"/>
                  <a:gd name="T33" fmla="*/ 181 h 182"/>
                  <a:gd name="T34" fmla="*/ 137 w 185"/>
                  <a:gd name="T35" fmla="*/ 174 h 182"/>
                  <a:gd name="T36" fmla="*/ 147 w 185"/>
                  <a:gd name="T37" fmla="*/ 168 h 182"/>
                  <a:gd name="T38" fmla="*/ 121 w 185"/>
                  <a:gd name="T39" fmla="*/ 154 h 182"/>
                  <a:gd name="T40" fmla="*/ 121 w 185"/>
                  <a:gd name="T41" fmla="*/ 134 h 182"/>
                  <a:gd name="T42" fmla="*/ 121 w 185"/>
                  <a:gd name="T43" fmla="*/ 107 h 182"/>
                  <a:gd name="T44" fmla="*/ 132 w 185"/>
                  <a:gd name="T45" fmla="*/ 80 h 182"/>
                  <a:gd name="T46" fmla="*/ 147 w 185"/>
                  <a:gd name="T47" fmla="*/ 67 h 182"/>
                  <a:gd name="T48" fmla="*/ 169 w 185"/>
                  <a:gd name="T49" fmla="*/ 47 h 182"/>
                  <a:gd name="T50" fmla="*/ 184 w 185"/>
                  <a:gd name="T51" fmla="*/ 39 h 182"/>
                  <a:gd name="T52" fmla="*/ 158 w 185"/>
                  <a:gd name="T53" fmla="*/ 47 h 182"/>
                  <a:gd name="T54" fmla="*/ 137 w 185"/>
                  <a:gd name="T55" fmla="*/ 60 h 182"/>
                  <a:gd name="T56" fmla="*/ 121 w 185"/>
                  <a:gd name="T57" fmla="*/ 73 h 182"/>
                  <a:gd name="T58" fmla="*/ 111 w 185"/>
                  <a:gd name="T59" fmla="*/ 94 h 182"/>
                  <a:gd name="T60" fmla="*/ 100 w 185"/>
                  <a:gd name="T61" fmla="*/ 114 h 182"/>
                  <a:gd name="T62" fmla="*/ 100 w 185"/>
                  <a:gd name="T63" fmla="*/ 134 h 182"/>
                  <a:gd name="T64" fmla="*/ 100 w 185"/>
                  <a:gd name="T65" fmla="*/ 154 h 182"/>
                  <a:gd name="T66" fmla="*/ 74 w 185"/>
                  <a:gd name="T67" fmla="*/ 154 h 182"/>
                  <a:gd name="T68" fmla="*/ 48 w 185"/>
                  <a:gd name="T69" fmla="*/ 141 h 182"/>
                  <a:gd name="T70" fmla="*/ 41 w 185"/>
                  <a:gd name="T71" fmla="*/ 134 h 182"/>
                  <a:gd name="T72" fmla="*/ 48 w 185"/>
                  <a:gd name="T73" fmla="*/ 100 h 182"/>
                  <a:gd name="T74" fmla="*/ 63 w 185"/>
                  <a:gd name="T75" fmla="*/ 80 h 182"/>
                  <a:gd name="T76" fmla="*/ 79 w 185"/>
                  <a:gd name="T77" fmla="*/ 53 h 182"/>
                  <a:gd name="T78" fmla="*/ 100 w 185"/>
                  <a:gd name="T79" fmla="*/ 39 h 182"/>
                  <a:gd name="T80" fmla="*/ 121 w 185"/>
                  <a:gd name="T81" fmla="*/ 20 h 182"/>
                  <a:gd name="T82" fmla="*/ 137 w 185"/>
                  <a:gd name="T83" fmla="*/ 13 h 182"/>
                  <a:gd name="T84" fmla="*/ 173 w 185"/>
                  <a:gd name="T85" fmla="*/ 20 h 182"/>
                  <a:gd name="T86" fmla="*/ 142 w 185"/>
                  <a:gd name="T87" fmla="*/ 6 h 182"/>
                  <a:gd name="T88" fmla="*/ 163 w 185"/>
                  <a:gd name="T89" fmla="*/ 0 h 18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5"/>
                  <a:gd name="T136" fmla="*/ 0 h 182"/>
                  <a:gd name="T137" fmla="*/ 185 w 185"/>
                  <a:gd name="T138" fmla="*/ 182 h 18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5" h="182">
                    <a:moveTo>
                      <a:pt x="163" y="0"/>
                    </a:moveTo>
                    <a:lnTo>
                      <a:pt x="127" y="6"/>
                    </a:lnTo>
                    <a:lnTo>
                      <a:pt x="100" y="13"/>
                    </a:lnTo>
                    <a:lnTo>
                      <a:pt x="69" y="33"/>
                    </a:lnTo>
                    <a:lnTo>
                      <a:pt x="48" y="53"/>
                    </a:lnTo>
                    <a:lnTo>
                      <a:pt x="32" y="73"/>
                    </a:lnTo>
                    <a:lnTo>
                      <a:pt x="11" y="100"/>
                    </a:lnTo>
                    <a:lnTo>
                      <a:pt x="5" y="114"/>
                    </a:lnTo>
                    <a:lnTo>
                      <a:pt x="0" y="148"/>
                    </a:lnTo>
                    <a:lnTo>
                      <a:pt x="0" y="174"/>
                    </a:lnTo>
                    <a:lnTo>
                      <a:pt x="16" y="181"/>
                    </a:lnTo>
                    <a:lnTo>
                      <a:pt x="32" y="174"/>
                    </a:lnTo>
                    <a:lnTo>
                      <a:pt x="41" y="168"/>
                    </a:lnTo>
                    <a:lnTo>
                      <a:pt x="48" y="161"/>
                    </a:lnTo>
                    <a:lnTo>
                      <a:pt x="85" y="161"/>
                    </a:lnTo>
                    <a:lnTo>
                      <a:pt x="105" y="174"/>
                    </a:lnTo>
                    <a:lnTo>
                      <a:pt x="132" y="181"/>
                    </a:lnTo>
                    <a:lnTo>
                      <a:pt x="137" y="174"/>
                    </a:lnTo>
                    <a:lnTo>
                      <a:pt x="147" y="168"/>
                    </a:lnTo>
                    <a:lnTo>
                      <a:pt x="121" y="154"/>
                    </a:lnTo>
                    <a:lnTo>
                      <a:pt x="121" y="134"/>
                    </a:lnTo>
                    <a:lnTo>
                      <a:pt x="121" y="107"/>
                    </a:lnTo>
                    <a:lnTo>
                      <a:pt x="132" y="80"/>
                    </a:lnTo>
                    <a:lnTo>
                      <a:pt x="147" y="67"/>
                    </a:lnTo>
                    <a:lnTo>
                      <a:pt x="169" y="47"/>
                    </a:lnTo>
                    <a:lnTo>
                      <a:pt x="184" y="39"/>
                    </a:lnTo>
                    <a:lnTo>
                      <a:pt x="158" y="47"/>
                    </a:lnTo>
                    <a:lnTo>
                      <a:pt x="137" y="60"/>
                    </a:lnTo>
                    <a:lnTo>
                      <a:pt x="121" y="73"/>
                    </a:lnTo>
                    <a:lnTo>
                      <a:pt x="111" y="94"/>
                    </a:lnTo>
                    <a:lnTo>
                      <a:pt x="100" y="114"/>
                    </a:lnTo>
                    <a:lnTo>
                      <a:pt x="100" y="134"/>
                    </a:lnTo>
                    <a:lnTo>
                      <a:pt x="100" y="154"/>
                    </a:lnTo>
                    <a:lnTo>
                      <a:pt x="74" y="154"/>
                    </a:lnTo>
                    <a:lnTo>
                      <a:pt x="48" y="141"/>
                    </a:lnTo>
                    <a:lnTo>
                      <a:pt x="41" y="134"/>
                    </a:lnTo>
                    <a:lnTo>
                      <a:pt x="48" y="100"/>
                    </a:lnTo>
                    <a:lnTo>
                      <a:pt x="63" y="80"/>
                    </a:lnTo>
                    <a:lnTo>
                      <a:pt x="79" y="53"/>
                    </a:lnTo>
                    <a:lnTo>
                      <a:pt x="100" y="39"/>
                    </a:lnTo>
                    <a:lnTo>
                      <a:pt x="121" y="20"/>
                    </a:lnTo>
                    <a:lnTo>
                      <a:pt x="137" y="13"/>
                    </a:lnTo>
                    <a:lnTo>
                      <a:pt x="173" y="20"/>
                    </a:lnTo>
                    <a:lnTo>
                      <a:pt x="142" y="6"/>
                    </a:lnTo>
                    <a:lnTo>
                      <a:pt x="163" y="0"/>
                    </a:lnTo>
                  </a:path>
                </a:pathLst>
              </a:custGeom>
              <a:solidFill>
                <a:srgbClr val="000000"/>
              </a:solidFill>
              <a:ln w="9525" cap="rnd">
                <a:noFill/>
                <a:round/>
                <a:headEnd/>
                <a:tailEnd/>
              </a:ln>
            </p:spPr>
            <p:txBody>
              <a:bodyPr/>
              <a:lstStyle/>
              <a:p>
                <a:endParaRPr lang="zh-CN" altLang="en-US"/>
              </a:p>
            </p:txBody>
          </p:sp>
          <p:sp>
            <p:nvSpPr>
              <p:cNvPr id="95" name="Freeform 42"/>
              <p:cNvSpPr>
                <a:spLocks/>
              </p:cNvSpPr>
              <p:nvPr/>
            </p:nvSpPr>
            <p:spPr bwMode="auto">
              <a:xfrm>
                <a:off x="1736" y="3682"/>
                <a:ext cx="135" cy="215"/>
              </a:xfrm>
              <a:custGeom>
                <a:avLst/>
                <a:gdLst>
                  <a:gd name="T0" fmla="*/ 64 w 135"/>
                  <a:gd name="T1" fmla="*/ 20 h 215"/>
                  <a:gd name="T2" fmla="*/ 43 w 135"/>
                  <a:gd name="T3" fmla="*/ 47 h 215"/>
                  <a:gd name="T4" fmla="*/ 33 w 135"/>
                  <a:gd name="T5" fmla="*/ 67 h 215"/>
                  <a:gd name="T6" fmla="*/ 33 w 135"/>
                  <a:gd name="T7" fmla="*/ 94 h 215"/>
                  <a:gd name="T8" fmla="*/ 43 w 135"/>
                  <a:gd name="T9" fmla="*/ 120 h 215"/>
                  <a:gd name="T10" fmla="*/ 54 w 135"/>
                  <a:gd name="T11" fmla="*/ 147 h 215"/>
                  <a:gd name="T12" fmla="*/ 69 w 135"/>
                  <a:gd name="T13" fmla="*/ 166 h 215"/>
                  <a:gd name="T14" fmla="*/ 91 w 135"/>
                  <a:gd name="T15" fmla="*/ 174 h 215"/>
                  <a:gd name="T16" fmla="*/ 112 w 135"/>
                  <a:gd name="T17" fmla="*/ 180 h 215"/>
                  <a:gd name="T18" fmla="*/ 134 w 135"/>
                  <a:gd name="T19" fmla="*/ 188 h 215"/>
                  <a:gd name="T20" fmla="*/ 134 w 135"/>
                  <a:gd name="T21" fmla="*/ 214 h 215"/>
                  <a:gd name="T22" fmla="*/ 91 w 135"/>
                  <a:gd name="T23" fmla="*/ 201 h 215"/>
                  <a:gd name="T24" fmla="*/ 64 w 135"/>
                  <a:gd name="T25" fmla="*/ 194 h 215"/>
                  <a:gd name="T26" fmla="*/ 33 w 135"/>
                  <a:gd name="T27" fmla="*/ 174 h 215"/>
                  <a:gd name="T28" fmla="*/ 10 w 135"/>
                  <a:gd name="T29" fmla="*/ 154 h 215"/>
                  <a:gd name="T30" fmla="*/ 0 w 135"/>
                  <a:gd name="T31" fmla="*/ 127 h 215"/>
                  <a:gd name="T32" fmla="*/ 5 w 135"/>
                  <a:gd name="T33" fmla="*/ 113 h 215"/>
                  <a:gd name="T34" fmla="*/ 17 w 135"/>
                  <a:gd name="T35" fmla="*/ 100 h 215"/>
                  <a:gd name="T36" fmla="*/ 22 w 135"/>
                  <a:gd name="T37" fmla="*/ 80 h 215"/>
                  <a:gd name="T38" fmla="*/ 33 w 135"/>
                  <a:gd name="T39" fmla="*/ 40 h 215"/>
                  <a:gd name="T40" fmla="*/ 48 w 135"/>
                  <a:gd name="T41" fmla="*/ 26 h 215"/>
                  <a:gd name="T42" fmla="*/ 59 w 135"/>
                  <a:gd name="T43" fmla="*/ 13 h 215"/>
                  <a:gd name="T44" fmla="*/ 86 w 135"/>
                  <a:gd name="T45" fmla="*/ 0 h 215"/>
                  <a:gd name="T46" fmla="*/ 64 w 135"/>
                  <a:gd name="T47" fmla="*/ 20 h 21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5"/>
                  <a:gd name="T73" fmla="*/ 0 h 215"/>
                  <a:gd name="T74" fmla="*/ 135 w 135"/>
                  <a:gd name="T75" fmla="*/ 215 h 21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5" h="215">
                    <a:moveTo>
                      <a:pt x="64" y="20"/>
                    </a:moveTo>
                    <a:lnTo>
                      <a:pt x="43" y="47"/>
                    </a:lnTo>
                    <a:lnTo>
                      <a:pt x="33" y="67"/>
                    </a:lnTo>
                    <a:lnTo>
                      <a:pt x="33" y="94"/>
                    </a:lnTo>
                    <a:lnTo>
                      <a:pt x="43" y="120"/>
                    </a:lnTo>
                    <a:lnTo>
                      <a:pt x="54" y="147"/>
                    </a:lnTo>
                    <a:lnTo>
                      <a:pt x="69" y="166"/>
                    </a:lnTo>
                    <a:lnTo>
                      <a:pt x="91" y="174"/>
                    </a:lnTo>
                    <a:lnTo>
                      <a:pt x="112" y="180"/>
                    </a:lnTo>
                    <a:lnTo>
                      <a:pt x="134" y="188"/>
                    </a:lnTo>
                    <a:lnTo>
                      <a:pt x="134" y="214"/>
                    </a:lnTo>
                    <a:lnTo>
                      <a:pt x="91" y="201"/>
                    </a:lnTo>
                    <a:lnTo>
                      <a:pt x="64" y="194"/>
                    </a:lnTo>
                    <a:lnTo>
                      <a:pt x="33" y="174"/>
                    </a:lnTo>
                    <a:lnTo>
                      <a:pt x="10" y="154"/>
                    </a:lnTo>
                    <a:lnTo>
                      <a:pt x="0" y="127"/>
                    </a:lnTo>
                    <a:lnTo>
                      <a:pt x="5" y="113"/>
                    </a:lnTo>
                    <a:lnTo>
                      <a:pt x="17" y="100"/>
                    </a:lnTo>
                    <a:lnTo>
                      <a:pt x="22" y="80"/>
                    </a:lnTo>
                    <a:lnTo>
                      <a:pt x="33" y="40"/>
                    </a:lnTo>
                    <a:lnTo>
                      <a:pt x="48" y="26"/>
                    </a:lnTo>
                    <a:lnTo>
                      <a:pt x="59" y="13"/>
                    </a:lnTo>
                    <a:lnTo>
                      <a:pt x="86" y="0"/>
                    </a:lnTo>
                    <a:lnTo>
                      <a:pt x="64" y="20"/>
                    </a:lnTo>
                  </a:path>
                </a:pathLst>
              </a:custGeom>
              <a:solidFill>
                <a:srgbClr val="000000"/>
              </a:solidFill>
              <a:ln w="9525" cap="rnd">
                <a:noFill/>
                <a:round/>
                <a:headEnd/>
                <a:tailEnd/>
              </a:ln>
            </p:spPr>
            <p:txBody>
              <a:bodyPr/>
              <a:lstStyle/>
              <a:p>
                <a:endParaRPr lang="zh-CN" altLang="en-US"/>
              </a:p>
            </p:txBody>
          </p:sp>
          <p:sp>
            <p:nvSpPr>
              <p:cNvPr id="96" name="Freeform 43"/>
              <p:cNvSpPr>
                <a:spLocks/>
              </p:cNvSpPr>
              <p:nvPr/>
            </p:nvSpPr>
            <p:spPr bwMode="auto">
              <a:xfrm>
                <a:off x="2096" y="3444"/>
                <a:ext cx="43" cy="145"/>
              </a:xfrm>
              <a:custGeom>
                <a:avLst/>
                <a:gdLst>
                  <a:gd name="T0" fmla="*/ 32 w 43"/>
                  <a:gd name="T1" fmla="*/ 0 h 145"/>
                  <a:gd name="T2" fmla="*/ 15 w 43"/>
                  <a:gd name="T3" fmla="*/ 41 h 145"/>
                  <a:gd name="T4" fmla="*/ 15 w 43"/>
                  <a:gd name="T5" fmla="*/ 76 h 145"/>
                  <a:gd name="T6" fmla="*/ 5 w 43"/>
                  <a:gd name="T7" fmla="*/ 109 h 145"/>
                  <a:gd name="T8" fmla="*/ 0 w 43"/>
                  <a:gd name="T9" fmla="*/ 144 h 145"/>
                  <a:gd name="T10" fmla="*/ 15 w 43"/>
                  <a:gd name="T11" fmla="*/ 76 h 145"/>
                  <a:gd name="T12" fmla="*/ 37 w 43"/>
                  <a:gd name="T13" fmla="*/ 28 h 145"/>
                  <a:gd name="T14" fmla="*/ 42 w 43"/>
                  <a:gd name="T15" fmla="*/ 13 h 145"/>
                  <a:gd name="T16" fmla="*/ 32 w 43"/>
                  <a:gd name="T17" fmla="*/ 0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145"/>
                  <a:gd name="T29" fmla="*/ 43 w 43"/>
                  <a:gd name="T30" fmla="*/ 145 h 1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145">
                    <a:moveTo>
                      <a:pt x="32" y="0"/>
                    </a:moveTo>
                    <a:lnTo>
                      <a:pt x="15" y="41"/>
                    </a:lnTo>
                    <a:lnTo>
                      <a:pt x="15" y="76"/>
                    </a:lnTo>
                    <a:lnTo>
                      <a:pt x="5" y="109"/>
                    </a:lnTo>
                    <a:lnTo>
                      <a:pt x="0" y="144"/>
                    </a:lnTo>
                    <a:lnTo>
                      <a:pt x="15" y="76"/>
                    </a:lnTo>
                    <a:lnTo>
                      <a:pt x="37" y="28"/>
                    </a:lnTo>
                    <a:lnTo>
                      <a:pt x="42" y="13"/>
                    </a:lnTo>
                    <a:lnTo>
                      <a:pt x="32" y="0"/>
                    </a:lnTo>
                  </a:path>
                </a:pathLst>
              </a:custGeom>
              <a:solidFill>
                <a:srgbClr val="000000"/>
              </a:solidFill>
              <a:ln w="9525" cap="rnd">
                <a:noFill/>
                <a:round/>
                <a:headEnd/>
                <a:tailEnd/>
              </a:ln>
            </p:spPr>
            <p:txBody>
              <a:bodyPr/>
              <a:lstStyle/>
              <a:p>
                <a:endParaRPr lang="zh-CN" altLang="en-US"/>
              </a:p>
            </p:txBody>
          </p:sp>
          <p:sp>
            <p:nvSpPr>
              <p:cNvPr id="97" name="Freeform 44"/>
              <p:cNvSpPr>
                <a:spLocks/>
              </p:cNvSpPr>
              <p:nvPr/>
            </p:nvSpPr>
            <p:spPr bwMode="auto">
              <a:xfrm>
                <a:off x="2160" y="3479"/>
                <a:ext cx="58" cy="69"/>
              </a:xfrm>
              <a:custGeom>
                <a:avLst/>
                <a:gdLst>
                  <a:gd name="T0" fmla="*/ 57 w 58"/>
                  <a:gd name="T1" fmla="*/ 0 h 69"/>
                  <a:gd name="T2" fmla="*/ 15 w 58"/>
                  <a:gd name="T3" fmla="*/ 68 h 69"/>
                  <a:gd name="T4" fmla="*/ 0 w 58"/>
                  <a:gd name="T5" fmla="*/ 60 h 69"/>
                  <a:gd name="T6" fmla="*/ 46 w 58"/>
                  <a:gd name="T7" fmla="*/ 0 h 69"/>
                  <a:gd name="T8" fmla="*/ 57 w 58"/>
                  <a:gd name="T9" fmla="*/ 0 h 69"/>
                  <a:gd name="T10" fmla="*/ 0 60000 65536"/>
                  <a:gd name="T11" fmla="*/ 0 60000 65536"/>
                  <a:gd name="T12" fmla="*/ 0 60000 65536"/>
                  <a:gd name="T13" fmla="*/ 0 60000 65536"/>
                  <a:gd name="T14" fmla="*/ 0 60000 65536"/>
                  <a:gd name="T15" fmla="*/ 0 w 58"/>
                  <a:gd name="T16" fmla="*/ 0 h 69"/>
                  <a:gd name="T17" fmla="*/ 58 w 58"/>
                  <a:gd name="T18" fmla="*/ 69 h 69"/>
                </a:gdLst>
                <a:ahLst/>
                <a:cxnLst>
                  <a:cxn ang="T10">
                    <a:pos x="T0" y="T1"/>
                  </a:cxn>
                  <a:cxn ang="T11">
                    <a:pos x="T2" y="T3"/>
                  </a:cxn>
                  <a:cxn ang="T12">
                    <a:pos x="T4" y="T5"/>
                  </a:cxn>
                  <a:cxn ang="T13">
                    <a:pos x="T6" y="T7"/>
                  </a:cxn>
                  <a:cxn ang="T14">
                    <a:pos x="T8" y="T9"/>
                  </a:cxn>
                </a:cxnLst>
                <a:rect l="T15" t="T16" r="T17" b="T18"/>
                <a:pathLst>
                  <a:path w="58" h="69">
                    <a:moveTo>
                      <a:pt x="57" y="0"/>
                    </a:moveTo>
                    <a:lnTo>
                      <a:pt x="15" y="68"/>
                    </a:lnTo>
                    <a:lnTo>
                      <a:pt x="0" y="60"/>
                    </a:lnTo>
                    <a:lnTo>
                      <a:pt x="46" y="0"/>
                    </a:lnTo>
                    <a:lnTo>
                      <a:pt x="57" y="0"/>
                    </a:lnTo>
                  </a:path>
                </a:pathLst>
              </a:custGeom>
              <a:solidFill>
                <a:srgbClr val="000000"/>
              </a:solidFill>
              <a:ln w="9525" cap="rnd">
                <a:noFill/>
                <a:round/>
                <a:headEnd/>
                <a:tailEnd/>
              </a:ln>
            </p:spPr>
            <p:txBody>
              <a:bodyPr/>
              <a:lstStyle/>
              <a:p>
                <a:endParaRPr lang="zh-CN" altLang="en-US"/>
              </a:p>
            </p:txBody>
          </p:sp>
          <p:sp>
            <p:nvSpPr>
              <p:cNvPr id="98" name="Freeform 45"/>
              <p:cNvSpPr>
                <a:spLocks/>
              </p:cNvSpPr>
              <p:nvPr/>
            </p:nvSpPr>
            <p:spPr bwMode="auto">
              <a:xfrm>
                <a:off x="2227" y="3479"/>
                <a:ext cx="70" cy="75"/>
              </a:xfrm>
              <a:custGeom>
                <a:avLst/>
                <a:gdLst>
                  <a:gd name="T0" fmla="*/ 0 w 70"/>
                  <a:gd name="T1" fmla="*/ 6 h 75"/>
                  <a:gd name="T2" fmla="*/ 48 w 70"/>
                  <a:gd name="T3" fmla="*/ 68 h 75"/>
                  <a:gd name="T4" fmla="*/ 69 w 70"/>
                  <a:gd name="T5" fmla="*/ 74 h 75"/>
                  <a:gd name="T6" fmla="*/ 32 w 70"/>
                  <a:gd name="T7" fmla="*/ 0 h 75"/>
                  <a:gd name="T8" fmla="*/ 0 w 70"/>
                  <a:gd name="T9" fmla="*/ 6 h 75"/>
                  <a:gd name="T10" fmla="*/ 0 60000 65536"/>
                  <a:gd name="T11" fmla="*/ 0 60000 65536"/>
                  <a:gd name="T12" fmla="*/ 0 60000 65536"/>
                  <a:gd name="T13" fmla="*/ 0 60000 65536"/>
                  <a:gd name="T14" fmla="*/ 0 60000 65536"/>
                  <a:gd name="T15" fmla="*/ 0 w 70"/>
                  <a:gd name="T16" fmla="*/ 0 h 75"/>
                  <a:gd name="T17" fmla="*/ 70 w 70"/>
                  <a:gd name="T18" fmla="*/ 75 h 75"/>
                </a:gdLst>
                <a:ahLst/>
                <a:cxnLst>
                  <a:cxn ang="T10">
                    <a:pos x="T0" y="T1"/>
                  </a:cxn>
                  <a:cxn ang="T11">
                    <a:pos x="T2" y="T3"/>
                  </a:cxn>
                  <a:cxn ang="T12">
                    <a:pos x="T4" y="T5"/>
                  </a:cxn>
                  <a:cxn ang="T13">
                    <a:pos x="T6" y="T7"/>
                  </a:cxn>
                  <a:cxn ang="T14">
                    <a:pos x="T8" y="T9"/>
                  </a:cxn>
                </a:cxnLst>
                <a:rect l="T15" t="T16" r="T17" b="T18"/>
                <a:pathLst>
                  <a:path w="70" h="75">
                    <a:moveTo>
                      <a:pt x="0" y="6"/>
                    </a:moveTo>
                    <a:lnTo>
                      <a:pt x="48" y="68"/>
                    </a:lnTo>
                    <a:lnTo>
                      <a:pt x="69" y="74"/>
                    </a:lnTo>
                    <a:lnTo>
                      <a:pt x="32" y="0"/>
                    </a:lnTo>
                    <a:lnTo>
                      <a:pt x="0" y="6"/>
                    </a:lnTo>
                  </a:path>
                </a:pathLst>
              </a:custGeom>
              <a:solidFill>
                <a:srgbClr val="000000"/>
              </a:solidFill>
              <a:ln w="9525" cap="rnd">
                <a:noFill/>
                <a:round/>
                <a:headEnd/>
                <a:tailEnd/>
              </a:ln>
            </p:spPr>
            <p:txBody>
              <a:bodyPr/>
              <a:lstStyle/>
              <a:p>
                <a:endParaRPr lang="zh-CN" altLang="en-US"/>
              </a:p>
            </p:txBody>
          </p:sp>
          <p:sp>
            <p:nvSpPr>
              <p:cNvPr id="99" name="Freeform 46"/>
              <p:cNvSpPr>
                <a:spLocks/>
              </p:cNvSpPr>
              <p:nvPr/>
            </p:nvSpPr>
            <p:spPr bwMode="auto">
              <a:xfrm>
                <a:off x="2043" y="3538"/>
                <a:ext cx="159" cy="238"/>
              </a:xfrm>
              <a:custGeom>
                <a:avLst/>
                <a:gdLst>
                  <a:gd name="T0" fmla="*/ 158 w 159"/>
                  <a:gd name="T1" fmla="*/ 41 h 238"/>
                  <a:gd name="T2" fmla="*/ 153 w 159"/>
                  <a:gd name="T3" fmla="*/ 14 h 238"/>
                  <a:gd name="T4" fmla="*/ 142 w 159"/>
                  <a:gd name="T5" fmla="*/ 0 h 238"/>
                  <a:gd name="T6" fmla="*/ 121 w 159"/>
                  <a:gd name="T7" fmla="*/ 0 h 238"/>
                  <a:gd name="T8" fmla="*/ 105 w 159"/>
                  <a:gd name="T9" fmla="*/ 0 h 238"/>
                  <a:gd name="T10" fmla="*/ 90 w 159"/>
                  <a:gd name="T11" fmla="*/ 8 h 238"/>
                  <a:gd name="T12" fmla="*/ 79 w 159"/>
                  <a:gd name="T13" fmla="*/ 14 h 238"/>
                  <a:gd name="T14" fmla="*/ 74 w 159"/>
                  <a:gd name="T15" fmla="*/ 28 h 238"/>
                  <a:gd name="T16" fmla="*/ 58 w 159"/>
                  <a:gd name="T17" fmla="*/ 54 h 238"/>
                  <a:gd name="T18" fmla="*/ 58 w 159"/>
                  <a:gd name="T19" fmla="*/ 68 h 238"/>
                  <a:gd name="T20" fmla="*/ 58 w 159"/>
                  <a:gd name="T21" fmla="*/ 81 h 238"/>
                  <a:gd name="T22" fmla="*/ 58 w 159"/>
                  <a:gd name="T23" fmla="*/ 95 h 238"/>
                  <a:gd name="T24" fmla="*/ 42 w 159"/>
                  <a:gd name="T25" fmla="*/ 101 h 238"/>
                  <a:gd name="T26" fmla="*/ 42 w 159"/>
                  <a:gd name="T27" fmla="*/ 116 h 238"/>
                  <a:gd name="T28" fmla="*/ 37 w 159"/>
                  <a:gd name="T29" fmla="*/ 149 h 238"/>
                  <a:gd name="T30" fmla="*/ 37 w 159"/>
                  <a:gd name="T31" fmla="*/ 183 h 238"/>
                  <a:gd name="T32" fmla="*/ 37 w 159"/>
                  <a:gd name="T33" fmla="*/ 197 h 238"/>
                  <a:gd name="T34" fmla="*/ 21 w 159"/>
                  <a:gd name="T35" fmla="*/ 210 h 238"/>
                  <a:gd name="T36" fmla="*/ 0 w 159"/>
                  <a:gd name="T37" fmla="*/ 237 h 238"/>
                  <a:gd name="T38" fmla="*/ 26 w 159"/>
                  <a:gd name="T39" fmla="*/ 223 h 238"/>
                  <a:gd name="T40" fmla="*/ 37 w 159"/>
                  <a:gd name="T41" fmla="*/ 210 h 238"/>
                  <a:gd name="T42" fmla="*/ 53 w 159"/>
                  <a:gd name="T43" fmla="*/ 197 h 238"/>
                  <a:gd name="T44" fmla="*/ 58 w 159"/>
                  <a:gd name="T45" fmla="*/ 169 h 238"/>
                  <a:gd name="T46" fmla="*/ 63 w 159"/>
                  <a:gd name="T47" fmla="*/ 149 h 238"/>
                  <a:gd name="T48" fmla="*/ 68 w 159"/>
                  <a:gd name="T49" fmla="*/ 135 h 238"/>
                  <a:gd name="T50" fmla="*/ 79 w 159"/>
                  <a:gd name="T51" fmla="*/ 122 h 238"/>
                  <a:gd name="T52" fmla="*/ 90 w 159"/>
                  <a:gd name="T53" fmla="*/ 122 h 238"/>
                  <a:gd name="T54" fmla="*/ 105 w 159"/>
                  <a:gd name="T55" fmla="*/ 129 h 238"/>
                  <a:gd name="T56" fmla="*/ 116 w 159"/>
                  <a:gd name="T57" fmla="*/ 143 h 238"/>
                  <a:gd name="T58" fmla="*/ 116 w 159"/>
                  <a:gd name="T59" fmla="*/ 163 h 238"/>
                  <a:gd name="T60" fmla="*/ 116 w 159"/>
                  <a:gd name="T61" fmla="*/ 190 h 238"/>
                  <a:gd name="T62" fmla="*/ 127 w 159"/>
                  <a:gd name="T63" fmla="*/ 169 h 238"/>
                  <a:gd name="T64" fmla="*/ 127 w 159"/>
                  <a:gd name="T65" fmla="*/ 149 h 238"/>
                  <a:gd name="T66" fmla="*/ 127 w 159"/>
                  <a:gd name="T67" fmla="*/ 129 h 238"/>
                  <a:gd name="T68" fmla="*/ 116 w 159"/>
                  <a:gd name="T69" fmla="*/ 116 h 238"/>
                  <a:gd name="T70" fmla="*/ 105 w 159"/>
                  <a:gd name="T71" fmla="*/ 101 h 238"/>
                  <a:gd name="T72" fmla="*/ 90 w 159"/>
                  <a:gd name="T73" fmla="*/ 95 h 238"/>
                  <a:gd name="T74" fmla="*/ 74 w 159"/>
                  <a:gd name="T75" fmla="*/ 95 h 238"/>
                  <a:gd name="T76" fmla="*/ 74 w 159"/>
                  <a:gd name="T77" fmla="*/ 81 h 238"/>
                  <a:gd name="T78" fmla="*/ 79 w 159"/>
                  <a:gd name="T79" fmla="*/ 68 h 238"/>
                  <a:gd name="T80" fmla="*/ 95 w 159"/>
                  <a:gd name="T81" fmla="*/ 60 h 238"/>
                  <a:gd name="T82" fmla="*/ 105 w 159"/>
                  <a:gd name="T83" fmla="*/ 60 h 238"/>
                  <a:gd name="T84" fmla="*/ 116 w 159"/>
                  <a:gd name="T85" fmla="*/ 68 h 238"/>
                  <a:gd name="T86" fmla="*/ 127 w 159"/>
                  <a:gd name="T87" fmla="*/ 81 h 238"/>
                  <a:gd name="T88" fmla="*/ 131 w 159"/>
                  <a:gd name="T89" fmla="*/ 101 h 238"/>
                  <a:gd name="T90" fmla="*/ 131 w 159"/>
                  <a:gd name="T91" fmla="*/ 116 h 238"/>
                  <a:gd name="T92" fmla="*/ 131 w 159"/>
                  <a:gd name="T93" fmla="*/ 129 h 238"/>
                  <a:gd name="T94" fmla="*/ 138 w 159"/>
                  <a:gd name="T95" fmla="*/ 108 h 238"/>
                  <a:gd name="T96" fmla="*/ 138 w 159"/>
                  <a:gd name="T97" fmla="*/ 101 h 238"/>
                  <a:gd name="T98" fmla="*/ 138 w 159"/>
                  <a:gd name="T99" fmla="*/ 75 h 238"/>
                  <a:gd name="T100" fmla="*/ 127 w 159"/>
                  <a:gd name="T101" fmla="*/ 60 h 238"/>
                  <a:gd name="T102" fmla="*/ 116 w 159"/>
                  <a:gd name="T103" fmla="*/ 54 h 238"/>
                  <a:gd name="T104" fmla="*/ 101 w 159"/>
                  <a:gd name="T105" fmla="*/ 48 h 238"/>
                  <a:gd name="T106" fmla="*/ 95 w 159"/>
                  <a:gd name="T107" fmla="*/ 41 h 238"/>
                  <a:gd name="T108" fmla="*/ 90 w 159"/>
                  <a:gd name="T109" fmla="*/ 28 h 238"/>
                  <a:gd name="T110" fmla="*/ 101 w 159"/>
                  <a:gd name="T111" fmla="*/ 21 h 238"/>
                  <a:gd name="T112" fmla="*/ 116 w 159"/>
                  <a:gd name="T113" fmla="*/ 14 h 238"/>
                  <a:gd name="T114" fmla="*/ 131 w 159"/>
                  <a:gd name="T115" fmla="*/ 21 h 238"/>
                  <a:gd name="T116" fmla="*/ 148 w 159"/>
                  <a:gd name="T117" fmla="*/ 34 h 238"/>
                  <a:gd name="T118" fmla="*/ 153 w 159"/>
                  <a:gd name="T119" fmla="*/ 60 h 238"/>
                  <a:gd name="T120" fmla="*/ 153 w 159"/>
                  <a:gd name="T121" fmla="*/ 75 h 238"/>
                  <a:gd name="T122" fmla="*/ 153 w 159"/>
                  <a:gd name="T123" fmla="*/ 81 h 238"/>
                  <a:gd name="T124" fmla="*/ 158 w 159"/>
                  <a:gd name="T125" fmla="*/ 41 h 23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59"/>
                  <a:gd name="T190" fmla="*/ 0 h 238"/>
                  <a:gd name="T191" fmla="*/ 159 w 159"/>
                  <a:gd name="T192" fmla="*/ 238 h 23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59" h="238">
                    <a:moveTo>
                      <a:pt x="158" y="41"/>
                    </a:moveTo>
                    <a:lnTo>
                      <a:pt x="153" y="14"/>
                    </a:lnTo>
                    <a:lnTo>
                      <a:pt x="142" y="0"/>
                    </a:lnTo>
                    <a:lnTo>
                      <a:pt x="121" y="0"/>
                    </a:lnTo>
                    <a:lnTo>
                      <a:pt x="105" y="0"/>
                    </a:lnTo>
                    <a:lnTo>
                      <a:pt x="90" y="8"/>
                    </a:lnTo>
                    <a:lnTo>
                      <a:pt x="79" y="14"/>
                    </a:lnTo>
                    <a:lnTo>
                      <a:pt x="74" y="28"/>
                    </a:lnTo>
                    <a:lnTo>
                      <a:pt x="58" y="54"/>
                    </a:lnTo>
                    <a:lnTo>
                      <a:pt x="58" y="68"/>
                    </a:lnTo>
                    <a:lnTo>
                      <a:pt x="58" y="81"/>
                    </a:lnTo>
                    <a:lnTo>
                      <a:pt x="58" y="95"/>
                    </a:lnTo>
                    <a:lnTo>
                      <a:pt x="42" y="101"/>
                    </a:lnTo>
                    <a:lnTo>
                      <a:pt x="42" y="116"/>
                    </a:lnTo>
                    <a:lnTo>
                      <a:pt x="37" y="149"/>
                    </a:lnTo>
                    <a:lnTo>
                      <a:pt x="37" y="183"/>
                    </a:lnTo>
                    <a:lnTo>
                      <a:pt x="37" y="197"/>
                    </a:lnTo>
                    <a:lnTo>
                      <a:pt x="21" y="210"/>
                    </a:lnTo>
                    <a:lnTo>
                      <a:pt x="0" y="237"/>
                    </a:lnTo>
                    <a:lnTo>
                      <a:pt x="26" y="223"/>
                    </a:lnTo>
                    <a:lnTo>
                      <a:pt x="37" y="210"/>
                    </a:lnTo>
                    <a:lnTo>
                      <a:pt x="53" y="197"/>
                    </a:lnTo>
                    <a:lnTo>
                      <a:pt x="58" y="169"/>
                    </a:lnTo>
                    <a:lnTo>
                      <a:pt x="63" y="149"/>
                    </a:lnTo>
                    <a:lnTo>
                      <a:pt x="68" y="135"/>
                    </a:lnTo>
                    <a:lnTo>
                      <a:pt x="79" y="122"/>
                    </a:lnTo>
                    <a:lnTo>
                      <a:pt x="90" y="122"/>
                    </a:lnTo>
                    <a:lnTo>
                      <a:pt x="105" y="129"/>
                    </a:lnTo>
                    <a:lnTo>
                      <a:pt x="116" y="143"/>
                    </a:lnTo>
                    <a:lnTo>
                      <a:pt x="116" y="163"/>
                    </a:lnTo>
                    <a:lnTo>
                      <a:pt x="116" y="190"/>
                    </a:lnTo>
                    <a:lnTo>
                      <a:pt x="127" y="169"/>
                    </a:lnTo>
                    <a:lnTo>
                      <a:pt x="127" y="149"/>
                    </a:lnTo>
                    <a:lnTo>
                      <a:pt x="127" y="129"/>
                    </a:lnTo>
                    <a:lnTo>
                      <a:pt x="116" y="116"/>
                    </a:lnTo>
                    <a:lnTo>
                      <a:pt x="105" y="101"/>
                    </a:lnTo>
                    <a:lnTo>
                      <a:pt x="90" y="95"/>
                    </a:lnTo>
                    <a:lnTo>
                      <a:pt x="74" y="95"/>
                    </a:lnTo>
                    <a:lnTo>
                      <a:pt x="74" y="81"/>
                    </a:lnTo>
                    <a:lnTo>
                      <a:pt x="79" y="68"/>
                    </a:lnTo>
                    <a:lnTo>
                      <a:pt x="95" y="60"/>
                    </a:lnTo>
                    <a:lnTo>
                      <a:pt x="105" y="60"/>
                    </a:lnTo>
                    <a:lnTo>
                      <a:pt x="116" y="68"/>
                    </a:lnTo>
                    <a:lnTo>
                      <a:pt x="127" y="81"/>
                    </a:lnTo>
                    <a:lnTo>
                      <a:pt x="131" y="101"/>
                    </a:lnTo>
                    <a:lnTo>
                      <a:pt x="131" y="116"/>
                    </a:lnTo>
                    <a:lnTo>
                      <a:pt x="131" y="129"/>
                    </a:lnTo>
                    <a:lnTo>
                      <a:pt x="138" y="108"/>
                    </a:lnTo>
                    <a:lnTo>
                      <a:pt x="138" y="101"/>
                    </a:lnTo>
                    <a:lnTo>
                      <a:pt x="138" y="75"/>
                    </a:lnTo>
                    <a:lnTo>
                      <a:pt x="127" y="60"/>
                    </a:lnTo>
                    <a:lnTo>
                      <a:pt x="116" y="54"/>
                    </a:lnTo>
                    <a:lnTo>
                      <a:pt x="101" y="48"/>
                    </a:lnTo>
                    <a:lnTo>
                      <a:pt x="95" y="41"/>
                    </a:lnTo>
                    <a:lnTo>
                      <a:pt x="90" y="28"/>
                    </a:lnTo>
                    <a:lnTo>
                      <a:pt x="101" y="21"/>
                    </a:lnTo>
                    <a:lnTo>
                      <a:pt x="116" y="14"/>
                    </a:lnTo>
                    <a:lnTo>
                      <a:pt x="131" y="21"/>
                    </a:lnTo>
                    <a:lnTo>
                      <a:pt x="148" y="34"/>
                    </a:lnTo>
                    <a:lnTo>
                      <a:pt x="153" y="60"/>
                    </a:lnTo>
                    <a:lnTo>
                      <a:pt x="153" y="75"/>
                    </a:lnTo>
                    <a:lnTo>
                      <a:pt x="153" y="81"/>
                    </a:lnTo>
                    <a:lnTo>
                      <a:pt x="158" y="41"/>
                    </a:lnTo>
                  </a:path>
                </a:pathLst>
              </a:custGeom>
              <a:solidFill>
                <a:srgbClr val="000000"/>
              </a:solidFill>
              <a:ln w="9525" cap="rnd">
                <a:noFill/>
                <a:round/>
                <a:headEnd/>
                <a:tailEnd/>
              </a:ln>
            </p:spPr>
            <p:txBody>
              <a:bodyPr/>
              <a:lstStyle/>
              <a:p>
                <a:endParaRPr lang="zh-CN" altLang="en-US"/>
              </a:p>
            </p:txBody>
          </p:sp>
          <p:sp>
            <p:nvSpPr>
              <p:cNvPr id="100" name="Freeform 47"/>
              <p:cNvSpPr>
                <a:spLocks/>
              </p:cNvSpPr>
              <p:nvPr/>
            </p:nvSpPr>
            <p:spPr bwMode="auto">
              <a:xfrm>
                <a:off x="2006" y="3538"/>
                <a:ext cx="371" cy="393"/>
              </a:xfrm>
              <a:custGeom>
                <a:avLst/>
                <a:gdLst>
                  <a:gd name="T0" fmla="*/ 212 w 371"/>
                  <a:gd name="T1" fmla="*/ 14 h 393"/>
                  <a:gd name="T2" fmla="*/ 260 w 371"/>
                  <a:gd name="T3" fmla="*/ 0 h 393"/>
                  <a:gd name="T4" fmla="*/ 301 w 371"/>
                  <a:gd name="T5" fmla="*/ 14 h 393"/>
                  <a:gd name="T6" fmla="*/ 296 w 371"/>
                  <a:gd name="T7" fmla="*/ 60 h 393"/>
                  <a:gd name="T8" fmla="*/ 287 w 371"/>
                  <a:gd name="T9" fmla="*/ 95 h 393"/>
                  <a:gd name="T10" fmla="*/ 296 w 371"/>
                  <a:gd name="T11" fmla="*/ 169 h 393"/>
                  <a:gd name="T12" fmla="*/ 344 w 371"/>
                  <a:gd name="T13" fmla="*/ 216 h 393"/>
                  <a:gd name="T14" fmla="*/ 365 w 371"/>
                  <a:gd name="T15" fmla="*/ 271 h 393"/>
                  <a:gd name="T16" fmla="*/ 365 w 371"/>
                  <a:gd name="T17" fmla="*/ 338 h 393"/>
                  <a:gd name="T18" fmla="*/ 323 w 371"/>
                  <a:gd name="T19" fmla="*/ 378 h 393"/>
                  <a:gd name="T20" fmla="*/ 244 w 371"/>
                  <a:gd name="T21" fmla="*/ 392 h 393"/>
                  <a:gd name="T22" fmla="*/ 186 w 371"/>
                  <a:gd name="T23" fmla="*/ 365 h 393"/>
                  <a:gd name="T24" fmla="*/ 169 w 371"/>
                  <a:gd name="T25" fmla="*/ 338 h 393"/>
                  <a:gd name="T26" fmla="*/ 138 w 371"/>
                  <a:gd name="T27" fmla="*/ 365 h 393"/>
                  <a:gd name="T28" fmla="*/ 90 w 371"/>
                  <a:gd name="T29" fmla="*/ 378 h 393"/>
                  <a:gd name="T30" fmla="*/ 31 w 371"/>
                  <a:gd name="T31" fmla="*/ 365 h 393"/>
                  <a:gd name="T32" fmla="*/ 0 w 371"/>
                  <a:gd name="T33" fmla="*/ 332 h 393"/>
                  <a:gd name="T34" fmla="*/ 26 w 371"/>
                  <a:gd name="T35" fmla="*/ 332 h 393"/>
                  <a:gd name="T36" fmla="*/ 90 w 371"/>
                  <a:gd name="T37" fmla="*/ 345 h 393"/>
                  <a:gd name="T38" fmla="*/ 138 w 371"/>
                  <a:gd name="T39" fmla="*/ 324 h 393"/>
                  <a:gd name="T40" fmla="*/ 164 w 371"/>
                  <a:gd name="T41" fmla="*/ 297 h 393"/>
                  <a:gd name="T42" fmla="*/ 180 w 371"/>
                  <a:gd name="T43" fmla="*/ 310 h 393"/>
                  <a:gd name="T44" fmla="*/ 217 w 371"/>
                  <a:gd name="T45" fmla="*/ 345 h 393"/>
                  <a:gd name="T46" fmla="*/ 276 w 371"/>
                  <a:gd name="T47" fmla="*/ 358 h 393"/>
                  <a:gd name="T48" fmla="*/ 323 w 371"/>
                  <a:gd name="T49" fmla="*/ 345 h 393"/>
                  <a:gd name="T50" fmla="*/ 349 w 371"/>
                  <a:gd name="T51" fmla="*/ 332 h 393"/>
                  <a:gd name="T52" fmla="*/ 355 w 371"/>
                  <a:gd name="T53" fmla="*/ 271 h 393"/>
                  <a:gd name="T54" fmla="*/ 339 w 371"/>
                  <a:gd name="T55" fmla="*/ 216 h 393"/>
                  <a:gd name="T56" fmla="*/ 292 w 371"/>
                  <a:gd name="T57" fmla="*/ 189 h 393"/>
                  <a:gd name="T58" fmla="*/ 270 w 371"/>
                  <a:gd name="T59" fmla="*/ 143 h 393"/>
                  <a:gd name="T60" fmla="*/ 276 w 371"/>
                  <a:gd name="T61" fmla="*/ 101 h 393"/>
                  <a:gd name="T62" fmla="*/ 287 w 371"/>
                  <a:gd name="T63" fmla="*/ 54 h 393"/>
                  <a:gd name="T64" fmla="*/ 287 w 371"/>
                  <a:gd name="T65" fmla="*/ 34 h 393"/>
                  <a:gd name="T66" fmla="*/ 254 w 371"/>
                  <a:gd name="T67" fmla="*/ 21 h 393"/>
                  <a:gd name="T68" fmla="*/ 222 w 371"/>
                  <a:gd name="T69" fmla="*/ 34 h 393"/>
                  <a:gd name="T70" fmla="*/ 238 w 371"/>
                  <a:gd name="T71" fmla="*/ 34 h 393"/>
                  <a:gd name="T72" fmla="*/ 270 w 371"/>
                  <a:gd name="T73" fmla="*/ 48 h 393"/>
                  <a:gd name="T74" fmla="*/ 222 w 371"/>
                  <a:gd name="T75" fmla="*/ 54 h 393"/>
                  <a:gd name="T76" fmla="*/ 201 w 371"/>
                  <a:gd name="T77" fmla="*/ 81 h 393"/>
                  <a:gd name="T78" fmla="*/ 206 w 371"/>
                  <a:gd name="T79" fmla="*/ 88 h 393"/>
                  <a:gd name="T80" fmla="*/ 249 w 371"/>
                  <a:gd name="T81" fmla="*/ 95 h 393"/>
                  <a:gd name="T82" fmla="*/ 249 w 371"/>
                  <a:gd name="T83" fmla="*/ 129 h 393"/>
                  <a:gd name="T84" fmla="*/ 249 w 371"/>
                  <a:gd name="T85" fmla="*/ 169 h 393"/>
                  <a:gd name="T86" fmla="*/ 249 w 371"/>
                  <a:gd name="T87" fmla="*/ 203 h 393"/>
                  <a:gd name="T88" fmla="*/ 233 w 371"/>
                  <a:gd name="T89" fmla="*/ 175 h 393"/>
                  <a:gd name="T90" fmla="*/ 233 w 371"/>
                  <a:gd name="T91" fmla="*/ 129 h 393"/>
                  <a:gd name="T92" fmla="*/ 212 w 371"/>
                  <a:gd name="T93" fmla="*/ 101 h 393"/>
                  <a:gd name="T94" fmla="*/ 186 w 371"/>
                  <a:gd name="T95" fmla="*/ 129 h 393"/>
                  <a:gd name="T96" fmla="*/ 175 w 371"/>
                  <a:gd name="T97" fmla="*/ 162 h 393"/>
                  <a:gd name="T98" fmla="*/ 175 w 371"/>
                  <a:gd name="T99" fmla="*/ 129 h 393"/>
                  <a:gd name="T100" fmla="*/ 180 w 371"/>
                  <a:gd name="T101" fmla="*/ 88 h 39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1"/>
                  <a:gd name="T154" fmla="*/ 0 h 393"/>
                  <a:gd name="T155" fmla="*/ 371 w 371"/>
                  <a:gd name="T156" fmla="*/ 393 h 39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1" h="393">
                    <a:moveTo>
                      <a:pt x="201" y="41"/>
                    </a:moveTo>
                    <a:lnTo>
                      <a:pt x="212" y="14"/>
                    </a:lnTo>
                    <a:lnTo>
                      <a:pt x="228" y="0"/>
                    </a:lnTo>
                    <a:lnTo>
                      <a:pt x="260" y="0"/>
                    </a:lnTo>
                    <a:lnTo>
                      <a:pt x="292" y="8"/>
                    </a:lnTo>
                    <a:lnTo>
                      <a:pt x="301" y="14"/>
                    </a:lnTo>
                    <a:lnTo>
                      <a:pt x="301" y="41"/>
                    </a:lnTo>
                    <a:lnTo>
                      <a:pt x="296" y="60"/>
                    </a:lnTo>
                    <a:lnTo>
                      <a:pt x="287" y="81"/>
                    </a:lnTo>
                    <a:lnTo>
                      <a:pt x="287" y="95"/>
                    </a:lnTo>
                    <a:lnTo>
                      <a:pt x="287" y="135"/>
                    </a:lnTo>
                    <a:lnTo>
                      <a:pt x="296" y="169"/>
                    </a:lnTo>
                    <a:lnTo>
                      <a:pt x="323" y="197"/>
                    </a:lnTo>
                    <a:lnTo>
                      <a:pt x="344" y="216"/>
                    </a:lnTo>
                    <a:lnTo>
                      <a:pt x="360" y="237"/>
                    </a:lnTo>
                    <a:lnTo>
                      <a:pt x="365" y="271"/>
                    </a:lnTo>
                    <a:lnTo>
                      <a:pt x="370" y="318"/>
                    </a:lnTo>
                    <a:lnTo>
                      <a:pt x="365" y="338"/>
                    </a:lnTo>
                    <a:lnTo>
                      <a:pt x="344" y="365"/>
                    </a:lnTo>
                    <a:lnTo>
                      <a:pt x="323" y="378"/>
                    </a:lnTo>
                    <a:lnTo>
                      <a:pt x="287" y="386"/>
                    </a:lnTo>
                    <a:lnTo>
                      <a:pt x="244" y="392"/>
                    </a:lnTo>
                    <a:lnTo>
                      <a:pt x="206" y="386"/>
                    </a:lnTo>
                    <a:lnTo>
                      <a:pt x="186" y="365"/>
                    </a:lnTo>
                    <a:lnTo>
                      <a:pt x="175" y="345"/>
                    </a:lnTo>
                    <a:lnTo>
                      <a:pt x="169" y="338"/>
                    </a:lnTo>
                    <a:lnTo>
                      <a:pt x="154" y="358"/>
                    </a:lnTo>
                    <a:lnTo>
                      <a:pt x="138" y="365"/>
                    </a:lnTo>
                    <a:lnTo>
                      <a:pt x="111" y="372"/>
                    </a:lnTo>
                    <a:lnTo>
                      <a:pt x="90" y="378"/>
                    </a:lnTo>
                    <a:lnTo>
                      <a:pt x="63" y="372"/>
                    </a:lnTo>
                    <a:lnTo>
                      <a:pt x="31" y="365"/>
                    </a:lnTo>
                    <a:lnTo>
                      <a:pt x="16" y="358"/>
                    </a:lnTo>
                    <a:lnTo>
                      <a:pt x="0" y="332"/>
                    </a:lnTo>
                    <a:lnTo>
                      <a:pt x="0" y="318"/>
                    </a:lnTo>
                    <a:lnTo>
                      <a:pt x="26" y="332"/>
                    </a:lnTo>
                    <a:lnTo>
                      <a:pt x="58" y="345"/>
                    </a:lnTo>
                    <a:lnTo>
                      <a:pt x="90" y="345"/>
                    </a:lnTo>
                    <a:lnTo>
                      <a:pt x="117" y="338"/>
                    </a:lnTo>
                    <a:lnTo>
                      <a:pt x="138" y="324"/>
                    </a:lnTo>
                    <a:lnTo>
                      <a:pt x="154" y="310"/>
                    </a:lnTo>
                    <a:lnTo>
                      <a:pt x="164" y="297"/>
                    </a:lnTo>
                    <a:lnTo>
                      <a:pt x="169" y="284"/>
                    </a:lnTo>
                    <a:lnTo>
                      <a:pt x="180" y="310"/>
                    </a:lnTo>
                    <a:lnTo>
                      <a:pt x="196" y="332"/>
                    </a:lnTo>
                    <a:lnTo>
                      <a:pt x="217" y="345"/>
                    </a:lnTo>
                    <a:lnTo>
                      <a:pt x="249" y="358"/>
                    </a:lnTo>
                    <a:lnTo>
                      <a:pt x="276" y="358"/>
                    </a:lnTo>
                    <a:lnTo>
                      <a:pt x="296" y="352"/>
                    </a:lnTo>
                    <a:lnTo>
                      <a:pt x="323" y="345"/>
                    </a:lnTo>
                    <a:lnTo>
                      <a:pt x="339" y="338"/>
                    </a:lnTo>
                    <a:lnTo>
                      <a:pt x="349" y="332"/>
                    </a:lnTo>
                    <a:lnTo>
                      <a:pt x="355" y="297"/>
                    </a:lnTo>
                    <a:lnTo>
                      <a:pt x="355" y="271"/>
                    </a:lnTo>
                    <a:lnTo>
                      <a:pt x="344" y="244"/>
                    </a:lnTo>
                    <a:lnTo>
                      <a:pt x="339" y="216"/>
                    </a:lnTo>
                    <a:lnTo>
                      <a:pt x="307" y="203"/>
                    </a:lnTo>
                    <a:lnTo>
                      <a:pt x="292" y="189"/>
                    </a:lnTo>
                    <a:lnTo>
                      <a:pt x="280" y="169"/>
                    </a:lnTo>
                    <a:lnTo>
                      <a:pt x="270" y="143"/>
                    </a:lnTo>
                    <a:lnTo>
                      <a:pt x="270" y="122"/>
                    </a:lnTo>
                    <a:lnTo>
                      <a:pt x="276" y="101"/>
                    </a:lnTo>
                    <a:lnTo>
                      <a:pt x="280" y="75"/>
                    </a:lnTo>
                    <a:lnTo>
                      <a:pt x="287" y="54"/>
                    </a:lnTo>
                    <a:lnTo>
                      <a:pt x="287" y="41"/>
                    </a:lnTo>
                    <a:lnTo>
                      <a:pt x="287" y="34"/>
                    </a:lnTo>
                    <a:lnTo>
                      <a:pt x="276" y="21"/>
                    </a:lnTo>
                    <a:lnTo>
                      <a:pt x="254" y="21"/>
                    </a:lnTo>
                    <a:lnTo>
                      <a:pt x="238" y="21"/>
                    </a:lnTo>
                    <a:lnTo>
                      <a:pt x="222" y="34"/>
                    </a:lnTo>
                    <a:lnTo>
                      <a:pt x="217" y="41"/>
                    </a:lnTo>
                    <a:lnTo>
                      <a:pt x="238" y="34"/>
                    </a:lnTo>
                    <a:lnTo>
                      <a:pt x="254" y="34"/>
                    </a:lnTo>
                    <a:lnTo>
                      <a:pt x="270" y="48"/>
                    </a:lnTo>
                    <a:lnTo>
                      <a:pt x="238" y="54"/>
                    </a:lnTo>
                    <a:lnTo>
                      <a:pt x="222" y="54"/>
                    </a:lnTo>
                    <a:lnTo>
                      <a:pt x="212" y="60"/>
                    </a:lnTo>
                    <a:lnTo>
                      <a:pt x="201" y="81"/>
                    </a:lnTo>
                    <a:lnTo>
                      <a:pt x="196" y="88"/>
                    </a:lnTo>
                    <a:lnTo>
                      <a:pt x="206" y="88"/>
                    </a:lnTo>
                    <a:lnTo>
                      <a:pt x="238" y="81"/>
                    </a:lnTo>
                    <a:lnTo>
                      <a:pt x="249" y="95"/>
                    </a:lnTo>
                    <a:lnTo>
                      <a:pt x="249" y="108"/>
                    </a:lnTo>
                    <a:lnTo>
                      <a:pt x="249" y="129"/>
                    </a:lnTo>
                    <a:lnTo>
                      <a:pt x="249" y="156"/>
                    </a:lnTo>
                    <a:lnTo>
                      <a:pt x="249" y="169"/>
                    </a:lnTo>
                    <a:lnTo>
                      <a:pt x="249" y="189"/>
                    </a:lnTo>
                    <a:lnTo>
                      <a:pt x="249" y="203"/>
                    </a:lnTo>
                    <a:lnTo>
                      <a:pt x="238" y="197"/>
                    </a:lnTo>
                    <a:lnTo>
                      <a:pt x="233" y="175"/>
                    </a:lnTo>
                    <a:lnTo>
                      <a:pt x="233" y="149"/>
                    </a:lnTo>
                    <a:lnTo>
                      <a:pt x="233" y="129"/>
                    </a:lnTo>
                    <a:lnTo>
                      <a:pt x="233" y="108"/>
                    </a:lnTo>
                    <a:lnTo>
                      <a:pt x="212" y="101"/>
                    </a:lnTo>
                    <a:lnTo>
                      <a:pt x="201" y="108"/>
                    </a:lnTo>
                    <a:lnTo>
                      <a:pt x="186" y="129"/>
                    </a:lnTo>
                    <a:lnTo>
                      <a:pt x="180" y="143"/>
                    </a:lnTo>
                    <a:lnTo>
                      <a:pt x="175" y="162"/>
                    </a:lnTo>
                    <a:lnTo>
                      <a:pt x="175" y="143"/>
                    </a:lnTo>
                    <a:lnTo>
                      <a:pt x="175" y="129"/>
                    </a:lnTo>
                    <a:lnTo>
                      <a:pt x="175" y="108"/>
                    </a:lnTo>
                    <a:lnTo>
                      <a:pt x="180" y="88"/>
                    </a:lnTo>
                    <a:lnTo>
                      <a:pt x="201" y="41"/>
                    </a:lnTo>
                  </a:path>
                </a:pathLst>
              </a:custGeom>
              <a:solidFill>
                <a:srgbClr val="000000"/>
              </a:solidFill>
              <a:ln w="9525" cap="rnd">
                <a:noFill/>
                <a:round/>
                <a:headEnd/>
                <a:tailEnd/>
              </a:ln>
            </p:spPr>
            <p:txBody>
              <a:bodyPr/>
              <a:lstStyle/>
              <a:p>
                <a:endParaRPr lang="zh-CN" altLang="en-US"/>
              </a:p>
            </p:txBody>
          </p:sp>
          <p:sp>
            <p:nvSpPr>
              <p:cNvPr id="101" name="Freeform 48"/>
              <p:cNvSpPr>
                <a:spLocks/>
              </p:cNvSpPr>
              <p:nvPr/>
            </p:nvSpPr>
            <p:spPr bwMode="auto">
              <a:xfrm>
                <a:off x="2154" y="3741"/>
                <a:ext cx="28" cy="82"/>
              </a:xfrm>
              <a:custGeom>
                <a:avLst/>
                <a:gdLst>
                  <a:gd name="T0" fmla="*/ 0 w 28"/>
                  <a:gd name="T1" fmla="*/ 0 h 82"/>
                  <a:gd name="T2" fmla="*/ 21 w 28"/>
                  <a:gd name="T3" fmla="*/ 81 h 82"/>
                  <a:gd name="T4" fmla="*/ 27 w 28"/>
                  <a:gd name="T5" fmla="*/ 54 h 82"/>
                  <a:gd name="T6" fmla="*/ 27 w 28"/>
                  <a:gd name="T7" fmla="*/ 27 h 82"/>
                  <a:gd name="T8" fmla="*/ 27 w 28"/>
                  <a:gd name="T9" fmla="*/ 7 h 82"/>
                  <a:gd name="T10" fmla="*/ 21 w 28"/>
                  <a:gd name="T11" fmla="*/ 7 h 82"/>
                  <a:gd name="T12" fmla="*/ 0 w 28"/>
                  <a:gd name="T13" fmla="*/ 0 h 82"/>
                  <a:gd name="T14" fmla="*/ 0 60000 65536"/>
                  <a:gd name="T15" fmla="*/ 0 60000 65536"/>
                  <a:gd name="T16" fmla="*/ 0 60000 65536"/>
                  <a:gd name="T17" fmla="*/ 0 60000 65536"/>
                  <a:gd name="T18" fmla="*/ 0 60000 65536"/>
                  <a:gd name="T19" fmla="*/ 0 60000 65536"/>
                  <a:gd name="T20" fmla="*/ 0 60000 65536"/>
                  <a:gd name="T21" fmla="*/ 0 w 28"/>
                  <a:gd name="T22" fmla="*/ 0 h 82"/>
                  <a:gd name="T23" fmla="*/ 28 w 28"/>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 h="82">
                    <a:moveTo>
                      <a:pt x="0" y="0"/>
                    </a:moveTo>
                    <a:lnTo>
                      <a:pt x="21" y="81"/>
                    </a:lnTo>
                    <a:lnTo>
                      <a:pt x="27" y="54"/>
                    </a:lnTo>
                    <a:lnTo>
                      <a:pt x="27" y="27"/>
                    </a:lnTo>
                    <a:lnTo>
                      <a:pt x="27" y="7"/>
                    </a:lnTo>
                    <a:lnTo>
                      <a:pt x="21" y="7"/>
                    </a:lnTo>
                    <a:lnTo>
                      <a:pt x="0" y="0"/>
                    </a:lnTo>
                  </a:path>
                </a:pathLst>
              </a:custGeom>
              <a:solidFill>
                <a:srgbClr val="000000"/>
              </a:solidFill>
              <a:ln w="9525" cap="rnd">
                <a:noFill/>
                <a:round/>
                <a:headEnd/>
                <a:tailEnd/>
              </a:ln>
            </p:spPr>
            <p:txBody>
              <a:bodyPr/>
              <a:lstStyle/>
              <a:p>
                <a:endParaRPr lang="zh-CN" altLang="en-US"/>
              </a:p>
            </p:txBody>
          </p:sp>
          <p:sp>
            <p:nvSpPr>
              <p:cNvPr id="102" name="Freeform 49"/>
              <p:cNvSpPr>
                <a:spLocks/>
              </p:cNvSpPr>
              <p:nvPr/>
            </p:nvSpPr>
            <p:spPr bwMode="auto">
              <a:xfrm>
                <a:off x="2327" y="3722"/>
                <a:ext cx="165" cy="223"/>
              </a:xfrm>
              <a:custGeom>
                <a:avLst/>
                <a:gdLst>
                  <a:gd name="T0" fmla="*/ 0 w 165"/>
                  <a:gd name="T1" fmla="*/ 6 h 223"/>
                  <a:gd name="T2" fmla="*/ 37 w 165"/>
                  <a:gd name="T3" fmla="*/ 0 h 223"/>
                  <a:gd name="T4" fmla="*/ 52 w 165"/>
                  <a:gd name="T5" fmla="*/ 0 h 223"/>
                  <a:gd name="T6" fmla="*/ 80 w 165"/>
                  <a:gd name="T7" fmla="*/ 14 h 223"/>
                  <a:gd name="T8" fmla="*/ 106 w 165"/>
                  <a:gd name="T9" fmla="*/ 33 h 223"/>
                  <a:gd name="T10" fmla="*/ 138 w 165"/>
                  <a:gd name="T11" fmla="*/ 74 h 223"/>
                  <a:gd name="T12" fmla="*/ 148 w 165"/>
                  <a:gd name="T13" fmla="*/ 101 h 223"/>
                  <a:gd name="T14" fmla="*/ 160 w 165"/>
                  <a:gd name="T15" fmla="*/ 141 h 223"/>
                  <a:gd name="T16" fmla="*/ 164 w 165"/>
                  <a:gd name="T17" fmla="*/ 169 h 223"/>
                  <a:gd name="T18" fmla="*/ 164 w 165"/>
                  <a:gd name="T19" fmla="*/ 203 h 223"/>
                  <a:gd name="T20" fmla="*/ 160 w 165"/>
                  <a:gd name="T21" fmla="*/ 216 h 223"/>
                  <a:gd name="T22" fmla="*/ 144 w 165"/>
                  <a:gd name="T23" fmla="*/ 222 h 223"/>
                  <a:gd name="T24" fmla="*/ 128 w 165"/>
                  <a:gd name="T25" fmla="*/ 222 h 223"/>
                  <a:gd name="T26" fmla="*/ 101 w 165"/>
                  <a:gd name="T27" fmla="*/ 216 h 223"/>
                  <a:gd name="T28" fmla="*/ 85 w 165"/>
                  <a:gd name="T29" fmla="*/ 203 h 223"/>
                  <a:gd name="T30" fmla="*/ 63 w 165"/>
                  <a:gd name="T31" fmla="*/ 203 h 223"/>
                  <a:gd name="T32" fmla="*/ 37 w 165"/>
                  <a:gd name="T33" fmla="*/ 209 h 223"/>
                  <a:gd name="T34" fmla="*/ 16 w 165"/>
                  <a:gd name="T35" fmla="*/ 203 h 223"/>
                  <a:gd name="T36" fmla="*/ 0 w 165"/>
                  <a:gd name="T37" fmla="*/ 182 h 223"/>
                  <a:gd name="T38" fmla="*/ 32 w 165"/>
                  <a:gd name="T39" fmla="*/ 162 h 223"/>
                  <a:gd name="T40" fmla="*/ 42 w 165"/>
                  <a:gd name="T41" fmla="*/ 121 h 223"/>
                  <a:gd name="T42" fmla="*/ 37 w 165"/>
                  <a:gd name="T43" fmla="*/ 107 h 223"/>
                  <a:gd name="T44" fmla="*/ 42 w 165"/>
                  <a:gd name="T45" fmla="*/ 149 h 223"/>
                  <a:gd name="T46" fmla="*/ 47 w 165"/>
                  <a:gd name="T47" fmla="*/ 162 h 223"/>
                  <a:gd name="T48" fmla="*/ 52 w 165"/>
                  <a:gd name="T49" fmla="*/ 182 h 223"/>
                  <a:gd name="T50" fmla="*/ 80 w 165"/>
                  <a:gd name="T51" fmla="*/ 175 h 223"/>
                  <a:gd name="T52" fmla="*/ 90 w 165"/>
                  <a:gd name="T53" fmla="*/ 175 h 223"/>
                  <a:gd name="T54" fmla="*/ 106 w 165"/>
                  <a:gd name="T55" fmla="*/ 162 h 223"/>
                  <a:gd name="T56" fmla="*/ 112 w 165"/>
                  <a:gd name="T57" fmla="*/ 141 h 223"/>
                  <a:gd name="T58" fmla="*/ 117 w 165"/>
                  <a:gd name="T59" fmla="*/ 121 h 223"/>
                  <a:gd name="T60" fmla="*/ 112 w 165"/>
                  <a:gd name="T61" fmla="*/ 101 h 223"/>
                  <a:gd name="T62" fmla="*/ 106 w 165"/>
                  <a:gd name="T63" fmla="*/ 54 h 223"/>
                  <a:gd name="T64" fmla="*/ 69 w 165"/>
                  <a:gd name="T65" fmla="*/ 14 h 223"/>
                  <a:gd name="T66" fmla="*/ 52 w 165"/>
                  <a:gd name="T67" fmla="*/ 14 h 223"/>
                  <a:gd name="T68" fmla="*/ 42 w 165"/>
                  <a:gd name="T69" fmla="*/ 14 h 223"/>
                  <a:gd name="T70" fmla="*/ 32 w 165"/>
                  <a:gd name="T71" fmla="*/ 14 h 223"/>
                  <a:gd name="T72" fmla="*/ 0 w 165"/>
                  <a:gd name="T73" fmla="*/ 6 h 22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65"/>
                  <a:gd name="T112" fmla="*/ 0 h 223"/>
                  <a:gd name="T113" fmla="*/ 165 w 165"/>
                  <a:gd name="T114" fmla="*/ 223 h 22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65" h="223">
                    <a:moveTo>
                      <a:pt x="0" y="6"/>
                    </a:moveTo>
                    <a:lnTo>
                      <a:pt x="37" y="0"/>
                    </a:lnTo>
                    <a:lnTo>
                      <a:pt x="52" y="0"/>
                    </a:lnTo>
                    <a:lnTo>
                      <a:pt x="80" y="14"/>
                    </a:lnTo>
                    <a:lnTo>
                      <a:pt x="106" y="33"/>
                    </a:lnTo>
                    <a:lnTo>
                      <a:pt x="138" y="74"/>
                    </a:lnTo>
                    <a:lnTo>
                      <a:pt x="148" y="101"/>
                    </a:lnTo>
                    <a:lnTo>
                      <a:pt x="160" y="141"/>
                    </a:lnTo>
                    <a:lnTo>
                      <a:pt x="164" y="169"/>
                    </a:lnTo>
                    <a:lnTo>
                      <a:pt x="164" y="203"/>
                    </a:lnTo>
                    <a:lnTo>
                      <a:pt x="160" y="216"/>
                    </a:lnTo>
                    <a:lnTo>
                      <a:pt x="144" y="222"/>
                    </a:lnTo>
                    <a:lnTo>
                      <a:pt x="128" y="222"/>
                    </a:lnTo>
                    <a:lnTo>
                      <a:pt x="101" y="216"/>
                    </a:lnTo>
                    <a:lnTo>
                      <a:pt x="85" y="203"/>
                    </a:lnTo>
                    <a:lnTo>
                      <a:pt x="63" y="203"/>
                    </a:lnTo>
                    <a:lnTo>
                      <a:pt x="37" y="209"/>
                    </a:lnTo>
                    <a:lnTo>
                      <a:pt x="16" y="203"/>
                    </a:lnTo>
                    <a:lnTo>
                      <a:pt x="0" y="182"/>
                    </a:lnTo>
                    <a:lnTo>
                      <a:pt x="32" y="162"/>
                    </a:lnTo>
                    <a:lnTo>
                      <a:pt x="42" y="121"/>
                    </a:lnTo>
                    <a:lnTo>
                      <a:pt x="37" y="107"/>
                    </a:lnTo>
                    <a:lnTo>
                      <a:pt x="42" y="149"/>
                    </a:lnTo>
                    <a:lnTo>
                      <a:pt x="47" y="162"/>
                    </a:lnTo>
                    <a:lnTo>
                      <a:pt x="52" y="182"/>
                    </a:lnTo>
                    <a:lnTo>
                      <a:pt x="80" y="175"/>
                    </a:lnTo>
                    <a:lnTo>
                      <a:pt x="90" y="175"/>
                    </a:lnTo>
                    <a:lnTo>
                      <a:pt x="106" y="162"/>
                    </a:lnTo>
                    <a:lnTo>
                      <a:pt x="112" y="141"/>
                    </a:lnTo>
                    <a:lnTo>
                      <a:pt x="117" y="121"/>
                    </a:lnTo>
                    <a:lnTo>
                      <a:pt x="112" y="101"/>
                    </a:lnTo>
                    <a:lnTo>
                      <a:pt x="106" y="54"/>
                    </a:lnTo>
                    <a:lnTo>
                      <a:pt x="69" y="14"/>
                    </a:lnTo>
                    <a:lnTo>
                      <a:pt x="52" y="14"/>
                    </a:lnTo>
                    <a:lnTo>
                      <a:pt x="42" y="14"/>
                    </a:lnTo>
                    <a:lnTo>
                      <a:pt x="32" y="14"/>
                    </a:lnTo>
                    <a:lnTo>
                      <a:pt x="0" y="6"/>
                    </a:lnTo>
                  </a:path>
                </a:pathLst>
              </a:custGeom>
              <a:solidFill>
                <a:srgbClr val="000000"/>
              </a:solidFill>
              <a:ln w="9525" cap="rnd">
                <a:noFill/>
                <a:round/>
                <a:headEnd/>
                <a:tailEnd/>
              </a:ln>
            </p:spPr>
            <p:txBody>
              <a:bodyPr/>
              <a:lstStyle/>
              <a:p>
                <a:endParaRPr lang="zh-CN" altLang="en-US"/>
              </a:p>
            </p:txBody>
          </p:sp>
          <p:sp>
            <p:nvSpPr>
              <p:cNvPr id="103" name="Freeform 50"/>
              <p:cNvSpPr>
                <a:spLocks/>
              </p:cNvSpPr>
              <p:nvPr/>
            </p:nvSpPr>
            <p:spPr bwMode="auto">
              <a:xfrm>
                <a:off x="2402" y="3722"/>
                <a:ext cx="139" cy="189"/>
              </a:xfrm>
              <a:custGeom>
                <a:avLst/>
                <a:gdLst>
                  <a:gd name="T0" fmla="*/ 0 w 139"/>
                  <a:gd name="T1" fmla="*/ 0 h 189"/>
                  <a:gd name="T2" fmla="*/ 27 w 139"/>
                  <a:gd name="T3" fmla="*/ 13 h 189"/>
                  <a:gd name="T4" fmla="*/ 70 w 139"/>
                  <a:gd name="T5" fmla="*/ 33 h 189"/>
                  <a:gd name="T6" fmla="*/ 101 w 139"/>
                  <a:gd name="T7" fmla="*/ 73 h 189"/>
                  <a:gd name="T8" fmla="*/ 112 w 139"/>
                  <a:gd name="T9" fmla="*/ 107 h 189"/>
                  <a:gd name="T10" fmla="*/ 117 w 139"/>
                  <a:gd name="T11" fmla="*/ 148 h 189"/>
                  <a:gd name="T12" fmla="*/ 117 w 139"/>
                  <a:gd name="T13" fmla="*/ 175 h 189"/>
                  <a:gd name="T14" fmla="*/ 117 w 139"/>
                  <a:gd name="T15" fmla="*/ 188 h 189"/>
                  <a:gd name="T16" fmla="*/ 133 w 139"/>
                  <a:gd name="T17" fmla="*/ 181 h 189"/>
                  <a:gd name="T18" fmla="*/ 138 w 139"/>
                  <a:gd name="T19" fmla="*/ 175 h 189"/>
                  <a:gd name="T20" fmla="*/ 138 w 139"/>
                  <a:gd name="T21" fmla="*/ 141 h 189"/>
                  <a:gd name="T22" fmla="*/ 127 w 139"/>
                  <a:gd name="T23" fmla="*/ 107 h 189"/>
                  <a:gd name="T24" fmla="*/ 117 w 139"/>
                  <a:gd name="T25" fmla="*/ 73 h 189"/>
                  <a:gd name="T26" fmla="*/ 101 w 139"/>
                  <a:gd name="T27" fmla="*/ 47 h 189"/>
                  <a:gd name="T28" fmla="*/ 75 w 139"/>
                  <a:gd name="T29" fmla="*/ 20 h 189"/>
                  <a:gd name="T30" fmla="*/ 38 w 139"/>
                  <a:gd name="T31" fmla="*/ 6 h 189"/>
                  <a:gd name="T32" fmla="*/ 27 w 139"/>
                  <a:gd name="T33" fmla="*/ 0 h 189"/>
                  <a:gd name="T34" fmla="*/ 0 w 139"/>
                  <a:gd name="T35" fmla="*/ 0 h 1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9"/>
                  <a:gd name="T55" fmla="*/ 0 h 189"/>
                  <a:gd name="T56" fmla="*/ 139 w 139"/>
                  <a:gd name="T57" fmla="*/ 189 h 1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9" h="189">
                    <a:moveTo>
                      <a:pt x="0" y="0"/>
                    </a:moveTo>
                    <a:lnTo>
                      <a:pt x="27" y="13"/>
                    </a:lnTo>
                    <a:lnTo>
                      <a:pt x="70" y="33"/>
                    </a:lnTo>
                    <a:lnTo>
                      <a:pt x="101" y="73"/>
                    </a:lnTo>
                    <a:lnTo>
                      <a:pt x="112" y="107"/>
                    </a:lnTo>
                    <a:lnTo>
                      <a:pt x="117" y="148"/>
                    </a:lnTo>
                    <a:lnTo>
                      <a:pt x="117" y="175"/>
                    </a:lnTo>
                    <a:lnTo>
                      <a:pt x="117" y="188"/>
                    </a:lnTo>
                    <a:lnTo>
                      <a:pt x="133" y="181"/>
                    </a:lnTo>
                    <a:lnTo>
                      <a:pt x="138" y="175"/>
                    </a:lnTo>
                    <a:lnTo>
                      <a:pt x="138" y="141"/>
                    </a:lnTo>
                    <a:lnTo>
                      <a:pt x="127" y="107"/>
                    </a:lnTo>
                    <a:lnTo>
                      <a:pt x="117" y="73"/>
                    </a:lnTo>
                    <a:lnTo>
                      <a:pt x="101" y="47"/>
                    </a:lnTo>
                    <a:lnTo>
                      <a:pt x="75" y="20"/>
                    </a:lnTo>
                    <a:lnTo>
                      <a:pt x="38" y="6"/>
                    </a:lnTo>
                    <a:lnTo>
                      <a:pt x="27" y="0"/>
                    </a:lnTo>
                    <a:lnTo>
                      <a:pt x="0" y="0"/>
                    </a:lnTo>
                  </a:path>
                </a:pathLst>
              </a:custGeom>
              <a:solidFill>
                <a:srgbClr val="000000"/>
              </a:solidFill>
              <a:ln w="9525" cap="rnd">
                <a:noFill/>
                <a:round/>
                <a:headEnd/>
                <a:tailEnd/>
              </a:ln>
            </p:spPr>
            <p:txBody>
              <a:bodyPr/>
              <a:lstStyle/>
              <a:p>
                <a:endParaRPr lang="zh-CN" altLang="en-US"/>
              </a:p>
            </p:txBody>
          </p:sp>
          <p:sp>
            <p:nvSpPr>
              <p:cNvPr id="104" name="Freeform 51"/>
              <p:cNvSpPr>
                <a:spLocks/>
              </p:cNvSpPr>
              <p:nvPr/>
            </p:nvSpPr>
            <p:spPr bwMode="auto">
              <a:xfrm>
                <a:off x="2386" y="3667"/>
                <a:ext cx="228" cy="82"/>
              </a:xfrm>
              <a:custGeom>
                <a:avLst/>
                <a:gdLst>
                  <a:gd name="T0" fmla="*/ 0 w 228"/>
                  <a:gd name="T1" fmla="*/ 47 h 82"/>
                  <a:gd name="T2" fmla="*/ 37 w 228"/>
                  <a:gd name="T3" fmla="*/ 27 h 82"/>
                  <a:gd name="T4" fmla="*/ 63 w 228"/>
                  <a:gd name="T5" fmla="*/ 20 h 82"/>
                  <a:gd name="T6" fmla="*/ 95 w 228"/>
                  <a:gd name="T7" fmla="*/ 20 h 82"/>
                  <a:gd name="T8" fmla="*/ 138 w 228"/>
                  <a:gd name="T9" fmla="*/ 20 h 82"/>
                  <a:gd name="T10" fmla="*/ 169 w 228"/>
                  <a:gd name="T11" fmla="*/ 27 h 82"/>
                  <a:gd name="T12" fmla="*/ 138 w 228"/>
                  <a:gd name="T13" fmla="*/ 20 h 82"/>
                  <a:gd name="T14" fmla="*/ 115 w 228"/>
                  <a:gd name="T15" fmla="*/ 14 h 82"/>
                  <a:gd name="T16" fmla="*/ 115 w 228"/>
                  <a:gd name="T17" fmla="*/ 0 h 82"/>
                  <a:gd name="T18" fmla="*/ 127 w 228"/>
                  <a:gd name="T19" fmla="*/ 0 h 82"/>
                  <a:gd name="T20" fmla="*/ 173 w 228"/>
                  <a:gd name="T21" fmla="*/ 0 h 82"/>
                  <a:gd name="T22" fmla="*/ 199 w 228"/>
                  <a:gd name="T23" fmla="*/ 14 h 82"/>
                  <a:gd name="T24" fmla="*/ 222 w 228"/>
                  <a:gd name="T25" fmla="*/ 27 h 82"/>
                  <a:gd name="T26" fmla="*/ 227 w 228"/>
                  <a:gd name="T27" fmla="*/ 34 h 82"/>
                  <a:gd name="T28" fmla="*/ 196 w 228"/>
                  <a:gd name="T29" fmla="*/ 27 h 82"/>
                  <a:gd name="T30" fmla="*/ 169 w 228"/>
                  <a:gd name="T31" fmla="*/ 20 h 82"/>
                  <a:gd name="T32" fmla="*/ 153 w 228"/>
                  <a:gd name="T33" fmla="*/ 27 h 82"/>
                  <a:gd name="T34" fmla="*/ 173 w 228"/>
                  <a:gd name="T35" fmla="*/ 40 h 82"/>
                  <a:gd name="T36" fmla="*/ 190 w 228"/>
                  <a:gd name="T37" fmla="*/ 47 h 82"/>
                  <a:gd name="T38" fmla="*/ 196 w 228"/>
                  <a:gd name="T39" fmla="*/ 68 h 82"/>
                  <a:gd name="T40" fmla="*/ 199 w 228"/>
                  <a:gd name="T41" fmla="*/ 81 h 82"/>
                  <a:gd name="T42" fmla="*/ 190 w 228"/>
                  <a:gd name="T43" fmla="*/ 81 h 82"/>
                  <a:gd name="T44" fmla="*/ 173 w 228"/>
                  <a:gd name="T45" fmla="*/ 61 h 82"/>
                  <a:gd name="T46" fmla="*/ 142 w 228"/>
                  <a:gd name="T47" fmla="*/ 54 h 82"/>
                  <a:gd name="T48" fmla="*/ 121 w 228"/>
                  <a:gd name="T49" fmla="*/ 47 h 82"/>
                  <a:gd name="T50" fmla="*/ 89 w 228"/>
                  <a:gd name="T51" fmla="*/ 47 h 82"/>
                  <a:gd name="T52" fmla="*/ 63 w 228"/>
                  <a:gd name="T53" fmla="*/ 47 h 82"/>
                  <a:gd name="T54" fmla="*/ 42 w 228"/>
                  <a:gd name="T55" fmla="*/ 54 h 82"/>
                  <a:gd name="T56" fmla="*/ 37 w 228"/>
                  <a:gd name="T57" fmla="*/ 54 h 82"/>
                  <a:gd name="T58" fmla="*/ 0 w 228"/>
                  <a:gd name="T59" fmla="*/ 47 h 8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28"/>
                  <a:gd name="T91" fmla="*/ 0 h 82"/>
                  <a:gd name="T92" fmla="*/ 228 w 228"/>
                  <a:gd name="T93" fmla="*/ 82 h 8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28" h="82">
                    <a:moveTo>
                      <a:pt x="0" y="47"/>
                    </a:moveTo>
                    <a:lnTo>
                      <a:pt x="37" y="27"/>
                    </a:lnTo>
                    <a:lnTo>
                      <a:pt x="63" y="20"/>
                    </a:lnTo>
                    <a:lnTo>
                      <a:pt x="95" y="20"/>
                    </a:lnTo>
                    <a:lnTo>
                      <a:pt x="138" y="20"/>
                    </a:lnTo>
                    <a:lnTo>
                      <a:pt x="169" y="27"/>
                    </a:lnTo>
                    <a:lnTo>
                      <a:pt x="138" y="20"/>
                    </a:lnTo>
                    <a:lnTo>
                      <a:pt x="115" y="14"/>
                    </a:lnTo>
                    <a:lnTo>
                      <a:pt x="115" y="0"/>
                    </a:lnTo>
                    <a:lnTo>
                      <a:pt x="127" y="0"/>
                    </a:lnTo>
                    <a:lnTo>
                      <a:pt x="173" y="0"/>
                    </a:lnTo>
                    <a:lnTo>
                      <a:pt x="199" y="14"/>
                    </a:lnTo>
                    <a:lnTo>
                      <a:pt x="222" y="27"/>
                    </a:lnTo>
                    <a:lnTo>
                      <a:pt x="227" y="34"/>
                    </a:lnTo>
                    <a:lnTo>
                      <a:pt x="196" y="27"/>
                    </a:lnTo>
                    <a:lnTo>
                      <a:pt x="169" y="20"/>
                    </a:lnTo>
                    <a:lnTo>
                      <a:pt x="153" y="27"/>
                    </a:lnTo>
                    <a:lnTo>
                      <a:pt x="173" y="40"/>
                    </a:lnTo>
                    <a:lnTo>
                      <a:pt x="190" y="47"/>
                    </a:lnTo>
                    <a:lnTo>
                      <a:pt x="196" y="68"/>
                    </a:lnTo>
                    <a:lnTo>
                      <a:pt x="199" y="81"/>
                    </a:lnTo>
                    <a:lnTo>
                      <a:pt x="190" y="81"/>
                    </a:lnTo>
                    <a:lnTo>
                      <a:pt x="173" y="61"/>
                    </a:lnTo>
                    <a:lnTo>
                      <a:pt x="142" y="54"/>
                    </a:lnTo>
                    <a:lnTo>
                      <a:pt x="121" y="47"/>
                    </a:lnTo>
                    <a:lnTo>
                      <a:pt x="89" y="47"/>
                    </a:lnTo>
                    <a:lnTo>
                      <a:pt x="63" y="47"/>
                    </a:lnTo>
                    <a:lnTo>
                      <a:pt x="42" y="54"/>
                    </a:lnTo>
                    <a:lnTo>
                      <a:pt x="37" y="54"/>
                    </a:lnTo>
                    <a:lnTo>
                      <a:pt x="0" y="47"/>
                    </a:lnTo>
                  </a:path>
                </a:pathLst>
              </a:custGeom>
              <a:solidFill>
                <a:srgbClr val="000000"/>
              </a:solidFill>
              <a:ln w="9525" cap="rnd">
                <a:noFill/>
                <a:round/>
                <a:headEnd/>
                <a:tailEnd/>
              </a:ln>
            </p:spPr>
            <p:txBody>
              <a:bodyPr/>
              <a:lstStyle/>
              <a:p>
                <a:endParaRPr lang="zh-CN" altLang="en-US"/>
              </a:p>
            </p:txBody>
          </p:sp>
          <p:sp>
            <p:nvSpPr>
              <p:cNvPr id="105" name="Freeform 52"/>
              <p:cNvSpPr>
                <a:spLocks/>
              </p:cNvSpPr>
              <p:nvPr/>
            </p:nvSpPr>
            <p:spPr bwMode="auto">
              <a:xfrm>
                <a:off x="2433" y="3396"/>
                <a:ext cx="275" cy="556"/>
              </a:xfrm>
              <a:custGeom>
                <a:avLst/>
                <a:gdLst>
                  <a:gd name="T0" fmla="*/ 22 w 275"/>
                  <a:gd name="T1" fmla="*/ 7 h 556"/>
                  <a:gd name="T2" fmla="*/ 48 w 275"/>
                  <a:gd name="T3" fmla="*/ 35 h 556"/>
                  <a:gd name="T4" fmla="*/ 74 w 275"/>
                  <a:gd name="T5" fmla="*/ 61 h 556"/>
                  <a:gd name="T6" fmla="*/ 116 w 275"/>
                  <a:gd name="T7" fmla="*/ 75 h 556"/>
                  <a:gd name="T8" fmla="*/ 164 w 275"/>
                  <a:gd name="T9" fmla="*/ 114 h 556"/>
                  <a:gd name="T10" fmla="*/ 196 w 275"/>
                  <a:gd name="T11" fmla="*/ 151 h 556"/>
                  <a:gd name="T12" fmla="*/ 210 w 275"/>
                  <a:gd name="T13" fmla="*/ 217 h 556"/>
                  <a:gd name="T14" fmla="*/ 244 w 275"/>
                  <a:gd name="T15" fmla="*/ 277 h 556"/>
                  <a:gd name="T16" fmla="*/ 260 w 275"/>
                  <a:gd name="T17" fmla="*/ 345 h 556"/>
                  <a:gd name="T18" fmla="*/ 248 w 275"/>
                  <a:gd name="T19" fmla="*/ 406 h 556"/>
                  <a:gd name="T20" fmla="*/ 216 w 275"/>
                  <a:gd name="T21" fmla="*/ 448 h 556"/>
                  <a:gd name="T22" fmla="*/ 190 w 275"/>
                  <a:gd name="T23" fmla="*/ 461 h 556"/>
                  <a:gd name="T24" fmla="*/ 158 w 275"/>
                  <a:gd name="T25" fmla="*/ 481 h 556"/>
                  <a:gd name="T26" fmla="*/ 138 w 275"/>
                  <a:gd name="T27" fmla="*/ 501 h 556"/>
                  <a:gd name="T28" fmla="*/ 112 w 275"/>
                  <a:gd name="T29" fmla="*/ 535 h 556"/>
                  <a:gd name="T30" fmla="*/ 74 w 275"/>
                  <a:gd name="T31" fmla="*/ 542 h 556"/>
                  <a:gd name="T32" fmla="*/ 100 w 275"/>
                  <a:gd name="T33" fmla="*/ 548 h 556"/>
                  <a:gd name="T34" fmla="*/ 170 w 275"/>
                  <a:gd name="T35" fmla="*/ 555 h 556"/>
                  <a:gd name="T36" fmla="*/ 244 w 275"/>
                  <a:gd name="T37" fmla="*/ 507 h 556"/>
                  <a:gd name="T38" fmla="*/ 260 w 275"/>
                  <a:gd name="T39" fmla="*/ 454 h 556"/>
                  <a:gd name="T40" fmla="*/ 246 w 275"/>
                  <a:gd name="T41" fmla="*/ 419 h 556"/>
                  <a:gd name="T42" fmla="*/ 260 w 275"/>
                  <a:gd name="T43" fmla="*/ 422 h 556"/>
                  <a:gd name="T44" fmla="*/ 274 w 275"/>
                  <a:gd name="T45" fmla="*/ 352 h 556"/>
                  <a:gd name="T46" fmla="*/ 264 w 275"/>
                  <a:gd name="T47" fmla="*/ 299 h 556"/>
                  <a:gd name="T48" fmla="*/ 248 w 275"/>
                  <a:gd name="T49" fmla="*/ 264 h 556"/>
                  <a:gd name="T50" fmla="*/ 232 w 275"/>
                  <a:gd name="T51" fmla="*/ 230 h 556"/>
                  <a:gd name="T52" fmla="*/ 226 w 275"/>
                  <a:gd name="T53" fmla="*/ 183 h 556"/>
                  <a:gd name="T54" fmla="*/ 206 w 275"/>
                  <a:gd name="T55" fmla="*/ 123 h 556"/>
                  <a:gd name="T56" fmla="*/ 152 w 275"/>
                  <a:gd name="T57" fmla="*/ 68 h 556"/>
                  <a:gd name="T58" fmla="*/ 94 w 275"/>
                  <a:gd name="T59" fmla="*/ 55 h 556"/>
                  <a:gd name="T60" fmla="*/ 74 w 275"/>
                  <a:gd name="T61" fmla="*/ 41 h 556"/>
                  <a:gd name="T62" fmla="*/ 32 w 275"/>
                  <a:gd name="T63" fmla="*/ 14 h 556"/>
                  <a:gd name="T64" fmla="*/ 16 w 275"/>
                  <a:gd name="T65" fmla="*/ 0 h 556"/>
                  <a:gd name="T66" fmla="*/ 0 w 275"/>
                  <a:gd name="T67" fmla="*/ 7 h 55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75"/>
                  <a:gd name="T103" fmla="*/ 0 h 556"/>
                  <a:gd name="T104" fmla="*/ 275 w 275"/>
                  <a:gd name="T105" fmla="*/ 556 h 55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75" h="556">
                    <a:moveTo>
                      <a:pt x="0" y="7"/>
                    </a:moveTo>
                    <a:lnTo>
                      <a:pt x="22" y="7"/>
                    </a:lnTo>
                    <a:lnTo>
                      <a:pt x="32" y="20"/>
                    </a:lnTo>
                    <a:lnTo>
                      <a:pt x="48" y="35"/>
                    </a:lnTo>
                    <a:lnTo>
                      <a:pt x="64" y="48"/>
                    </a:lnTo>
                    <a:lnTo>
                      <a:pt x="74" y="61"/>
                    </a:lnTo>
                    <a:lnTo>
                      <a:pt x="90" y="68"/>
                    </a:lnTo>
                    <a:lnTo>
                      <a:pt x="116" y="75"/>
                    </a:lnTo>
                    <a:lnTo>
                      <a:pt x="138" y="88"/>
                    </a:lnTo>
                    <a:lnTo>
                      <a:pt x="164" y="114"/>
                    </a:lnTo>
                    <a:lnTo>
                      <a:pt x="180" y="129"/>
                    </a:lnTo>
                    <a:lnTo>
                      <a:pt x="196" y="151"/>
                    </a:lnTo>
                    <a:lnTo>
                      <a:pt x="206" y="191"/>
                    </a:lnTo>
                    <a:lnTo>
                      <a:pt x="210" y="217"/>
                    </a:lnTo>
                    <a:lnTo>
                      <a:pt x="222" y="251"/>
                    </a:lnTo>
                    <a:lnTo>
                      <a:pt x="244" y="277"/>
                    </a:lnTo>
                    <a:lnTo>
                      <a:pt x="254" y="312"/>
                    </a:lnTo>
                    <a:lnTo>
                      <a:pt x="260" y="345"/>
                    </a:lnTo>
                    <a:lnTo>
                      <a:pt x="254" y="385"/>
                    </a:lnTo>
                    <a:lnTo>
                      <a:pt x="248" y="406"/>
                    </a:lnTo>
                    <a:lnTo>
                      <a:pt x="238" y="426"/>
                    </a:lnTo>
                    <a:lnTo>
                      <a:pt x="216" y="448"/>
                    </a:lnTo>
                    <a:lnTo>
                      <a:pt x="210" y="454"/>
                    </a:lnTo>
                    <a:lnTo>
                      <a:pt x="190" y="461"/>
                    </a:lnTo>
                    <a:lnTo>
                      <a:pt x="174" y="475"/>
                    </a:lnTo>
                    <a:lnTo>
                      <a:pt x="158" y="481"/>
                    </a:lnTo>
                    <a:lnTo>
                      <a:pt x="148" y="488"/>
                    </a:lnTo>
                    <a:lnTo>
                      <a:pt x="138" y="501"/>
                    </a:lnTo>
                    <a:lnTo>
                      <a:pt x="132" y="514"/>
                    </a:lnTo>
                    <a:lnTo>
                      <a:pt x="112" y="535"/>
                    </a:lnTo>
                    <a:lnTo>
                      <a:pt x="90" y="542"/>
                    </a:lnTo>
                    <a:lnTo>
                      <a:pt x="74" y="542"/>
                    </a:lnTo>
                    <a:lnTo>
                      <a:pt x="80" y="542"/>
                    </a:lnTo>
                    <a:lnTo>
                      <a:pt x="100" y="548"/>
                    </a:lnTo>
                    <a:lnTo>
                      <a:pt x="152" y="555"/>
                    </a:lnTo>
                    <a:lnTo>
                      <a:pt x="170" y="555"/>
                    </a:lnTo>
                    <a:lnTo>
                      <a:pt x="210" y="542"/>
                    </a:lnTo>
                    <a:lnTo>
                      <a:pt x="244" y="507"/>
                    </a:lnTo>
                    <a:lnTo>
                      <a:pt x="254" y="488"/>
                    </a:lnTo>
                    <a:lnTo>
                      <a:pt x="260" y="454"/>
                    </a:lnTo>
                    <a:lnTo>
                      <a:pt x="274" y="433"/>
                    </a:lnTo>
                    <a:lnTo>
                      <a:pt x="246" y="419"/>
                    </a:lnTo>
                    <a:lnTo>
                      <a:pt x="257" y="397"/>
                    </a:lnTo>
                    <a:lnTo>
                      <a:pt x="260" y="422"/>
                    </a:lnTo>
                    <a:lnTo>
                      <a:pt x="268" y="393"/>
                    </a:lnTo>
                    <a:lnTo>
                      <a:pt x="274" y="352"/>
                    </a:lnTo>
                    <a:lnTo>
                      <a:pt x="274" y="326"/>
                    </a:lnTo>
                    <a:lnTo>
                      <a:pt x="264" y="299"/>
                    </a:lnTo>
                    <a:lnTo>
                      <a:pt x="260" y="285"/>
                    </a:lnTo>
                    <a:lnTo>
                      <a:pt x="248" y="264"/>
                    </a:lnTo>
                    <a:lnTo>
                      <a:pt x="238" y="243"/>
                    </a:lnTo>
                    <a:lnTo>
                      <a:pt x="232" y="230"/>
                    </a:lnTo>
                    <a:lnTo>
                      <a:pt x="232" y="210"/>
                    </a:lnTo>
                    <a:lnTo>
                      <a:pt x="226" y="183"/>
                    </a:lnTo>
                    <a:lnTo>
                      <a:pt x="222" y="157"/>
                    </a:lnTo>
                    <a:lnTo>
                      <a:pt x="206" y="123"/>
                    </a:lnTo>
                    <a:lnTo>
                      <a:pt x="186" y="96"/>
                    </a:lnTo>
                    <a:lnTo>
                      <a:pt x="152" y="68"/>
                    </a:lnTo>
                    <a:lnTo>
                      <a:pt x="138" y="61"/>
                    </a:lnTo>
                    <a:lnTo>
                      <a:pt x="94" y="55"/>
                    </a:lnTo>
                    <a:lnTo>
                      <a:pt x="80" y="48"/>
                    </a:lnTo>
                    <a:lnTo>
                      <a:pt x="74" y="41"/>
                    </a:lnTo>
                    <a:lnTo>
                      <a:pt x="58" y="20"/>
                    </a:lnTo>
                    <a:lnTo>
                      <a:pt x="32" y="14"/>
                    </a:lnTo>
                    <a:lnTo>
                      <a:pt x="26" y="7"/>
                    </a:lnTo>
                    <a:lnTo>
                      <a:pt x="16" y="0"/>
                    </a:lnTo>
                    <a:lnTo>
                      <a:pt x="16" y="7"/>
                    </a:lnTo>
                    <a:lnTo>
                      <a:pt x="0" y="7"/>
                    </a:lnTo>
                  </a:path>
                </a:pathLst>
              </a:custGeom>
              <a:solidFill>
                <a:srgbClr val="000000"/>
              </a:solidFill>
              <a:ln w="9525" cap="rnd">
                <a:noFill/>
                <a:round/>
                <a:headEnd/>
                <a:tailEnd/>
              </a:ln>
            </p:spPr>
            <p:txBody>
              <a:bodyPr/>
              <a:lstStyle/>
              <a:p>
                <a:endParaRPr lang="zh-CN" altLang="en-US"/>
              </a:p>
            </p:txBody>
          </p:sp>
          <p:sp>
            <p:nvSpPr>
              <p:cNvPr id="106" name="Freeform 53"/>
              <p:cNvSpPr>
                <a:spLocks/>
              </p:cNvSpPr>
              <p:nvPr/>
            </p:nvSpPr>
            <p:spPr bwMode="auto">
              <a:xfrm>
                <a:off x="2360" y="3457"/>
                <a:ext cx="32" cy="252"/>
              </a:xfrm>
              <a:custGeom>
                <a:avLst/>
                <a:gdLst>
                  <a:gd name="T0" fmla="*/ 10 w 32"/>
                  <a:gd name="T1" fmla="*/ 28 h 252"/>
                  <a:gd name="T2" fmla="*/ 5 w 32"/>
                  <a:gd name="T3" fmla="*/ 81 h 252"/>
                  <a:gd name="T4" fmla="*/ 0 w 32"/>
                  <a:gd name="T5" fmla="*/ 157 h 252"/>
                  <a:gd name="T6" fmla="*/ 10 w 32"/>
                  <a:gd name="T7" fmla="*/ 210 h 252"/>
                  <a:gd name="T8" fmla="*/ 20 w 32"/>
                  <a:gd name="T9" fmla="*/ 251 h 252"/>
                  <a:gd name="T10" fmla="*/ 15 w 32"/>
                  <a:gd name="T11" fmla="*/ 183 h 252"/>
                  <a:gd name="T12" fmla="*/ 15 w 32"/>
                  <a:gd name="T13" fmla="*/ 135 h 252"/>
                  <a:gd name="T14" fmla="*/ 15 w 32"/>
                  <a:gd name="T15" fmla="*/ 75 h 252"/>
                  <a:gd name="T16" fmla="*/ 15 w 32"/>
                  <a:gd name="T17" fmla="*/ 34 h 252"/>
                  <a:gd name="T18" fmla="*/ 31 w 32"/>
                  <a:gd name="T19" fmla="*/ 0 h 252"/>
                  <a:gd name="T20" fmla="*/ 10 w 32"/>
                  <a:gd name="T21" fmla="*/ 28 h 2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252"/>
                  <a:gd name="T35" fmla="*/ 32 w 32"/>
                  <a:gd name="T36" fmla="*/ 252 h 2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252">
                    <a:moveTo>
                      <a:pt x="10" y="28"/>
                    </a:moveTo>
                    <a:lnTo>
                      <a:pt x="5" y="81"/>
                    </a:lnTo>
                    <a:lnTo>
                      <a:pt x="0" y="157"/>
                    </a:lnTo>
                    <a:lnTo>
                      <a:pt x="10" y="210"/>
                    </a:lnTo>
                    <a:lnTo>
                      <a:pt x="20" y="251"/>
                    </a:lnTo>
                    <a:lnTo>
                      <a:pt x="15" y="183"/>
                    </a:lnTo>
                    <a:lnTo>
                      <a:pt x="15" y="135"/>
                    </a:lnTo>
                    <a:lnTo>
                      <a:pt x="15" y="75"/>
                    </a:lnTo>
                    <a:lnTo>
                      <a:pt x="15" y="34"/>
                    </a:lnTo>
                    <a:lnTo>
                      <a:pt x="31" y="0"/>
                    </a:lnTo>
                    <a:lnTo>
                      <a:pt x="10" y="28"/>
                    </a:lnTo>
                  </a:path>
                </a:pathLst>
              </a:custGeom>
              <a:solidFill>
                <a:srgbClr val="000000"/>
              </a:solidFill>
              <a:ln w="9525" cap="rnd">
                <a:noFill/>
                <a:round/>
                <a:headEnd/>
                <a:tailEnd/>
              </a:ln>
            </p:spPr>
            <p:txBody>
              <a:bodyPr/>
              <a:lstStyle/>
              <a:p>
                <a:endParaRPr lang="zh-CN" altLang="en-US"/>
              </a:p>
            </p:txBody>
          </p:sp>
          <p:pic>
            <p:nvPicPr>
              <p:cNvPr id="107" name="Picture 54"/>
              <p:cNvPicPr>
                <a:picLocks noChangeArrowheads="1"/>
              </p:cNvPicPr>
              <p:nvPr/>
            </p:nvPicPr>
            <p:blipFill>
              <a:blip r:embed="rId7"/>
              <a:srcRect/>
              <a:stretch>
                <a:fillRect/>
              </a:stretch>
            </p:blipFill>
            <p:spPr bwMode="auto">
              <a:xfrm>
                <a:off x="921" y="2859"/>
                <a:ext cx="877" cy="1238"/>
              </a:xfrm>
              <a:prstGeom prst="rect">
                <a:avLst/>
              </a:prstGeom>
              <a:noFill/>
              <a:ln w="9525">
                <a:noFill/>
                <a:miter lim="800000"/>
                <a:headEnd/>
                <a:tailEnd/>
              </a:ln>
            </p:spPr>
          </p:pic>
          <p:grpSp>
            <p:nvGrpSpPr>
              <p:cNvPr id="20" name="Group 55"/>
              <p:cNvGrpSpPr>
                <a:grpSpLocks/>
              </p:cNvGrpSpPr>
              <p:nvPr/>
            </p:nvGrpSpPr>
            <p:grpSpPr bwMode="auto">
              <a:xfrm>
                <a:off x="1506" y="2832"/>
                <a:ext cx="504" cy="680"/>
                <a:chOff x="1506" y="2832"/>
                <a:chExt cx="504" cy="680"/>
              </a:xfrm>
            </p:grpSpPr>
            <p:sp>
              <p:nvSpPr>
                <p:cNvPr id="109" name="Freeform 56"/>
                <p:cNvSpPr>
                  <a:spLocks/>
                </p:cNvSpPr>
                <p:nvPr/>
              </p:nvSpPr>
              <p:spPr bwMode="auto">
                <a:xfrm>
                  <a:off x="1506" y="3210"/>
                  <a:ext cx="155" cy="302"/>
                </a:xfrm>
                <a:custGeom>
                  <a:avLst/>
                  <a:gdLst>
                    <a:gd name="T0" fmla="*/ 0 w 155"/>
                    <a:gd name="T1" fmla="*/ 26 h 302"/>
                    <a:gd name="T2" fmla="*/ 154 w 155"/>
                    <a:gd name="T3" fmla="*/ 301 h 302"/>
                    <a:gd name="T4" fmla="*/ 44 w 155"/>
                    <a:gd name="T5" fmla="*/ 0 h 302"/>
                    <a:gd name="T6" fmla="*/ 0 w 155"/>
                    <a:gd name="T7" fmla="*/ 26 h 302"/>
                    <a:gd name="T8" fmla="*/ 0 60000 65536"/>
                    <a:gd name="T9" fmla="*/ 0 60000 65536"/>
                    <a:gd name="T10" fmla="*/ 0 60000 65536"/>
                    <a:gd name="T11" fmla="*/ 0 60000 65536"/>
                    <a:gd name="T12" fmla="*/ 0 w 155"/>
                    <a:gd name="T13" fmla="*/ 0 h 302"/>
                    <a:gd name="T14" fmla="*/ 155 w 155"/>
                    <a:gd name="T15" fmla="*/ 302 h 302"/>
                  </a:gdLst>
                  <a:ahLst/>
                  <a:cxnLst>
                    <a:cxn ang="T8">
                      <a:pos x="T0" y="T1"/>
                    </a:cxn>
                    <a:cxn ang="T9">
                      <a:pos x="T2" y="T3"/>
                    </a:cxn>
                    <a:cxn ang="T10">
                      <a:pos x="T4" y="T5"/>
                    </a:cxn>
                    <a:cxn ang="T11">
                      <a:pos x="T6" y="T7"/>
                    </a:cxn>
                  </a:cxnLst>
                  <a:rect l="T12" t="T13" r="T14" b="T15"/>
                  <a:pathLst>
                    <a:path w="155" h="302">
                      <a:moveTo>
                        <a:pt x="0" y="26"/>
                      </a:moveTo>
                      <a:lnTo>
                        <a:pt x="154" y="301"/>
                      </a:lnTo>
                      <a:lnTo>
                        <a:pt x="44" y="0"/>
                      </a:lnTo>
                      <a:lnTo>
                        <a:pt x="0" y="26"/>
                      </a:lnTo>
                    </a:path>
                  </a:pathLst>
                </a:custGeom>
                <a:solidFill>
                  <a:srgbClr val="000000"/>
                </a:solidFill>
                <a:ln w="9525" cap="rnd">
                  <a:noFill/>
                  <a:round/>
                  <a:headEnd/>
                  <a:tailEnd/>
                </a:ln>
              </p:spPr>
              <p:txBody>
                <a:bodyPr/>
                <a:lstStyle/>
                <a:p>
                  <a:endParaRPr lang="zh-CN" altLang="en-US"/>
                </a:p>
              </p:txBody>
            </p:sp>
            <p:sp>
              <p:nvSpPr>
                <p:cNvPr id="110" name="Freeform 57"/>
                <p:cNvSpPr>
                  <a:spLocks/>
                </p:cNvSpPr>
                <p:nvPr/>
              </p:nvSpPr>
              <p:spPr bwMode="auto">
                <a:xfrm>
                  <a:off x="1602" y="2832"/>
                  <a:ext cx="115" cy="660"/>
                </a:xfrm>
                <a:custGeom>
                  <a:avLst/>
                  <a:gdLst>
                    <a:gd name="T0" fmla="*/ 0 w 115"/>
                    <a:gd name="T1" fmla="*/ 13 h 660"/>
                    <a:gd name="T2" fmla="*/ 114 w 115"/>
                    <a:gd name="T3" fmla="*/ 659 h 660"/>
                    <a:gd name="T4" fmla="*/ 56 w 115"/>
                    <a:gd name="T5" fmla="*/ 0 h 660"/>
                    <a:gd name="T6" fmla="*/ 0 w 115"/>
                    <a:gd name="T7" fmla="*/ 13 h 660"/>
                    <a:gd name="T8" fmla="*/ 0 60000 65536"/>
                    <a:gd name="T9" fmla="*/ 0 60000 65536"/>
                    <a:gd name="T10" fmla="*/ 0 60000 65536"/>
                    <a:gd name="T11" fmla="*/ 0 60000 65536"/>
                    <a:gd name="T12" fmla="*/ 0 w 115"/>
                    <a:gd name="T13" fmla="*/ 0 h 660"/>
                    <a:gd name="T14" fmla="*/ 115 w 115"/>
                    <a:gd name="T15" fmla="*/ 660 h 660"/>
                  </a:gdLst>
                  <a:ahLst/>
                  <a:cxnLst>
                    <a:cxn ang="T8">
                      <a:pos x="T0" y="T1"/>
                    </a:cxn>
                    <a:cxn ang="T9">
                      <a:pos x="T2" y="T3"/>
                    </a:cxn>
                    <a:cxn ang="T10">
                      <a:pos x="T4" y="T5"/>
                    </a:cxn>
                    <a:cxn ang="T11">
                      <a:pos x="T6" y="T7"/>
                    </a:cxn>
                  </a:cxnLst>
                  <a:rect l="T12" t="T13" r="T14" b="T15"/>
                  <a:pathLst>
                    <a:path w="115" h="660">
                      <a:moveTo>
                        <a:pt x="0" y="13"/>
                      </a:moveTo>
                      <a:lnTo>
                        <a:pt x="114" y="659"/>
                      </a:lnTo>
                      <a:lnTo>
                        <a:pt x="56" y="0"/>
                      </a:lnTo>
                      <a:lnTo>
                        <a:pt x="0" y="13"/>
                      </a:lnTo>
                    </a:path>
                  </a:pathLst>
                </a:custGeom>
                <a:solidFill>
                  <a:srgbClr val="000000"/>
                </a:solidFill>
                <a:ln w="9525" cap="rnd">
                  <a:noFill/>
                  <a:round/>
                  <a:headEnd/>
                  <a:tailEnd/>
                </a:ln>
              </p:spPr>
              <p:txBody>
                <a:bodyPr/>
                <a:lstStyle/>
                <a:p>
                  <a:endParaRPr lang="zh-CN" altLang="en-US"/>
                </a:p>
              </p:txBody>
            </p:sp>
            <p:sp>
              <p:nvSpPr>
                <p:cNvPr id="111" name="Freeform 58"/>
                <p:cNvSpPr>
                  <a:spLocks/>
                </p:cNvSpPr>
                <p:nvPr/>
              </p:nvSpPr>
              <p:spPr bwMode="auto">
                <a:xfrm>
                  <a:off x="1770" y="2858"/>
                  <a:ext cx="40" cy="608"/>
                </a:xfrm>
                <a:custGeom>
                  <a:avLst/>
                  <a:gdLst>
                    <a:gd name="T0" fmla="*/ 0 w 40"/>
                    <a:gd name="T1" fmla="*/ 0 h 608"/>
                    <a:gd name="T2" fmla="*/ 11 w 40"/>
                    <a:gd name="T3" fmla="*/ 607 h 608"/>
                    <a:gd name="T4" fmla="*/ 39 w 40"/>
                    <a:gd name="T5" fmla="*/ 21 h 608"/>
                    <a:gd name="T6" fmla="*/ 0 w 40"/>
                    <a:gd name="T7" fmla="*/ 0 h 608"/>
                    <a:gd name="T8" fmla="*/ 0 60000 65536"/>
                    <a:gd name="T9" fmla="*/ 0 60000 65536"/>
                    <a:gd name="T10" fmla="*/ 0 60000 65536"/>
                    <a:gd name="T11" fmla="*/ 0 60000 65536"/>
                    <a:gd name="T12" fmla="*/ 0 w 40"/>
                    <a:gd name="T13" fmla="*/ 0 h 608"/>
                    <a:gd name="T14" fmla="*/ 40 w 40"/>
                    <a:gd name="T15" fmla="*/ 608 h 608"/>
                  </a:gdLst>
                  <a:ahLst/>
                  <a:cxnLst>
                    <a:cxn ang="T8">
                      <a:pos x="T0" y="T1"/>
                    </a:cxn>
                    <a:cxn ang="T9">
                      <a:pos x="T2" y="T3"/>
                    </a:cxn>
                    <a:cxn ang="T10">
                      <a:pos x="T4" y="T5"/>
                    </a:cxn>
                    <a:cxn ang="T11">
                      <a:pos x="T6" y="T7"/>
                    </a:cxn>
                  </a:cxnLst>
                  <a:rect l="T12" t="T13" r="T14" b="T15"/>
                  <a:pathLst>
                    <a:path w="40" h="608">
                      <a:moveTo>
                        <a:pt x="0" y="0"/>
                      </a:moveTo>
                      <a:lnTo>
                        <a:pt x="11" y="607"/>
                      </a:lnTo>
                      <a:lnTo>
                        <a:pt x="39" y="21"/>
                      </a:lnTo>
                      <a:lnTo>
                        <a:pt x="0" y="0"/>
                      </a:lnTo>
                    </a:path>
                  </a:pathLst>
                </a:custGeom>
                <a:solidFill>
                  <a:srgbClr val="000000"/>
                </a:solidFill>
                <a:ln w="9525" cap="rnd">
                  <a:noFill/>
                  <a:round/>
                  <a:headEnd/>
                  <a:tailEnd/>
                </a:ln>
              </p:spPr>
              <p:txBody>
                <a:bodyPr/>
                <a:lstStyle/>
                <a:p>
                  <a:endParaRPr lang="zh-CN" altLang="en-US"/>
                </a:p>
              </p:txBody>
            </p:sp>
            <p:sp>
              <p:nvSpPr>
                <p:cNvPr id="112" name="Freeform 59"/>
                <p:cNvSpPr>
                  <a:spLocks/>
                </p:cNvSpPr>
                <p:nvPr/>
              </p:nvSpPr>
              <p:spPr bwMode="auto">
                <a:xfrm>
                  <a:off x="1851" y="3190"/>
                  <a:ext cx="78" cy="306"/>
                </a:xfrm>
                <a:custGeom>
                  <a:avLst/>
                  <a:gdLst>
                    <a:gd name="T0" fmla="*/ 41 w 78"/>
                    <a:gd name="T1" fmla="*/ 0 h 306"/>
                    <a:gd name="T2" fmla="*/ 0 w 78"/>
                    <a:gd name="T3" fmla="*/ 305 h 306"/>
                    <a:gd name="T4" fmla="*/ 77 w 78"/>
                    <a:gd name="T5" fmla="*/ 31 h 306"/>
                    <a:gd name="T6" fmla="*/ 41 w 78"/>
                    <a:gd name="T7" fmla="*/ 0 h 306"/>
                    <a:gd name="T8" fmla="*/ 0 60000 65536"/>
                    <a:gd name="T9" fmla="*/ 0 60000 65536"/>
                    <a:gd name="T10" fmla="*/ 0 60000 65536"/>
                    <a:gd name="T11" fmla="*/ 0 60000 65536"/>
                    <a:gd name="T12" fmla="*/ 0 w 78"/>
                    <a:gd name="T13" fmla="*/ 0 h 306"/>
                    <a:gd name="T14" fmla="*/ 78 w 78"/>
                    <a:gd name="T15" fmla="*/ 306 h 306"/>
                  </a:gdLst>
                  <a:ahLst/>
                  <a:cxnLst>
                    <a:cxn ang="T8">
                      <a:pos x="T0" y="T1"/>
                    </a:cxn>
                    <a:cxn ang="T9">
                      <a:pos x="T2" y="T3"/>
                    </a:cxn>
                    <a:cxn ang="T10">
                      <a:pos x="T4" y="T5"/>
                    </a:cxn>
                    <a:cxn ang="T11">
                      <a:pos x="T6" y="T7"/>
                    </a:cxn>
                  </a:cxnLst>
                  <a:rect l="T12" t="T13" r="T14" b="T15"/>
                  <a:pathLst>
                    <a:path w="78" h="306">
                      <a:moveTo>
                        <a:pt x="41" y="0"/>
                      </a:moveTo>
                      <a:lnTo>
                        <a:pt x="0" y="305"/>
                      </a:lnTo>
                      <a:lnTo>
                        <a:pt x="77" y="31"/>
                      </a:lnTo>
                      <a:lnTo>
                        <a:pt x="41" y="0"/>
                      </a:lnTo>
                    </a:path>
                  </a:pathLst>
                </a:custGeom>
                <a:solidFill>
                  <a:srgbClr val="000000"/>
                </a:solidFill>
                <a:ln w="9525" cap="rnd">
                  <a:noFill/>
                  <a:round/>
                  <a:headEnd/>
                  <a:tailEnd/>
                </a:ln>
              </p:spPr>
              <p:txBody>
                <a:bodyPr/>
                <a:lstStyle/>
                <a:p>
                  <a:endParaRPr lang="zh-CN" altLang="en-US"/>
                </a:p>
              </p:txBody>
            </p:sp>
            <p:sp>
              <p:nvSpPr>
                <p:cNvPr id="113" name="Freeform 60"/>
                <p:cNvSpPr>
                  <a:spLocks/>
                </p:cNvSpPr>
                <p:nvPr/>
              </p:nvSpPr>
              <p:spPr bwMode="auto">
                <a:xfrm>
                  <a:off x="1923" y="3334"/>
                  <a:ext cx="87" cy="132"/>
                </a:xfrm>
                <a:custGeom>
                  <a:avLst/>
                  <a:gdLst>
                    <a:gd name="T0" fmla="*/ 69 w 87"/>
                    <a:gd name="T1" fmla="*/ 0 h 132"/>
                    <a:gd name="T2" fmla="*/ 0 w 87"/>
                    <a:gd name="T3" fmla="*/ 131 h 132"/>
                    <a:gd name="T4" fmla="*/ 86 w 87"/>
                    <a:gd name="T5" fmla="*/ 31 h 132"/>
                    <a:gd name="T6" fmla="*/ 69 w 87"/>
                    <a:gd name="T7" fmla="*/ 0 h 132"/>
                    <a:gd name="T8" fmla="*/ 0 60000 65536"/>
                    <a:gd name="T9" fmla="*/ 0 60000 65536"/>
                    <a:gd name="T10" fmla="*/ 0 60000 65536"/>
                    <a:gd name="T11" fmla="*/ 0 60000 65536"/>
                    <a:gd name="T12" fmla="*/ 0 w 87"/>
                    <a:gd name="T13" fmla="*/ 0 h 132"/>
                    <a:gd name="T14" fmla="*/ 87 w 87"/>
                    <a:gd name="T15" fmla="*/ 132 h 132"/>
                  </a:gdLst>
                  <a:ahLst/>
                  <a:cxnLst>
                    <a:cxn ang="T8">
                      <a:pos x="T0" y="T1"/>
                    </a:cxn>
                    <a:cxn ang="T9">
                      <a:pos x="T2" y="T3"/>
                    </a:cxn>
                    <a:cxn ang="T10">
                      <a:pos x="T4" y="T5"/>
                    </a:cxn>
                    <a:cxn ang="T11">
                      <a:pos x="T6" y="T7"/>
                    </a:cxn>
                  </a:cxnLst>
                  <a:rect l="T12" t="T13" r="T14" b="T15"/>
                  <a:pathLst>
                    <a:path w="87" h="132">
                      <a:moveTo>
                        <a:pt x="69" y="0"/>
                      </a:moveTo>
                      <a:lnTo>
                        <a:pt x="0" y="131"/>
                      </a:lnTo>
                      <a:lnTo>
                        <a:pt x="86" y="31"/>
                      </a:lnTo>
                      <a:lnTo>
                        <a:pt x="69" y="0"/>
                      </a:lnTo>
                    </a:path>
                  </a:pathLst>
                </a:custGeom>
                <a:solidFill>
                  <a:srgbClr val="000000"/>
                </a:solidFill>
                <a:ln w="9525" cap="rnd">
                  <a:noFill/>
                  <a:round/>
                  <a:headEnd/>
                  <a:tailEnd/>
                </a:ln>
              </p:spPr>
              <p:txBody>
                <a:bodyPr/>
                <a:lstStyle/>
                <a:p>
                  <a:endParaRPr lang="zh-CN" altLang="en-US"/>
                </a:p>
              </p:txBody>
            </p:sp>
            <p:sp>
              <p:nvSpPr>
                <p:cNvPr id="114" name="Freeform 61"/>
                <p:cNvSpPr>
                  <a:spLocks/>
                </p:cNvSpPr>
                <p:nvPr/>
              </p:nvSpPr>
              <p:spPr bwMode="auto">
                <a:xfrm>
                  <a:off x="1574" y="2904"/>
                  <a:ext cx="298" cy="524"/>
                </a:xfrm>
                <a:custGeom>
                  <a:avLst/>
                  <a:gdLst>
                    <a:gd name="T0" fmla="*/ 262 w 298"/>
                    <a:gd name="T1" fmla="*/ 58 h 524"/>
                    <a:gd name="T2" fmla="*/ 255 w 298"/>
                    <a:gd name="T3" fmla="*/ 69 h 524"/>
                    <a:gd name="T4" fmla="*/ 240 w 298"/>
                    <a:gd name="T5" fmla="*/ 52 h 524"/>
                    <a:gd name="T6" fmla="*/ 192 w 298"/>
                    <a:gd name="T7" fmla="*/ 32 h 524"/>
                    <a:gd name="T8" fmla="*/ 141 w 298"/>
                    <a:gd name="T9" fmla="*/ 24 h 524"/>
                    <a:gd name="T10" fmla="*/ 51 w 298"/>
                    <a:gd name="T11" fmla="*/ 45 h 524"/>
                    <a:gd name="T12" fmla="*/ 0 w 298"/>
                    <a:gd name="T13" fmla="*/ 122 h 524"/>
                    <a:gd name="T14" fmla="*/ 13 w 298"/>
                    <a:gd name="T15" fmla="*/ 208 h 524"/>
                    <a:gd name="T16" fmla="*/ 66 w 298"/>
                    <a:gd name="T17" fmla="*/ 246 h 524"/>
                    <a:gd name="T18" fmla="*/ 122 w 298"/>
                    <a:gd name="T19" fmla="*/ 270 h 524"/>
                    <a:gd name="T20" fmla="*/ 175 w 298"/>
                    <a:gd name="T21" fmla="*/ 291 h 524"/>
                    <a:gd name="T22" fmla="*/ 227 w 298"/>
                    <a:gd name="T23" fmla="*/ 316 h 524"/>
                    <a:gd name="T24" fmla="*/ 251 w 298"/>
                    <a:gd name="T25" fmla="*/ 351 h 524"/>
                    <a:gd name="T26" fmla="*/ 244 w 298"/>
                    <a:gd name="T27" fmla="*/ 389 h 524"/>
                    <a:gd name="T28" fmla="*/ 212 w 298"/>
                    <a:gd name="T29" fmla="*/ 404 h 524"/>
                    <a:gd name="T30" fmla="*/ 151 w 298"/>
                    <a:gd name="T31" fmla="*/ 395 h 524"/>
                    <a:gd name="T32" fmla="*/ 107 w 298"/>
                    <a:gd name="T33" fmla="*/ 363 h 524"/>
                    <a:gd name="T34" fmla="*/ 83 w 298"/>
                    <a:gd name="T35" fmla="*/ 303 h 524"/>
                    <a:gd name="T36" fmla="*/ 54 w 298"/>
                    <a:gd name="T37" fmla="*/ 312 h 524"/>
                    <a:gd name="T38" fmla="*/ 98 w 298"/>
                    <a:gd name="T39" fmla="*/ 466 h 524"/>
                    <a:gd name="T40" fmla="*/ 146 w 298"/>
                    <a:gd name="T41" fmla="*/ 503 h 524"/>
                    <a:gd name="T42" fmla="*/ 224 w 298"/>
                    <a:gd name="T43" fmla="*/ 513 h 524"/>
                    <a:gd name="T44" fmla="*/ 268 w 298"/>
                    <a:gd name="T45" fmla="*/ 482 h 524"/>
                    <a:gd name="T46" fmla="*/ 285 w 298"/>
                    <a:gd name="T47" fmla="*/ 390 h 524"/>
                    <a:gd name="T48" fmla="*/ 279 w 298"/>
                    <a:gd name="T49" fmla="*/ 314 h 524"/>
                    <a:gd name="T50" fmla="*/ 228 w 298"/>
                    <a:gd name="T51" fmla="*/ 227 h 524"/>
                    <a:gd name="T52" fmla="*/ 128 w 298"/>
                    <a:gd name="T53" fmla="*/ 165 h 524"/>
                    <a:gd name="T54" fmla="*/ 125 w 298"/>
                    <a:gd name="T55" fmla="*/ 124 h 524"/>
                    <a:gd name="T56" fmla="*/ 184 w 298"/>
                    <a:gd name="T57" fmla="*/ 92 h 524"/>
                    <a:gd name="T58" fmla="*/ 237 w 298"/>
                    <a:gd name="T59" fmla="*/ 103 h 524"/>
                    <a:gd name="T60" fmla="*/ 264 w 298"/>
                    <a:gd name="T61" fmla="*/ 191 h 524"/>
                    <a:gd name="T62" fmla="*/ 266 w 298"/>
                    <a:gd name="T63" fmla="*/ 0 h 5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98"/>
                    <a:gd name="T97" fmla="*/ 0 h 524"/>
                    <a:gd name="T98" fmla="*/ 298 w 298"/>
                    <a:gd name="T99" fmla="*/ 524 h 52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98" h="524">
                      <a:moveTo>
                        <a:pt x="266" y="0"/>
                      </a:moveTo>
                      <a:lnTo>
                        <a:pt x="262" y="58"/>
                      </a:lnTo>
                      <a:lnTo>
                        <a:pt x="264" y="91"/>
                      </a:lnTo>
                      <a:lnTo>
                        <a:pt x="255" y="69"/>
                      </a:lnTo>
                      <a:lnTo>
                        <a:pt x="250" y="63"/>
                      </a:lnTo>
                      <a:lnTo>
                        <a:pt x="240" y="52"/>
                      </a:lnTo>
                      <a:lnTo>
                        <a:pt x="212" y="45"/>
                      </a:lnTo>
                      <a:lnTo>
                        <a:pt x="192" y="32"/>
                      </a:lnTo>
                      <a:lnTo>
                        <a:pt x="172" y="26"/>
                      </a:lnTo>
                      <a:lnTo>
                        <a:pt x="141" y="24"/>
                      </a:lnTo>
                      <a:lnTo>
                        <a:pt x="98" y="28"/>
                      </a:lnTo>
                      <a:lnTo>
                        <a:pt x="51" y="45"/>
                      </a:lnTo>
                      <a:lnTo>
                        <a:pt x="20" y="71"/>
                      </a:lnTo>
                      <a:lnTo>
                        <a:pt x="0" y="122"/>
                      </a:lnTo>
                      <a:lnTo>
                        <a:pt x="0" y="179"/>
                      </a:lnTo>
                      <a:lnTo>
                        <a:pt x="13" y="208"/>
                      </a:lnTo>
                      <a:lnTo>
                        <a:pt x="28" y="227"/>
                      </a:lnTo>
                      <a:lnTo>
                        <a:pt x="66" y="246"/>
                      </a:lnTo>
                      <a:lnTo>
                        <a:pt x="98" y="259"/>
                      </a:lnTo>
                      <a:lnTo>
                        <a:pt x="122" y="270"/>
                      </a:lnTo>
                      <a:lnTo>
                        <a:pt x="155" y="280"/>
                      </a:lnTo>
                      <a:lnTo>
                        <a:pt x="175" y="291"/>
                      </a:lnTo>
                      <a:lnTo>
                        <a:pt x="208" y="306"/>
                      </a:lnTo>
                      <a:lnTo>
                        <a:pt x="227" y="316"/>
                      </a:lnTo>
                      <a:lnTo>
                        <a:pt x="243" y="330"/>
                      </a:lnTo>
                      <a:lnTo>
                        <a:pt x="251" y="351"/>
                      </a:lnTo>
                      <a:lnTo>
                        <a:pt x="251" y="372"/>
                      </a:lnTo>
                      <a:lnTo>
                        <a:pt x="244" y="389"/>
                      </a:lnTo>
                      <a:lnTo>
                        <a:pt x="232" y="399"/>
                      </a:lnTo>
                      <a:lnTo>
                        <a:pt x="212" y="404"/>
                      </a:lnTo>
                      <a:lnTo>
                        <a:pt x="187" y="404"/>
                      </a:lnTo>
                      <a:lnTo>
                        <a:pt x="151" y="395"/>
                      </a:lnTo>
                      <a:lnTo>
                        <a:pt x="120" y="378"/>
                      </a:lnTo>
                      <a:lnTo>
                        <a:pt x="107" y="363"/>
                      </a:lnTo>
                      <a:lnTo>
                        <a:pt x="91" y="343"/>
                      </a:lnTo>
                      <a:lnTo>
                        <a:pt x="83" y="303"/>
                      </a:lnTo>
                      <a:lnTo>
                        <a:pt x="82" y="292"/>
                      </a:lnTo>
                      <a:lnTo>
                        <a:pt x="54" y="312"/>
                      </a:lnTo>
                      <a:lnTo>
                        <a:pt x="102" y="523"/>
                      </a:lnTo>
                      <a:lnTo>
                        <a:pt x="98" y="466"/>
                      </a:lnTo>
                      <a:lnTo>
                        <a:pt x="127" y="493"/>
                      </a:lnTo>
                      <a:lnTo>
                        <a:pt x="146" y="503"/>
                      </a:lnTo>
                      <a:lnTo>
                        <a:pt x="184" y="513"/>
                      </a:lnTo>
                      <a:lnTo>
                        <a:pt x="224" y="513"/>
                      </a:lnTo>
                      <a:lnTo>
                        <a:pt x="253" y="503"/>
                      </a:lnTo>
                      <a:lnTo>
                        <a:pt x="268" y="482"/>
                      </a:lnTo>
                      <a:lnTo>
                        <a:pt x="281" y="446"/>
                      </a:lnTo>
                      <a:lnTo>
                        <a:pt x="285" y="390"/>
                      </a:lnTo>
                      <a:lnTo>
                        <a:pt x="285" y="355"/>
                      </a:lnTo>
                      <a:lnTo>
                        <a:pt x="279" y="314"/>
                      </a:lnTo>
                      <a:lnTo>
                        <a:pt x="256" y="262"/>
                      </a:lnTo>
                      <a:lnTo>
                        <a:pt x="228" y="227"/>
                      </a:lnTo>
                      <a:lnTo>
                        <a:pt x="167" y="194"/>
                      </a:lnTo>
                      <a:lnTo>
                        <a:pt x="128" y="165"/>
                      </a:lnTo>
                      <a:lnTo>
                        <a:pt x="121" y="145"/>
                      </a:lnTo>
                      <a:lnTo>
                        <a:pt x="125" y="124"/>
                      </a:lnTo>
                      <a:lnTo>
                        <a:pt x="149" y="103"/>
                      </a:lnTo>
                      <a:lnTo>
                        <a:pt x="184" y="92"/>
                      </a:lnTo>
                      <a:lnTo>
                        <a:pt x="218" y="92"/>
                      </a:lnTo>
                      <a:lnTo>
                        <a:pt x="237" y="103"/>
                      </a:lnTo>
                      <a:lnTo>
                        <a:pt x="253" y="126"/>
                      </a:lnTo>
                      <a:lnTo>
                        <a:pt x="264" y="191"/>
                      </a:lnTo>
                      <a:lnTo>
                        <a:pt x="297" y="11"/>
                      </a:lnTo>
                      <a:lnTo>
                        <a:pt x="266" y="0"/>
                      </a:lnTo>
                    </a:path>
                  </a:pathLst>
                </a:custGeom>
                <a:solidFill>
                  <a:srgbClr val="000000"/>
                </a:solidFill>
                <a:ln w="9525" cap="rnd">
                  <a:noFill/>
                  <a:round/>
                  <a:headEnd/>
                  <a:tailEnd/>
                </a:ln>
              </p:spPr>
              <p:txBody>
                <a:bodyPr/>
                <a:lstStyle/>
                <a:p>
                  <a:endParaRPr lang="zh-CN" altLang="en-US"/>
                </a:p>
              </p:txBody>
            </p:sp>
          </p:grpSp>
        </p:grpSp>
        <p:pic>
          <p:nvPicPr>
            <p:cNvPr id="116" name="Picture 5" descr="j0301252"/>
            <p:cNvPicPr>
              <a:picLocks noChangeAspect="1" noChangeArrowheads="1"/>
            </p:cNvPicPr>
            <p:nvPr/>
          </p:nvPicPr>
          <p:blipFill>
            <a:blip r:embed="rId8"/>
            <a:srcRect/>
            <a:stretch>
              <a:fillRect/>
            </a:stretch>
          </p:blipFill>
          <p:spPr bwMode="auto">
            <a:xfrm flipH="1">
              <a:off x="695873" y="5441253"/>
              <a:ext cx="1044473" cy="861657"/>
            </a:xfrm>
            <a:prstGeom prst="rect">
              <a:avLst/>
            </a:prstGeom>
            <a:noFill/>
            <a:ln w="9525">
              <a:noFill/>
              <a:miter lim="800000"/>
              <a:headEnd/>
              <a:tailEnd/>
            </a:ln>
          </p:spPr>
        </p:pic>
      </p:grpSp>
      <p:sp>
        <p:nvSpPr>
          <p:cNvPr id="117" name="矩形 116"/>
          <p:cNvSpPr/>
          <p:nvPr/>
        </p:nvSpPr>
        <p:spPr>
          <a:xfrm>
            <a:off x="327420" y="2977218"/>
            <a:ext cx="2387192"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质量管理体系</a:t>
            </a:r>
            <a:endParaRPr lang="zh-CN" alt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p:txBody>
          <a:bodyPr vert="horz">
            <a:normAutofit fontScale="85000" lnSpcReduction="10000"/>
          </a:bodyPr>
          <a:lstStyle/>
          <a:p>
            <a:pPr marL="514350" indent="-514350">
              <a:buFont typeface="+mj-lt"/>
              <a:buAutoNum type="arabicPeriod"/>
            </a:pPr>
            <a:r>
              <a:rPr altLang="en-US" sz="2800" b="1" dirty="0" smtClean="0">
                <a:latin typeface="+mn-ea"/>
              </a:rPr>
              <a:t>关注顾客（</a:t>
            </a:r>
            <a:r>
              <a:rPr lang="en-US" altLang="zh-CN" sz="2800" b="1" dirty="0" smtClean="0">
                <a:latin typeface="+mn-ea"/>
              </a:rPr>
              <a:t>Customer-Focused)</a:t>
            </a:r>
          </a:p>
          <a:p>
            <a:pPr marL="914400" lvl="1" indent="-514350"/>
            <a:r>
              <a:rPr lang="en-US" altLang="zh-CN" sz="2800" dirty="0" smtClean="0">
                <a:latin typeface="+mn-ea"/>
              </a:rPr>
              <a:t>IT</a:t>
            </a:r>
            <a:r>
              <a:rPr sz="2800" dirty="0" smtClean="0">
                <a:latin typeface="+mn-ea"/>
              </a:rPr>
              <a:t>服务管理中贯穿满足顾客的需要</a:t>
            </a:r>
            <a:endParaRPr lang="en-US" altLang="en-US" sz="2800" dirty="0" smtClean="0">
              <a:latin typeface="+mn-ea"/>
            </a:endParaRPr>
          </a:p>
          <a:p>
            <a:pPr marL="571500" indent="-514350">
              <a:buFont typeface="+mj-lt"/>
              <a:buAutoNum type="arabicPeriod"/>
            </a:pPr>
            <a:r>
              <a:rPr altLang="en-US" sz="2800" b="1" dirty="0" smtClean="0">
                <a:latin typeface="+mn-ea"/>
              </a:rPr>
              <a:t>集成的过程</a:t>
            </a:r>
            <a:r>
              <a:rPr lang="en-US" altLang="en-US" sz="2800" dirty="0" smtClean="0">
                <a:latin typeface="+mn-ea"/>
              </a:rPr>
              <a:t>( Integrated Processes)</a:t>
            </a:r>
          </a:p>
          <a:p>
            <a:pPr marL="898525" lvl="1" indent="-441325"/>
            <a:r>
              <a:rPr altLang="en-US" sz="2800" dirty="0" smtClean="0">
                <a:latin typeface="+mn-ea"/>
              </a:rPr>
              <a:t>建立各服务管理过程间清晰的联系</a:t>
            </a:r>
            <a:endParaRPr lang="en-US" altLang="en-US" sz="2800" dirty="0" smtClean="0">
              <a:latin typeface="+mn-ea"/>
            </a:endParaRPr>
          </a:p>
          <a:p>
            <a:pPr marL="571500" indent="-514350">
              <a:buFont typeface="+mj-lt"/>
              <a:buAutoNum type="arabicPeriod"/>
            </a:pPr>
            <a:r>
              <a:rPr altLang="en-US" sz="2800" b="1" dirty="0" smtClean="0">
                <a:latin typeface="+mn-ea"/>
              </a:rPr>
              <a:t>端到端的服务管理</a:t>
            </a:r>
            <a:r>
              <a:rPr altLang="en-US" sz="2800" dirty="0" smtClean="0">
                <a:latin typeface="+mn-ea"/>
              </a:rPr>
              <a:t>（</a:t>
            </a:r>
            <a:r>
              <a:rPr lang="en-US" altLang="zh-CN" sz="2800" dirty="0" smtClean="0">
                <a:latin typeface="+mn-ea"/>
              </a:rPr>
              <a:t>End-to-End Service Management)</a:t>
            </a:r>
          </a:p>
          <a:p>
            <a:pPr marL="971550" lvl="1" indent="-514350"/>
            <a:r>
              <a:rPr sz="2800" dirty="0" smtClean="0">
                <a:latin typeface="+mn-ea"/>
              </a:rPr>
              <a:t>强调供应链的管理，确保符合服务提供方对顾客的承诺</a:t>
            </a:r>
            <a:endParaRPr lang="en-US" altLang="zh-CN" sz="2800" dirty="0" smtClean="0">
              <a:latin typeface="+mn-ea"/>
            </a:endParaRPr>
          </a:p>
          <a:p>
            <a:pPr marL="571500" indent="-514350">
              <a:buFont typeface="+mj-lt"/>
              <a:buAutoNum type="arabicPeriod"/>
            </a:pPr>
            <a:r>
              <a:rPr altLang="en-US" sz="2800" b="1" dirty="0" smtClean="0">
                <a:latin typeface="+mn-ea"/>
              </a:rPr>
              <a:t>持续的服务改进</a:t>
            </a:r>
            <a:r>
              <a:rPr altLang="en-US" sz="2800" dirty="0" smtClean="0">
                <a:latin typeface="+mn-ea"/>
              </a:rPr>
              <a:t>（</a:t>
            </a:r>
            <a:r>
              <a:rPr lang="en-US" altLang="zh-CN" sz="2800" dirty="0" smtClean="0">
                <a:latin typeface="+mn-ea"/>
              </a:rPr>
              <a:t>Continual</a:t>
            </a:r>
            <a:r>
              <a:rPr sz="2800" dirty="0" smtClean="0">
                <a:latin typeface="+mn-ea"/>
              </a:rPr>
              <a:t> </a:t>
            </a:r>
            <a:r>
              <a:rPr lang="en-US" altLang="zh-CN" sz="2800" dirty="0" smtClean="0">
                <a:latin typeface="+mn-ea"/>
              </a:rPr>
              <a:t>Service</a:t>
            </a:r>
            <a:r>
              <a:rPr sz="2800" dirty="0" smtClean="0">
                <a:latin typeface="+mn-ea"/>
              </a:rPr>
              <a:t> </a:t>
            </a:r>
            <a:r>
              <a:rPr lang="en-US" altLang="zh-CN" sz="2800" dirty="0" smtClean="0">
                <a:latin typeface="+mn-ea"/>
              </a:rPr>
              <a:t>Management)</a:t>
            </a:r>
          </a:p>
          <a:p>
            <a:pPr marL="971550" lvl="1" indent="-514350"/>
            <a:r>
              <a:rPr sz="2800" dirty="0" smtClean="0">
                <a:latin typeface="+mn-ea"/>
              </a:rPr>
              <a:t>在管理体系中</a:t>
            </a:r>
            <a:r>
              <a:rPr altLang="en-US" sz="2800" dirty="0" smtClean="0">
                <a:latin typeface="+mn-ea"/>
              </a:rPr>
              <a:t>一致性地应用</a:t>
            </a:r>
            <a:r>
              <a:rPr sz="2800" dirty="0" smtClean="0">
                <a:latin typeface="+mn-ea"/>
              </a:rPr>
              <a:t>改进</a:t>
            </a:r>
            <a:endParaRPr lang="zh-CN" altLang="en-US" sz="2800" dirty="0">
              <a:latin typeface="+mn-ea"/>
            </a:endParaRPr>
          </a:p>
        </p:txBody>
      </p:sp>
      <p:sp>
        <p:nvSpPr>
          <p:cNvPr id="3" name="标题 2"/>
          <p:cNvSpPr>
            <a:spLocks noGrp="1"/>
          </p:cNvSpPr>
          <p:nvPr>
            <p:ph type="title"/>
          </p:nvPr>
        </p:nvSpPr>
        <p:spPr/>
        <p:txBody>
          <a:bodyPr>
            <a:normAutofit/>
          </a:bodyPr>
          <a:lstStyle/>
          <a:p>
            <a:r>
              <a:rPr lang="zh-CN" altLang="en-US" dirty="0" smtClean="0"/>
              <a:t>贯彻</a:t>
            </a:r>
            <a:r>
              <a:rPr lang="en-US" altLang="zh-CN" dirty="0" smtClean="0"/>
              <a:t>ISO</a:t>
            </a:r>
            <a:r>
              <a:rPr dirty="0" smtClean="0"/>
              <a:t> </a:t>
            </a:r>
            <a:r>
              <a:rPr lang="en-US" altLang="zh-CN" dirty="0" smtClean="0"/>
              <a:t>20000</a:t>
            </a:r>
            <a:r>
              <a:rPr lang="zh-CN" altLang="en-US" dirty="0" smtClean="0"/>
              <a:t>的可能收益</a:t>
            </a:r>
            <a:r>
              <a:rPr lang="en-US" altLang="zh-CN" dirty="0" smtClean="0"/>
              <a:t>-</a:t>
            </a:r>
            <a:r>
              <a:rPr lang="zh-CN" altLang="en-US" dirty="0" smtClean="0"/>
              <a:t>内部管理</a:t>
            </a:r>
            <a:endParaRPr lang="zh-CN"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贯彻</a:t>
            </a:r>
            <a:r>
              <a:rPr lang="en-US" altLang="zh-CN" dirty="0" smtClean="0"/>
              <a:t>ISO</a:t>
            </a:r>
            <a:r>
              <a:rPr lang="zh-CN" altLang="en-US" dirty="0" smtClean="0"/>
              <a:t> </a:t>
            </a:r>
            <a:r>
              <a:rPr lang="en-US" altLang="zh-CN" dirty="0" smtClean="0"/>
              <a:t>20000</a:t>
            </a:r>
            <a:r>
              <a:rPr lang="zh-CN" altLang="en-US" dirty="0" smtClean="0"/>
              <a:t>的可能收益</a:t>
            </a:r>
            <a:r>
              <a:rPr lang="en-US" altLang="zh-CN" dirty="0" smtClean="0"/>
              <a:t>-</a:t>
            </a:r>
            <a:r>
              <a:rPr lang="zh-CN" altLang="en-US" dirty="0" smtClean="0"/>
              <a:t>外部形象</a:t>
            </a:r>
            <a:endParaRPr lang="zh-CN" altLang="en-US" dirty="0"/>
          </a:p>
        </p:txBody>
      </p:sp>
      <p:sp>
        <p:nvSpPr>
          <p:cNvPr id="3" name="内容占位符 2"/>
          <p:cNvSpPr>
            <a:spLocks noGrp="1"/>
          </p:cNvSpPr>
          <p:nvPr>
            <p:ph idx="1"/>
          </p:nvPr>
        </p:nvSpPr>
        <p:spPr/>
        <p:txBody>
          <a:bodyPr/>
          <a:lstStyle/>
          <a:p>
            <a:pPr marL="457200" indent="-457200">
              <a:buFont typeface="+mj-lt"/>
              <a:buAutoNum type="arabicPeriod"/>
            </a:pPr>
            <a:r>
              <a:rPr lang="zh-CN" altLang="en-US" b="1" dirty="0" smtClean="0">
                <a:solidFill>
                  <a:srgbClr val="000000"/>
                </a:solidFill>
                <a:latin typeface="+mn-ea"/>
              </a:rPr>
              <a:t>外界形象：</a:t>
            </a:r>
            <a:endParaRPr lang="en-US" altLang="zh-CN" b="1" dirty="0" smtClean="0">
              <a:solidFill>
                <a:srgbClr val="000000"/>
              </a:solidFill>
              <a:latin typeface="+mn-ea"/>
            </a:endParaRPr>
          </a:p>
          <a:p>
            <a:pPr lvl="1"/>
            <a:r>
              <a:rPr lang="zh-CN" altLang="en-US" dirty="0" smtClean="0">
                <a:solidFill>
                  <a:srgbClr val="000000"/>
                </a:solidFill>
                <a:latin typeface="+mn-ea"/>
              </a:rPr>
              <a:t>获得</a:t>
            </a:r>
            <a:r>
              <a:rPr lang="en-US" altLang="zh-CN" dirty="0" smtClean="0">
                <a:solidFill>
                  <a:srgbClr val="000000"/>
                </a:solidFill>
                <a:latin typeface="+mn-ea"/>
              </a:rPr>
              <a:t>ISO/IEC</a:t>
            </a:r>
            <a:r>
              <a:rPr lang="zh-CN" altLang="en-US" dirty="0" smtClean="0">
                <a:solidFill>
                  <a:srgbClr val="000000"/>
                </a:solidFill>
                <a:latin typeface="+mn-ea"/>
              </a:rPr>
              <a:t> </a:t>
            </a:r>
            <a:r>
              <a:rPr lang="en-US" altLang="zh-CN" dirty="0" smtClean="0">
                <a:solidFill>
                  <a:srgbClr val="000000"/>
                </a:solidFill>
                <a:latin typeface="+mn-ea"/>
              </a:rPr>
              <a:t>20000</a:t>
            </a:r>
            <a:r>
              <a:rPr lang="zh-CN" altLang="en-US" dirty="0" smtClean="0">
                <a:solidFill>
                  <a:srgbClr val="000000"/>
                </a:solidFill>
                <a:latin typeface="+mn-ea"/>
              </a:rPr>
              <a:t>认证</a:t>
            </a:r>
            <a:endParaRPr lang="en-US" altLang="zh-CN" dirty="0" smtClean="0">
              <a:solidFill>
                <a:srgbClr val="000000"/>
              </a:solidFill>
              <a:latin typeface="+mn-ea"/>
            </a:endParaRPr>
          </a:p>
          <a:p>
            <a:pPr marL="457200" indent="-457200">
              <a:buFont typeface="+mj-lt"/>
              <a:buAutoNum type="arabicPeriod"/>
            </a:pPr>
            <a:r>
              <a:rPr lang="zh-CN" altLang="en-US" b="1" dirty="0" smtClean="0">
                <a:solidFill>
                  <a:srgbClr val="000000"/>
                </a:solidFill>
                <a:latin typeface="+mn-ea"/>
              </a:rPr>
              <a:t>核心能力：</a:t>
            </a:r>
            <a:endParaRPr lang="en-US" altLang="zh-CN" b="1" dirty="0" smtClean="0">
              <a:solidFill>
                <a:srgbClr val="000000"/>
              </a:solidFill>
              <a:latin typeface="+mn-ea"/>
            </a:endParaRPr>
          </a:p>
          <a:p>
            <a:pPr lvl="1"/>
            <a:r>
              <a:rPr lang="zh-CN" altLang="en-US" dirty="0" smtClean="0">
                <a:solidFill>
                  <a:srgbClr val="000000"/>
                </a:solidFill>
                <a:latin typeface="+mn-ea"/>
              </a:rPr>
              <a:t>规范服务产品，细化服务类别</a:t>
            </a:r>
            <a:endParaRPr lang="en-US" altLang="zh-CN" dirty="0" smtClean="0">
              <a:solidFill>
                <a:srgbClr val="000000"/>
              </a:solidFill>
              <a:latin typeface="+mn-ea"/>
            </a:endParaRPr>
          </a:p>
          <a:p>
            <a:pPr marL="457200" indent="-457200">
              <a:buFont typeface="+mj-lt"/>
              <a:buAutoNum type="arabicPeriod"/>
            </a:pPr>
            <a:r>
              <a:rPr lang="zh-CN" altLang="en-US" b="1" dirty="0" smtClean="0">
                <a:solidFill>
                  <a:srgbClr val="000000"/>
                </a:solidFill>
                <a:latin typeface="+mn-ea"/>
              </a:rPr>
              <a:t>期望目标：</a:t>
            </a:r>
            <a:endParaRPr lang="en-US" altLang="zh-CN" b="1" dirty="0" smtClean="0">
              <a:solidFill>
                <a:srgbClr val="000000"/>
              </a:solidFill>
              <a:latin typeface="+mn-ea"/>
            </a:endParaRPr>
          </a:p>
          <a:p>
            <a:pPr lvl="1"/>
            <a:r>
              <a:rPr lang="zh-CN" altLang="en-US" dirty="0" smtClean="0">
                <a:solidFill>
                  <a:srgbClr val="000000"/>
                </a:solidFill>
                <a:latin typeface="+mn-ea"/>
              </a:rPr>
              <a:t>提升客户的满意度</a:t>
            </a:r>
            <a:endParaRPr lang="en-US" altLang="zh-CN" dirty="0" smtClean="0">
              <a:solidFill>
                <a:srgbClr val="000000"/>
              </a:solidFill>
              <a:latin typeface="+mn-ea"/>
            </a:endParaRPr>
          </a:p>
          <a:p>
            <a:pPr lvl="1"/>
            <a:r>
              <a:rPr lang="zh-CN" altLang="en-US" dirty="0" smtClean="0">
                <a:solidFill>
                  <a:srgbClr val="000000"/>
                </a:solidFill>
                <a:latin typeface="+mn-ea"/>
              </a:rPr>
              <a:t>获取市场美誉度</a:t>
            </a:r>
            <a:endParaRPr lang="en-US" altLang="zh-CN" dirty="0" smtClean="0">
              <a:solidFill>
                <a:srgbClr val="000000"/>
              </a:solidFill>
              <a:latin typeface="+mn-ea"/>
            </a:endParaRPr>
          </a:p>
          <a:p>
            <a:endParaRPr lang="zh-CN" altLang="en-US" dirty="0">
              <a:latin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a:xfrm>
            <a:off x="571500" y="731838"/>
            <a:ext cx="8572500" cy="563562"/>
          </a:xfrm>
        </p:spPr>
        <p:txBody>
          <a:bodyPr/>
          <a:lstStyle/>
          <a:p>
            <a:r>
              <a:rPr lang="zh-CN" altLang="en-US" smtClean="0">
                <a:ea typeface="宋体" pitchFamily="2" charset="-122"/>
              </a:rPr>
              <a:t>项目实施计划</a:t>
            </a:r>
          </a:p>
        </p:txBody>
      </p:sp>
      <p:graphicFrame>
        <p:nvGraphicFramePr>
          <p:cNvPr id="7" name="图示 6"/>
          <p:cNvGraphicFramePr/>
          <p:nvPr/>
        </p:nvGraphicFramePr>
        <p:xfrm>
          <a:off x="642910" y="1714488"/>
          <a:ext cx="3571900" cy="3429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图片 8" descr="146_8736x5824_zcool.com.cn_11764147.jpg"/>
          <p:cNvPicPr>
            <a:picLocks noChangeAspect="1"/>
          </p:cNvPicPr>
          <p:nvPr/>
        </p:nvPicPr>
        <p:blipFill>
          <a:blip r:embed="rId6" cstate="print"/>
          <a:stretch>
            <a:fillRect/>
          </a:stretch>
        </p:blipFill>
        <p:spPr>
          <a:xfrm>
            <a:off x="4786313" y="1785926"/>
            <a:ext cx="4036215" cy="28575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a:xfrm>
            <a:off x="571500" y="731838"/>
            <a:ext cx="8572500" cy="563562"/>
          </a:xfrm>
        </p:spPr>
        <p:txBody>
          <a:bodyPr/>
          <a:lstStyle/>
          <a:p>
            <a:r>
              <a:rPr lang="zh-CN" altLang="en-US" smtClean="0">
                <a:ea typeface="宋体" pitchFamily="2" charset="-122"/>
              </a:rPr>
              <a:t>项目实施计划</a:t>
            </a:r>
          </a:p>
        </p:txBody>
      </p:sp>
      <p:graphicFrame>
        <p:nvGraphicFramePr>
          <p:cNvPr id="6" name="表格 5"/>
          <p:cNvGraphicFramePr>
            <a:graphicFrameLocks noGrp="1"/>
          </p:cNvGraphicFramePr>
          <p:nvPr/>
        </p:nvGraphicFramePr>
        <p:xfrm>
          <a:off x="428625" y="1428736"/>
          <a:ext cx="8286750" cy="3929081"/>
        </p:xfrm>
        <a:graphic>
          <a:graphicData uri="http://schemas.openxmlformats.org/drawingml/2006/table">
            <a:tbl>
              <a:tblPr/>
              <a:tblGrid>
                <a:gridCol w="1795463"/>
                <a:gridCol w="1062037"/>
                <a:gridCol w="2527300"/>
                <a:gridCol w="1670050"/>
                <a:gridCol w="396875"/>
                <a:gridCol w="417513"/>
                <a:gridCol w="417512"/>
              </a:tblGrid>
              <a:tr h="242684">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dirty="0" smtClean="0">
                          <a:ln>
                            <a:noFill/>
                          </a:ln>
                          <a:solidFill>
                            <a:schemeClr val="tx1"/>
                          </a:solidFill>
                          <a:effectLst/>
                          <a:latin typeface="宋体" pitchFamily="2" charset="-122"/>
                          <a:ea typeface="宋体" pitchFamily="2" charset="-122"/>
                        </a:rPr>
                        <a:t>阶段</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内容</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主要工作任务</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dirty="0" smtClean="0">
                          <a:ln>
                            <a:noFill/>
                          </a:ln>
                          <a:solidFill>
                            <a:schemeClr val="tx1"/>
                          </a:solidFill>
                          <a:effectLst/>
                          <a:latin typeface="宋体" pitchFamily="2" charset="-122"/>
                          <a:ea typeface="宋体" pitchFamily="2" charset="-122"/>
                        </a:rPr>
                        <a:t>交付物</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grid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工作量（人天）</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hMerge="1">
                  <a:txBody>
                    <a:bodyPr/>
                    <a:lstStyle/>
                    <a:p>
                      <a:endParaRPr lang="zh-CN" altLang="en-US"/>
                    </a:p>
                  </a:txBody>
                  <a:tcPr/>
                </a:tc>
                <a:tc hMerge="1">
                  <a:txBody>
                    <a:bodyPr/>
                    <a:lstStyle/>
                    <a:p>
                      <a:endParaRPr lang="zh-CN" altLang="en-US"/>
                    </a:p>
                  </a:txBody>
                  <a:tcPr/>
                </a:tc>
              </a:tr>
              <a:tr h="47857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高级</a:t>
                      </a:r>
                      <a:br>
                        <a:rPr kumimoji="0" lang="zh-CN" altLang="en-US" sz="1200" b="1" i="0" u="none" strike="noStrike" cap="none" normalizeH="0" baseline="0" smtClean="0">
                          <a:ln>
                            <a:noFill/>
                          </a:ln>
                          <a:solidFill>
                            <a:schemeClr val="tx1"/>
                          </a:solidFill>
                          <a:effectLst/>
                          <a:latin typeface="宋体" pitchFamily="2" charset="-122"/>
                          <a:ea typeface="宋体" pitchFamily="2" charset="-122"/>
                        </a:rPr>
                      </a:br>
                      <a:r>
                        <a:rPr kumimoji="0" lang="zh-CN" altLang="en-US" sz="1200" b="1" i="0" u="none" strike="noStrike" cap="none" normalizeH="0" baseline="0" smtClean="0">
                          <a:ln>
                            <a:noFill/>
                          </a:ln>
                          <a:solidFill>
                            <a:schemeClr val="tx1"/>
                          </a:solidFill>
                          <a:effectLst/>
                          <a:latin typeface="宋体" pitchFamily="2" charset="-122"/>
                          <a:ea typeface="宋体" pitchFamily="2" charset="-122"/>
                        </a:rPr>
                        <a:t>顾问</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咨询</a:t>
                      </a:r>
                      <a:br>
                        <a:rPr kumimoji="0" lang="zh-CN" altLang="en-US" sz="1200" b="1" i="0" u="none" strike="noStrike" cap="none" normalizeH="0" baseline="0" smtClean="0">
                          <a:ln>
                            <a:noFill/>
                          </a:ln>
                          <a:solidFill>
                            <a:schemeClr val="tx1"/>
                          </a:solidFill>
                          <a:effectLst/>
                          <a:latin typeface="宋体" pitchFamily="2" charset="-122"/>
                          <a:ea typeface="宋体" pitchFamily="2" charset="-122"/>
                        </a:rPr>
                      </a:br>
                      <a:r>
                        <a:rPr kumimoji="0" lang="zh-CN" altLang="en-US" sz="1200" b="1" i="0" u="none" strike="noStrike" cap="none" normalizeH="0" baseline="0" smtClean="0">
                          <a:ln>
                            <a:noFill/>
                          </a:ln>
                          <a:solidFill>
                            <a:schemeClr val="tx1"/>
                          </a:solidFill>
                          <a:effectLst/>
                          <a:latin typeface="宋体" pitchFamily="2" charset="-122"/>
                          <a:ea typeface="宋体" pitchFamily="2" charset="-122"/>
                        </a:rPr>
                        <a:t>顾问</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高层</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2D69A"/>
                    </a:solidFill>
                  </a:tcPr>
                </a:tc>
              </a:tr>
              <a:tr h="242684">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4F6228"/>
                    </a:solidFill>
                  </a:tcPr>
                </a:tc>
              </a:tr>
              <a:tr h="242684">
                <a:tc rowSpan="4">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1" i="0" u="none" strike="noStrike" cap="none" normalizeH="0" baseline="0" smtClean="0">
                          <a:ln>
                            <a:noFill/>
                          </a:ln>
                          <a:solidFill>
                            <a:schemeClr val="tx1"/>
                          </a:solidFill>
                          <a:effectLst/>
                          <a:latin typeface="宋体" pitchFamily="2" charset="-122"/>
                          <a:ea typeface="宋体" pitchFamily="2" charset="-122"/>
                        </a:rPr>
                        <a:t>I</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row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前期调研</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调研安排</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调研计划</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地点</a:t>
                      </a:r>
                      <a:r>
                        <a:rPr kumimoji="0" lang="en-US" altLang="zh-CN" sz="1200" b="0" i="0" u="none" strike="noStrike" cap="none" normalizeH="0" baseline="0" smtClean="0">
                          <a:ln>
                            <a:noFill/>
                          </a:ln>
                          <a:solidFill>
                            <a:schemeClr val="tx1"/>
                          </a:solidFill>
                          <a:effectLst/>
                          <a:latin typeface="Arial" charset="0"/>
                          <a:ea typeface="宋体" pitchFamily="2" charset="-122"/>
                        </a:rPr>
                        <a:t>A</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文件收集</a:t>
                      </a:r>
                      <a:r>
                        <a:rPr kumimoji="0" lang="en-US" altLang="zh-CN" sz="1200" b="0" i="0" u="none" strike="noStrike" cap="none" normalizeH="0" baseline="0" smtClean="0">
                          <a:ln>
                            <a:noFill/>
                          </a:ln>
                          <a:solidFill>
                            <a:schemeClr val="tx1"/>
                          </a:solidFill>
                          <a:effectLst/>
                          <a:latin typeface="Arial" charset="0"/>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高层沟通</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地点</a:t>
                      </a:r>
                      <a:r>
                        <a:rPr kumimoji="0" lang="en-US" altLang="zh-CN" sz="1200" b="0" i="0" u="none" strike="noStrike" cap="none" normalizeH="0" baseline="0" smtClean="0">
                          <a:ln>
                            <a:noFill/>
                          </a:ln>
                          <a:solidFill>
                            <a:schemeClr val="tx1"/>
                          </a:solidFill>
                          <a:effectLst/>
                          <a:latin typeface="Arial" charset="0"/>
                          <a:ea typeface="宋体" pitchFamily="2" charset="-122"/>
                        </a:rPr>
                        <a:t>B</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文件收集</a:t>
                      </a:r>
                      <a:r>
                        <a:rPr kumimoji="0" lang="en-US" altLang="zh-CN" sz="1200" b="0" i="0" u="none" strike="noStrike" cap="none" normalizeH="0" baseline="0" smtClean="0">
                          <a:ln>
                            <a:noFill/>
                          </a:ln>
                          <a:solidFill>
                            <a:schemeClr val="tx1"/>
                          </a:solidFill>
                          <a:effectLst/>
                          <a:latin typeface="Arial" charset="0"/>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高层沟通</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撰写指导调研汇报</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调研汇报</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DD9C3"/>
                    </a:solidFill>
                  </a:tcPr>
                </a:tc>
              </a:tr>
              <a:tr h="242684">
                <a:tc rowSpan="6">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1" i="0" u="none" strike="noStrike" cap="none" normalizeH="0" baseline="0" smtClean="0">
                          <a:ln>
                            <a:noFill/>
                          </a:ln>
                          <a:solidFill>
                            <a:schemeClr val="tx1"/>
                          </a:solidFill>
                          <a:effectLst/>
                          <a:latin typeface="宋体" pitchFamily="2" charset="-122"/>
                          <a:ea typeface="宋体" pitchFamily="2" charset="-122"/>
                        </a:rPr>
                        <a:t>II</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项目启动</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项目启动</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项目计划</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0.5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0.5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0.5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r h="309199">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ITSM/ISOIEC 20000 </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基础认知培训</a:t>
                      </a:r>
                      <a:endParaRPr kumimoji="0" lang="zh-CN" altLang="en-US" sz="1200" b="0" i="0" u="none" strike="noStrike" cap="none" normalizeH="0" baseline="0" smtClean="0">
                        <a:ln>
                          <a:noFill/>
                        </a:ln>
                        <a:solidFill>
                          <a:schemeClr val="tx1"/>
                        </a:solidFill>
                        <a:effectLst/>
                        <a:latin typeface="Arial" charset="0"/>
                        <a:ea typeface="宋体" pitchFamily="2" charset="-122"/>
                      </a:endParaRP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0.5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r h="714467">
                <a:tc vMerge="1">
                  <a:txBody>
                    <a:bodyPr/>
                    <a:lstStyle/>
                    <a:p>
                      <a:endParaRPr lang="zh-CN" altLang="en-US"/>
                    </a:p>
                  </a:txBody>
                  <a:tcPr/>
                </a:tc>
                <a:tc row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1" i="0" u="none" strike="noStrike" cap="none" normalizeH="0" baseline="0" smtClean="0">
                          <a:ln>
                            <a:noFill/>
                          </a:ln>
                          <a:solidFill>
                            <a:schemeClr val="tx1"/>
                          </a:solidFill>
                          <a:effectLst/>
                          <a:latin typeface="宋体" pitchFamily="2" charset="-122"/>
                          <a:ea typeface="宋体" pitchFamily="2" charset="-122"/>
                        </a:rPr>
                        <a:t>差距分析</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宋体" pitchFamily="2" charset="-122"/>
                          <a:ea typeface="宋体" pitchFamily="2" charset="-122"/>
                        </a:rPr>
                        <a:t>ISO/IEC 20000</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成熟度问卷调查</a:t>
                      </a:r>
                      <a:br>
                        <a:rPr kumimoji="0" lang="zh-CN" altLang="en-US" sz="1200" b="0" i="0" u="none" strike="noStrike" cap="none" normalizeH="0" baseline="0" smtClean="0">
                          <a:ln>
                            <a:noFill/>
                          </a:ln>
                          <a:solidFill>
                            <a:schemeClr val="tx1"/>
                          </a:solidFill>
                          <a:effectLst/>
                          <a:latin typeface="宋体" pitchFamily="2" charset="-122"/>
                          <a:ea typeface="宋体" pitchFamily="2" charset="-122"/>
                        </a:rPr>
                      </a:br>
                      <a:r>
                        <a:rPr kumimoji="0" lang="zh-CN" altLang="en-US" sz="1200" b="0" i="0" u="none" strike="noStrike" cap="none" normalizeH="0" baseline="0" smtClean="0">
                          <a:ln>
                            <a:noFill/>
                          </a:ln>
                          <a:solidFill>
                            <a:schemeClr val="tx1"/>
                          </a:solidFill>
                          <a:effectLst/>
                          <a:latin typeface="宋体" pitchFamily="2" charset="-122"/>
                          <a:ea typeface="宋体" pitchFamily="2" charset="-122"/>
                        </a:rPr>
                        <a:t>客户满意度问卷调查</a:t>
                      </a:r>
                      <a:br>
                        <a:rPr kumimoji="0" lang="zh-CN" altLang="en-US" sz="1200" b="0" i="0" u="none" strike="noStrike" cap="none" normalizeH="0" baseline="0" smtClean="0">
                          <a:ln>
                            <a:noFill/>
                          </a:ln>
                          <a:solidFill>
                            <a:schemeClr val="tx1"/>
                          </a:solidFill>
                          <a:effectLst/>
                          <a:latin typeface="宋体" pitchFamily="2" charset="-122"/>
                          <a:ea typeface="宋体" pitchFamily="2" charset="-122"/>
                        </a:rPr>
                      </a:br>
                      <a:r>
                        <a:rPr kumimoji="0" lang="zh-CN" altLang="en-US" sz="1200" b="0" i="0" u="none" strike="noStrike" cap="none" normalizeH="0" baseline="0" smtClean="0">
                          <a:ln>
                            <a:noFill/>
                          </a:ln>
                          <a:solidFill>
                            <a:schemeClr val="tx1"/>
                          </a:solidFill>
                          <a:effectLst/>
                          <a:latin typeface="宋体" pitchFamily="2" charset="-122"/>
                          <a:ea typeface="宋体" pitchFamily="2" charset="-122"/>
                        </a:rPr>
                        <a:t>服务质量评价问卷调查</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调查问卷及分析结果</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0.5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步行测试</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smtClean="0">
                          <a:ln>
                            <a:noFill/>
                          </a:ln>
                          <a:solidFill>
                            <a:schemeClr val="tx1"/>
                          </a:solidFill>
                          <a:effectLst/>
                          <a:latin typeface="宋体" pitchFamily="2" charset="-122"/>
                          <a:ea typeface="宋体" pitchFamily="2" charset="-122"/>
                        </a:rPr>
                        <a:t>管理文档资料收集</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 </a:t>
                      </a:r>
                      <a:r>
                        <a:rPr kumimoji="0" lang="en-US" altLang="zh-CN" sz="1200" b="0" i="0" u="none" strike="noStrike" cap="none" normalizeH="0" baseline="0" smtClean="0">
                          <a:ln>
                            <a:noFill/>
                          </a:ln>
                          <a:solidFill>
                            <a:schemeClr val="tx1"/>
                          </a:solidFill>
                          <a:effectLst/>
                          <a:latin typeface="宋体" pitchFamily="2" charset="-122"/>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客户现场访谈</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访谈记录</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1.5</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2</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r h="242684">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差距分析</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差距分析结果汇报稿</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chemeClr val="tx1"/>
                          </a:solidFill>
                          <a:effectLst/>
                          <a:latin typeface="Arial" charset="0"/>
                          <a:ea typeface="宋体" pitchFamily="2" charset="-122"/>
                        </a:rPr>
                        <a:t>1</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Arial" charset="0"/>
                          <a:ea typeface="宋体" pitchFamily="2" charset="-122"/>
                        </a:rPr>
                        <a:t>　</a:t>
                      </a:r>
                    </a:p>
                  </a:txBody>
                  <a:tcPr marL="5266" marR="5266" marT="5266"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DE9D9"/>
                    </a:solid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a:xfrm>
            <a:off x="571500" y="731838"/>
            <a:ext cx="8572500" cy="563562"/>
          </a:xfrm>
        </p:spPr>
        <p:txBody>
          <a:bodyPr/>
          <a:lstStyle/>
          <a:p>
            <a:r>
              <a:rPr lang="zh-CN" altLang="en-US" smtClean="0">
                <a:ea typeface="宋体" pitchFamily="2" charset="-122"/>
              </a:rPr>
              <a:t>项目实施计划</a:t>
            </a:r>
          </a:p>
        </p:txBody>
      </p:sp>
      <p:graphicFrame>
        <p:nvGraphicFramePr>
          <p:cNvPr id="5" name="表格 4"/>
          <p:cNvGraphicFramePr>
            <a:graphicFrameLocks noGrp="1"/>
          </p:cNvGraphicFramePr>
          <p:nvPr/>
        </p:nvGraphicFramePr>
        <p:xfrm>
          <a:off x="357188" y="1455738"/>
          <a:ext cx="8358247" cy="5044478"/>
        </p:xfrm>
        <a:graphic>
          <a:graphicData uri="http://schemas.openxmlformats.org/drawingml/2006/table">
            <a:tbl>
              <a:tblPr/>
              <a:tblGrid>
                <a:gridCol w="770380"/>
                <a:gridCol w="941573"/>
                <a:gridCol w="2757051"/>
                <a:gridCol w="1746104"/>
                <a:gridCol w="428628"/>
                <a:gridCol w="928694"/>
                <a:gridCol w="785817"/>
              </a:tblGrid>
              <a:tr h="108062">
                <a:tc rowSpan="2">
                  <a:txBody>
                    <a:bodyPr/>
                    <a:lstStyle/>
                    <a:p>
                      <a:pPr algn="ctr" fontAlgn="ctr"/>
                      <a:r>
                        <a:rPr lang="zh-CN" altLang="en-US" sz="1200" b="1" i="0" u="none" strike="noStrike" dirty="0">
                          <a:latin typeface="宋体"/>
                        </a:rPr>
                        <a:t>阶段</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内容</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主要工作任务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交付物</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gridSpan="3">
                  <a:txBody>
                    <a:bodyPr/>
                    <a:lstStyle/>
                    <a:p>
                      <a:pPr algn="ctr" fontAlgn="ctr"/>
                      <a:r>
                        <a:rPr lang="zh-CN" altLang="en-US" sz="1200" b="1" i="0" u="none" strike="noStrike">
                          <a:latin typeface="宋体"/>
                        </a:rPr>
                        <a:t>工作量（人天）</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hMerge="1">
                  <a:txBody>
                    <a:bodyPr/>
                    <a:lstStyle/>
                    <a:p>
                      <a:endParaRPr lang="zh-CN" altLang="en-US"/>
                    </a:p>
                  </a:txBody>
                  <a:tcPr/>
                </a:tc>
                <a:tc hMerge="1">
                  <a:txBody>
                    <a:bodyPr/>
                    <a:lstStyle/>
                    <a:p>
                      <a:endParaRPr lang="zh-CN" altLang="en-US"/>
                    </a:p>
                  </a:txBody>
                  <a:tcPr/>
                </a:tc>
              </a:tr>
              <a:tr h="193148">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fontAlgn="ctr"/>
                      <a:endParaRPr lang="zh-CN" altLang="en-US" sz="1200" b="1" i="0" u="none" strike="noStrike" dirty="0">
                        <a:latin typeface="宋体"/>
                      </a:endParaRP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ctr"/>
                      <a:endParaRPr lang="zh-CN" altLang="en-US" sz="1200" b="1" i="0" u="none" strike="noStrike" dirty="0">
                        <a:latin typeface="宋体"/>
                      </a:endParaRP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ctr"/>
                      <a:r>
                        <a:rPr lang="zh-CN" altLang="en-US" sz="1200" b="1" i="0" u="none" strike="noStrike">
                          <a:latin typeface="宋体"/>
                        </a:rPr>
                        <a:t>高层</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r>
              <a:tr h="90021">
                <a:tc>
                  <a:txBody>
                    <a:bodyPr/>
                    <a:lstStyle/>
                    <a:p>
                      <a:pPr algn="ctr" fontAlgn="ctr"/>
                      <a:r>
                        <a:rPr lang="zh-CN" altLang="en-US" sz="1200" b="1"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zh-CN" altLang="en-US" sz="1200" b="1"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4F6228"/>
                    </a:solidFill>
                  </a:tcPr>
                </a:tc>
                <a:tc>
                  <a:txBody>
                    <a:bodyPr/>
                    <a:lstStyle/>
                    <a:p>
                      <a:pPr algn="ctr" fontAlgn="ctr"/>
                      <a:r>
                        <a:rPr lang="zh-CN" altLang="en-US" sz="1200" b="1"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zh-CN" altLang="en-US" sz="1200" b="1"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zh-CN" altLang="en-US" sz="1200" b="1"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zh-CN" altLang="en-US" sz="1200" b="1"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zh-CN" altLang="en-US" sz="1200" b="1"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r>
              <a:tr h="108062">
                <a:tc rowSpan="23">
                  <a:txBody>
                    <a:bodyPr/>
                    <a:lstStyle/>
                    <a:p>
                      <a:pPr algn="ctr" fontAlgn="ctr"/>
                      <a:r>
                        <a:rPr lang="en-US" sz="1200" b="1" i="0" u="none" strike="noStrike" dirty="0">
                          <a:latin typeface="宋体"/>
                        </a:rPr>
                        <a:t>III</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rowSpan="2">
                  <a:txBody>
                    <a:bodyPr/>
                    <a:lstStyle/>
                    <a:p>
                      <a:pPr algn="l" fontAlgn="ctr"/>
                      <a:r>
                        <a:rPr lang="zh-CN" altLang="en-US" sz="1200" b="1" i="0" u="none" strike="noStrike">
                          <a:latin typeface="宋体"/>
                        </a:rPr>
                        <a:t>服务设计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服务目录设计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服务目录</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服务级别管理研讨</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服务级别管理流程手册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rowSpan="2">
                  <a:txBody>
                    <a:bodyPr/>
                    <a:lstStyle/>
                    <a:p>
                      <a:pPr algn="l" fontAlgn="ctr"/>
                      <a:r>
                        <a:rPr lang="zh-CN" altLang="en-US" sz="1200" b="1" i="0" u="none" strike="noStrike">
                          <a:latin typeface="宋体"/>
                        </a:rPr>
                        <a:t>管理体系设计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质量管理手册研讨</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《IT</a:t>
                      </a:r>
                      <a:r>
                        <a:rPr lang="zh-CN" altLang="en-US" sz="1200" b="0" i="0" u="none" strike="noStrike">
                          <a:latin typeface="宋体"/>
                        </a:rPr>
                        <a:t>服务质量管理手册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文件控制研讨</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文件控制程序</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rowSpan="19">
                  <a:txBody>
                    <a:bodyPr/>
                    <a:lstStyle/>
                    <a:p>
                      <a:pPr algn="l" fontAlgn="ctr"/>
                      <a:r>
                        <a:rPr lang="zh-CN" altLang="en-US" sz="1200" b="1" i="0" u="none" strike="noStrike">
                          <a:latin typeface="宋体"/>
                        </a:rPr>
                        <a:t>过程设计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a:t>
                      </a:r>
                      <a:r>
                        <a:rPr lang="en-US" altLang="zh-CN" sz="1200" b="0" i="0" u="none" strike="noStrike">
                          <a:latin typeface="Arial"/>
                        </a:rPr>
                        <a:t>SD/IM</a:t>
                      </a:r>
                      <a:r>
                        <a:rPr lang="zh-CN" altLang="en-US" sz="1200" b="0" i="0" u="none" strike="noStrike">
                          <a:latin typeface="宋体"/>
                        </a:rPr>
                        <a:t>流程概要设计</a:t>
                      </a:r>
                      <a:endParaRPr lang="zh-CN" altLang="en-US" sz="1200" b="0" i="0" u="none" strike="noStrike">
                        <a:latin typeface="Arial"/>
                      </a:endParaRP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a:t>
                      </a:r>
                      <a:r>
                        <a:rPr lang="en-US" altLang="zh-CN" sz="1200" b="0" i="0" u="none" strike="noStrike">
                          <a:latin typeface="Arial"/>
                        </a:rPr>
                        <a:t>SD/IM</a:t>
                      </a:r>
                      <a:r>
                        <a:rPr lang="zh-CN" altLang="en-US" sz="1200" b="0" i="0" u="none" strike="noStrike">
                          <a:latin typeface="宋体"/>
                        </a:rPr>
                        <a:t>流程详细设计</a:t>
                      </a:r>
                      <a:endParaRPr lang="zh-CN" altLang="en-US" sz="1200" b="0" i="0" u="none" strike="noStrike">
                        <a:latin typeface="Arial"/>
                      </a:endParaRP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事件管理流程手册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a:t>
                      </a:r>
                      <a:r>
                        <a:rPr lang="en-US" altLang="zh-CN" sz="1200" b="0" i="0" u="none" strike="noStrike">
                          <a:latin typeface="宋体"/>
                        </a:rPr>
                        <a:t>PM</a:t>
                      </a:r>
                      <a:r>
                        <a:rPr lang="zh-CN" altLang="en-US" sz="1200" b="0" i="0" u="none" strike="noStrike">
                          <a:latin typeface="宋体"/>
                        </a:rPr>
                        <a:t>流程概要设计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a:t>
                      </a:r>
                      <a:r>
                        <a:rPr lang="en-US" altLang="zh-CN" sz="1200" b="0" i="0" u="none" strike="noStrike">
                          <a:latin typeface="宋体"/>
                        </a:rPr>
                        <a:t>PM</a:t>
                      </a:r>
                      <a:r>
                        <a:rPr lang="zh-CN" altLang="en-US" sz="1200" b="0" i="0" u="none" strike="noStrike">
                          <a:latin typeface="宋体"/>
                        </a:rPr>
                        <a:t>流程详细设计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问题管理流程手册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a:t>
                      </a:r>
                      <a:r>
                        <a:rPr lang="en-US" altLang="zh-CN" sz="1200" b="0" i="0" u="none" strike="noStrike">
                          <a:latin typeface="宋体"/>
                        </a:rPr>
                        <a:t>CM</a:t>
                      </a:r>
                      <a:r>
                        <a:rPr lang="zh-CN" altLang="en-US" sz="1200" b="0" i="0" u="none" strike="noStrike">
                          <a:latin typeface="宋体"/>
                        </a:rPr>
                        <a:t>流程概要设计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a:t>
                      </a:r>
                      <a:r>
                        <a:rPr lang="en-US" altLang="zh-CN" sz="1200" b="0" i="0" u="none" strike="noStrike">
                          <a:latin typeface="Arial"/>
                        </a:rPr>
                        <a:t>CM</a:t>
                      </a:r>
                      <a:r>
                        <a:rPr lang="zh-CN" altLang="en-US" sz="1200" b="0" i="0" u="none" strike="noStrike">
                          <a:latin typeface="宋体"/>
                        </a:rPr>
                        <a:t>流程详细设计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配置管理流程手册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a:t>
                      </a:r>
                      <a:r>
                        <a:rPr lang="en-US" altLang="zh-CN" sz="1200" b="0" i="0" u="none" strike="noStrike">
                          <a:latin typeface="宋体"/>
                        </a:rPr>
                        <a:t>CHM</a:t>
                      </a:r>
                      <a:r>
                        <a:rPr lang="zh-CN" altLang="en-US" sz="1200" b="0" i="0" u="none" strike="noStrike">
                          <a:latin typeface="宋体"/>
                        </a:rPr>
                        <a:t>流程概要设计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a:t>
                      </a:r>
                      <a:r>
                        <a:rPr lang="en-US" altLang="zh-CN" sz="1200" b="0" i="0" u="none" strike="noStrike">
                          <a:latin typeface="宋体"/>
                        </a:rPr>
                        <a:t>CHM</a:t>
                      </a:r>
                      <a:r>
                        <a:rPr lang="zh-CN" altLang="en-US" sz="1200" b="0" i="0" u="none" strike="noStrike">
                          <a:latin typeface="宋体"/>
                        </a:rPr>
                        <a:t>流程详细设计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变更管理流程手册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a:t>
                      </a:r>
                      <a:r>
                        <a:rPr lang="en-US" altLang="zh-CN" sz="1200" b="0" i="0" u="none" strike="noStrike">
                          <a:latin typeface="宋体"/>
                        </a:rPr>
                        <a:t>RM</a:t>
                      </a:r>
                      <a:r>
                        <a:rPr lang="zh-CN" altLang="en-US" sz="1200" b="0" i="0" u="none" strike="noStrike">
                          <a:latin typeface="宋体"/>
                        </a:rPr>
                        <a:t>流程概要设计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a:t>
                      </a:r>
                      <a:r>
                        <a:rPr lang="en-US" altLang="zh-CN" sz="1200" b="0" i="0" u="none" strike="noStrike">
                          <a:latin typeface="宋体"/>
                        </a:rPr>
                        <a:t>RM</a:t>
                      </a:r>
                      <a:r>
                        <a:rPr lang="zh-CN" altLang="en-US" sz="1200" b="0" i="0" u="none" strike="noStrike">
                          <a:latin typeface="宋体"/>
                        </a:rPr>
                        <a:t>流程详细设计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altLang="zh-CN" sz="1200" b="0" i="0" u="none" strike="noStrike">
                          <a:latin typeface="宋体"/>
                        </a:rPr>
                        <a:t>《</a:t>
                      </a:r>
                      <a:r>
                        <a:rPr lang="zh-CN" altLang="en-US" sz="1200" b="0" i="0" u="none" strike="noStrike">
                          <a:latin typeface="宋体"/>
                        </a:rPr>
                        <a:t>发布管理流程手册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1</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1</a:t>
                      </a:r>
                      <a:r>
                        <a:rPr lang="zh-CN" altLang="en-US" sz="1200" b="0" i="0" u="none" strike="noStrike">
                          <a:latin typeface="宋体"/>
                        </a:rPr>
                        <a:t>）：其他流程概要设计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研讨（</a:t>
                      </a:r>
                      <a:r>
                        <a:rPr lang="en-US" altLang="zh-CN" sz="1200" b="0" i="0" u="none" strike="noStrike">
                          <a:latin typeface="宋体"/>
                        </a:rPr>
                        <a:t>2</a:t>
                      </a:r>
                      <a:r>
                        <a:rPr lang="zh-CN" altLang="en-US" sz="1200" b="0" i="0" u="none" strike="noStrike">
                          <a:latin typeface="宋体"/>
                        </a:rPr>
                        <a:t>）：其他流程详细设计</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0.5</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76183">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流程手册撰写指导（非现场）</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en-US" sz="1200" b="0" i="0" u="none" strike="noStrike">
                          <a:latin typeface="宋体"/>
                        </a:rPr>
                        <a:t>《ISO/IEC 20000</a:t>
                      </a:r>
                      <a:r>
                        <a:rPr lang="zh-CN" altLang="en-US" sz="1200" b="0" i="0" u="none" strike="noStrike">
                          <a:latin typeface="宋体"/>
                        </a:rPr>
                        <a:t>其他流程手册</a:t>
                      </a:r>
                      <a:r>
                        <a:rPr lang="en-US" altLang="zh-CN" sz="1200" b="0" i="0" u="none" strike="noStrike">
                          <a:latin typeface="宋体"/>
                        </a:rPr>
                        <a:t>》</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3</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en-US" altLang="zh-CN" sz="1200" b="0" i="0" u="none" strike="noStrike">
                          <a:latin typeface="Arial"/>
                        </a:rPr>
                        <a:t>3</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r h="108062">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其他 </a:t>
                      </a:r>
                      <a:r>
                        <a:rPr lang="en-US" altLang="zh-CN"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l" fontAlgn="ctr"/>
                      <a:r>
                        <a:rPr lang="zh-CN" altLang="en-US" sz="1200" b="0" i="0" u="none" strike="noStrike">
                          <a:latin typeface="宋体"/>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c>
                  <a:txBody>
                    <a:bodyPr/>
                    <a:lstStyle/>
                    <a:p>
                      <a:pPr algn="ctr" fontAlgn="ctr"/>
                      <a:r>
                        <a:rPr lang="zh-CN" altLang="en-US" sz="1200" b="0" i="0" u="none" strike="noStrike" dirty="0">
                          <a:latin typeface="Arial"/>
                        </a:rPr>
                        <a:t>　</a:t>
                      </a:r>
                    </a:p>
                  </a:txBody>
                  <a:tcPr marL="3858" marR="3858" marT="38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BEEF3"/>
                    </a:solid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标题 3"/>
          <p:cNvSpPr>
            <a:spLocks noGrp="1"/>
          </p:cNvSpPr>
          <p:nvPr>
            <p:ph type="title"/>
          </p:nvPr>
        </p:nvSpPr>
        <p:spPr>
          <a:xfrm>
            <a:off x="571500" y="731838"/>
            <a:ext cx="8572500" cy="563562"/>
          </a:xfrm>
        </p:spPr>
        <p:txBody>
          <a:bodyPr/>
          <a:lstStyle/>
          <a:p>
            <a:r>
              <a:rPr lang="zh-CN" altLang="en-US" smtClean="0">
                <a:ea typeface="宋体" pitchFamily="2" charset="-122"/>
              </a:rPr>
              <a:t>项目实施计划</a:t>
            </a:r>
          </a:p>
        </p:txBody>
      </p:sp>
      <p:graphicFrame>
        <p:nvGraphicFramePr>
          <p:cNvPr id="7" name="表格 6"/>
          <p:cNvGraphicFramePr>
            <a:graphicFrameLocks noGrp="1"/>
          </p:cNvGraphicFramePr>
          <p:nvPr/>
        </p:nvGraphicFramePr>
        <p:xfrm>
          <a:off x="500063" y="1968500"/>
          <a:ext cx="8072495" cy="2818303"/>
        </p:xfrm>
        <a:graphic>
          <a:graphicData uri="http://schemas.openxmlformats.org/drawingml/2006/table">
            <a:tbl>
              <a:tblPr/>
              <a:tblGrid>
                <a:gridCol w="1285886"/>
                <a:gridCol w="1506760"/>
                <a:gridCol w="1636512"/>
                <a:gridCol w="1857388"/>
                <a:gridCol w="714380"/>
                <a:gridCol w="602491"/>
                <a:gridCol w="469078"/>
              </a:tblGrid>
              <a:tr h="147500">
                <a:tc rowSpan="2">
                  <a:txBody>
                    <a:bodyPr/>
                    <a:lstStyle/>
                    <a:p>
                      <a:pPr algn="ctr" fontAlgn="ctr"/>
                      <a:r>
                        <a:rPr lang="zh-CN" altLang="en-US" sz="1200" b="1" i="0" u="none" strike="noStrike">
                          <a:latin typeface="宋体"/>
                        </a:rPr>
                        <a:t>阶段</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内容</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主要工作任务</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rowSpan="2">
                  <a:txBody>
                    <a:bodyPr/>
                    <a:lstStyle/>
                    <a:p>
                      <a:pPr algn="ctr" fontAlgn="ctr"/>
                      <a:r>
                        <a:rPr lang="zh-CN" altLang="en-US" sz="1200" b="1" i="0" u="none" strike="noStrike">
                          <a:latin typeface="宋体"/>
                        </a:rPr>
                        <a:t>交付物</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gridSpan="3">
                  <a:txBody>
                    <a:bodyPr/>
                    <a:lstStyle/>
                    <a:p>
                      <a:pPr algn="ctr" fontAlgn="ctr"/>
                      <a:r>
                        <a:rPr lang="zh-CN" altLang="en-US" sz="1200" b="1" i="0" u="none" strike="noStrike">
                          <a:latin typeface="宋体"/>
                        </a:rPr>
                        <a:t>工作量（人天）</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hMerge="1">
                  <a:txBody>
                    <a:bodyPr/>
                    <a:lstStyle/>
                    <a:p>
                      <a:endParaRPr lang="zh-CN" altLang="en-US"/>
                    </a:p>
                  </a:txBody>
                  <a:tcPr/>
                </a:tc>
                <a:tc hMerge="1">
                  <a:txBody>
                    <a:bodyPr/>
                    <a:lstStyle/>
                    <a:p>
                      <a:endParaRPr lang="zh-CN" altLang="en-US"/>
                    </a:p>
                  </a:txBody>
                  <a:tcPr/>
                </a:tc>
              </a:tr>
              <a:tr h="263637">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fontAlgn="ctr"/>
                      <a:r>
                        <a:rPr lang="zh-CN" altLang="en-US" sz="1200" b="1" i="0" u="none" strike="noStrike">
                          <a:latin typeface="宋体"/>
                        </a:rPr>
                        <a:t>高级</a:t>
                      </a:r>
                      <a:br>
                        <a:rPr lang="zh-CN" altLang="en-US" sz="1200" b="1" i="0" u="none" strike="noStrike">
                          <a:latin typeface="宋体"/>
                        </a:rPr>
                      </a:br>
                      <a:r>
                        <a:rPr lang="zh-CN" altLang="en-US" sz="1200" b="1" i="0" u="none" strike="noStrike">
                          <a:latin typeface="宋体"/>
                        </a:rPr>
                        <a:t>顾问</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ctr"/>
                      <a:r>
                        <a:rPr lang="zh-CN" altLang="en-US" sz="1200" b="1" i="0" u="none" strike="noStrike">
                          <a:latin typeface="宋体"/>
                        </a:rPr>
                        <a:t>咨询</a:t>
                      </a:r>
                      <a:br>
                        <a:rPr lang="zh-CN" altLang="en-US" sz="1200" b="1" i="0" u="none" strike="noStrike">
                          <a:latin typeface="宋体"/>
                        </a:rPr>
                      </a:br>
                      <a:r>
                        <a:rPr lang="zh-CN" altLang="en-US" sz="1200" b="1" i="0" u="none" strike="noStrike">
                          <a:latin typeface="宋体"/>
                        </a:rPr>
                        <a:t>顾问</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ctr" fontAlgn="ctr"/>
                      <a:r>
                        <a:rPr lang="zh-CN" altLang="en-US" sz="1200" b="1" i="0" u="none" strike="noStrike">
                          <a:latin typeface="宋体"/>
                        </a:rPr>
                        <a:t>高层</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r>
              <a:tr h="147500">
                <a:tc rowSpan="3">
                  <a:txBody>
                    <a:bodyPr/>
                    <a:lstStyle/>
                    <a:p>
                      <a:pPr algn="ctr" fontAlgn="ctr"/>
                      <a:r>
                        <a:rPr lang="zh-CN" altLang="en-US" sz="1200" b="1" i="0" u="none" strike="noStrike">
                          <a:latin typeface="宋体"/>
                        </a:rPr>
                        <a:t> </a:t>
                      </a:r>
                      <a:r>
                        <a:rPr lang="en-US" altLang="zh-CN" sz="1200" b="1"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rowSpan="3">
                  <a:txBody>
                    <a:bodyPr/>
                    <a:lstStyle/>
                    <a:p>
                      <a:pPr algn="l" fontAlgn="ctr"/>
                      <a:r>
                        <a:rPr lang="zh-CN" altLang="en-US" sz="1200" b="1" i="0" u="none" strike="noStrike">
                          <a:latin typeface="宋体"/>
                        </a:rPr>
                        <a:t>体系发布和试运行</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zh-CN" altLang="en-US" sz="1200" b="0" i="0" u="none" strike="noStrike">
                          <a:latin typeface="宋体"/>
                        </a:rPr>
                        <a:t>体系发布</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zh-CN" altLang="en-US" sz="1200" b="0" i="0" u="none" strike="noStrike">
                          <a:latin typeface="宋体"/>
                        </a:rPr>
                        <a:t>体系发布与宣贯</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7500">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流程运行改进</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zh-CN" altLang="en-US" sz="1200" b="0" i="0" u="none" strike="noStrike">
                          <a:latin typeface="宋体"/>
                        </a:rPr>
                        <a:t>改进建议</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73961">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正式文件发布</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zh-CN" altLang="en-US" sz="1200" b="0" i="0" u="none" strike="noStrike">
                          <a:latin typeface="宋体"/>
                        </a:rPr>
                        <a:t> </a:t>
                      </a:r>
                      <a:r>
                        <a:rPr lang="en-US" altLang="zh-CN"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1200" b="0" i="0" u="none" strike="noStrike">
                          <a:latin typeface="Arial"/>
                        </a:rPr>
                        <a:t>1</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altLang="zh-CN" sz="1200" b="0" i="0" u="none" strike="noStrike">
                          <a:latin typeface="Arial"/>
                        </a:rPr>
                        <a:t>1</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10680">
                <a:tc rowSpan="2">
                  <a:txBody>
                    <a:bodyPr/>
                    <a:lstStyle/>
                    <a:p>
                      <a:pPr algn="ctr" fontAlgn="ctr"/>
                      <a:r>
                        <a:rPr lang="en-US" sz="1200" b="1" i="0" u="none" strike="noStrike">
                          <a:latin typeface="宋体"/>
                        </a:rPr>
                        <a:t>IV</a:t>
                      </a:r>
                      <a:br>
                        <a:rPr lang="en-US" sz="1200" b="1" i="0" u="none" strike="noStrike">
                          <a:latin typeface="宋体"/>
                        </a:rPr>
                      </a:br>
                      <a:r>
                        <a:rPr lang="en-US" sz="1200" b="1" i="0" u="none" strike="noStrike">
                          <a:latin typeface="宋体"/>
                        </a:rPr>
                        <a:t>V</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99"/>
                    </a:solidFill>
                  </a:tcPr>
                </a:tc>
                <a:tc rowSpan="2">
                  <a:txBody>
                    <a:bodyPr/>
                    <a:lstStyle/>
                    <a:p>
                      <a:pPr algn="l" fontAlgn="ctr"/>
                      <a:r>
                        <a:rPr lang="zh-CN" altLang="en-US" sz="1200" b="1" i="0" u="none" strike="noStrike">
                          <a:latin typeface="宋体"/>
                        </a:rPr>
                        <a:t>建立改进机制</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99"/>
                    </a:solidFill>
                  </a:tcPr>
                </a:tc>
                <a:tc>
                  <a:txBody>
                    <a:bodyPr/>
                    <a:lstStyle/>
                    <a:p>
                      <a:pPr algn="l" fontAlgn="ctr"/>
                      <a:r>
                        <a:rPr lang="zh-CN" altLang="en-US" sz="1200" b="0" i="0" u="none" strike="noStrike">
                          <a:latin typeface="宋体"/>
                        </a:rPr>
                        <a:t>内审机制建立</a:t>
                      </a:r>
                      <a:br>
                        <a:rPr lang="zh-CN" altLang="en-US" sz="1200" b="0" i="0" u="none" strike="noStrike">
                          <a:latin typeface="宋体"/>
                        </a:rPr>
                      </a:br>
                      <a:r>
                        <a:rPr lang="zh-CN" altLang="en-US" sz="1200" b="0" i="0" u="none" strike="noStrike">
                          <a:latin typeface="宋体"/>
                        </a:rPr>
                        <a:t>内部审核（</a:t>
                      </a:r>
                      <a:r>
                        <a:rPr lang="en-US" altLang="zh-CN" sz="1200" b="0" i="0" u="none" strike="noStrike">
                          <a:latin typeface="宋体"/>
                        </a:rPr>
                        <a:t>1</a:t>
                      </a:r>
                      <a:r>
                        <a:rPr lang="zh-CN" altLang="en-US" sz="1200" b="0" i="0" u="none" strike="noStrike">
                          <a:latin typeface="宋体"/>
                        </a:rPr>
                        <a:t>）</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l" fontAlgn="ctr"/>
                      <a:r>
                        <a:rPr lang="zh-CN" altLang="en-US"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en-US" altLang="zh-CN" sz="1200" b="0" i="0" u="none" strike="noStrike">
                          <a:latin typeface="Arial"/>
                        </a:rPr>
                        <a:t>2</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en-US" altLang="zh-CN" sz="1200" b="0" i="0" u="none" strike="noStrike">
                          <a:latin typeface="Arial"/>
                        </a:rPr>
                        <a:t>2</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437109">
                <a:tc vMerge="1">
                  <a:txBody>
                    <a:bodyPr/>
                    <a:lstStyle/>
                    <a:p>
                      <a:endParaRPr lang="zh-CN" altLang="en-US"/>
                    </a:p>
                  </a:txBody>
                  <a:tcPr/>
                </a:tc>
                <a:tc vMerge="1">
                  <a:txBody>
                    <a:bodyPr/>
                    <a:lstStyle/>
                    <a:p>
                      <a:endParaRPr lang="zh-CN" altLang="en-US"/>
                    </a:p>
                  </a:txBody>
                  <a:tcPr/>
                </a:tc>
                <a:tc>
                  <a:txBody>
                    <a:bodyPr/>
                    <a:lstStyle/>
                    <a:p>
                      <a:pPr algn="l" fontAlgn="b"/>
                      <a:r>
                        <a:rPr lang="zh-CN" altLang="en-US" sz="1200" b="0" i="0" u="none" strike="noStrike">
                          <a:latin typeface="宋体"/>
                        </a:rPr>
                        <a:t>内部审核（</a:t>
                      </a:r>
                      <a:r>
                        <a:rPr lang="en-US" altLang="zh-CN" sz="1200" b="0" i="0" u="none" strike="noStrike">
                          <a:latin typeface="宋体"/>
                        </a:rPr>
                        <a:t>2</a:t>
                      </a:r>
                      <a:r>
                        <a:rPr lang="zh-CN" altLang="en-US" sz="1200" b="0" i="0" u="none" strike="noStrike">
                          <a:latin typeface="宋体"/>
                        </a:rPr>
                        <a:t>）</a:t>
                      </a:r>
                      <a:br>
                        <a:rPr lang="zh-CN" altLang="en-US" sz="1200" b="0" i="0" u="none" strike="noStrike">
                          <a:latin typeface="宋体"/>
                        </a:rPr>
                      </a:br>
                      <a:r>
                        <a:rPr lang="zh-CN" altLang="en-US" sz="1200" b="0" i="0" u="none" strike="noStrike">
                          <a:latin typeface="宋体"/>
                        </a:rPr>
                        <a:t>管理评审</a:t>
                      </a:r>
                      <a:br>
                        <a:rPr lang="zh-CN" altLang="en-US" sz="1200" b="0" i="0" u="none" strike="noStrike">
                          <a:latin typeface="宋体"/>
                        </a:rPr>
                      </a:br>
                      <a:r>
                        <a:rPr lang="zh-CN" altLang="en-US" sz="1200" b="0" i="0" u="none" strike="noStrike">
                          <a:latin typeface="宋体"/>
                        </a:rPr>
                        <a:t>预审核</a:t>
                      </a:r>
                    </a:p>
                  </a:txBody>
                  <a:tcPr marL="5266" marR="5266" marT="526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l" fontAlgn="ctr"/>
                      <a:r>
                        <a:rPr lang="zh-CN" altLang="en-US"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en-US" altLang="zh-CN" sz="1200" b="0" i="0" u="none" strike="noStrike">
                          <a:latin typeface="Arial"/>
                        </a:rPr>
                        <a:t>3</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en-US" altLang="zh-CN" sz="1200" b="0" i="0" u="none" strike="noStrike">
                          <a:latin typeface="Arial"/>
                        </a:rPr>
                        <a:t>3</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99"/>
                    </a:solidFill>
                  </a:tcPr>
                </a:tc>
              </a:tr>
              <a:tr h="205323">
                <a:tc>
                  <a:txBody>
                    <a:bodyPr/>
                    <a:lstStyle/>
                    <a:p>
                      <a:pPr algn="ctr" fontAlgn="ctr"/>
                      <a:r>
                        <a:rPr lang="zh-CN" altLang="en-US" sz="1200" b="0" i="0" u="none" strike="noStrike">
                          <a:latin typeface="宋体"/>
                        </a:rPr>
                        <a:t> </a:t>
                      </a:r>
                      <a:r>
                        <a:rPr lang="en-US" altLang="zh-CN"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zh-CN" altLang="en-US" sz="1200" b="1" i="0" u="none" strike="noStrike">
                          <a:latin typeface="宋体"/>
                        </a:rPr>
                        <a:t>外部审核</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latin typeface="宋体"/>
                        </a:rPr>
                        <a:t>外审支持</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CN" altLang="en-US" sz="1200" b="0" i="0" u="none" strike="noStrike">
                          <a:latin typeface="宋体"/>
                        </a:rPr>
                        <a:t> </a:t>
                      </a:r>
                      <a:r>
                        <a:rPr lang="en-US" altLang="zh-CN"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31819">
                <a:tc rowSpan="3">
                  <a:txBody>
                    <a:bodyPr/>
                    <a:lstStyle/>
                    <a:p>
                      <a:pPr algn="ctr" fontAlgn="ctr"/>
                      <a:r>
                        <a:rPr lang="en-US" sz="1200" b="1" i="0" u="none" strike="noStrike">
                          <a:latin typeface="宋体"/>
                        </a:rPr>
                        <a:t>VI</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rowSpan="3">
                  <a:txBody>
                    <a:bodyPr/>
                    <a:lstStyle/>
                    <a:p>
                      <a:pPr algn="l" fontAlgn="ctr"/>
                      <a:r>
                        <a:rPr lang="zh-CN" altLang="en-US" sz="1200" b="1" i="0" u="none" strike="noStrike">
                          <a:latin typeface="宋体"/>
                        </a:rPr>
                        <a:t>项目验收结束</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zh-CN" altLang="en-US" sz="1200" b="0" i="0" u="none" strike="noStrike">
                          <a:latin typeface="宋体"/>
                        </a:rPr>
                        <a:t>项目文档整理</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en-US" altLang="zh-CN" sz="1200" b="0" i="0" u="none" strike="noStrike">
                          <a:latin typeface="宋体"/>
                        </a:rPr>
                        <a:t>〉</a:t>
                      </a:r>
                      <a:r>
                        <a:rPr lang="zh-CN" altLang="en-US" sz="1200" b="0" i="0" u="none" strike="noStrike">
                          <a:latin typeface="宋体"/>
                        </a:rPr>
                        <a:t>上述项目文档</a:t>
                      </a:r>
                      <a:r>
                        <a:rPr lang="en-US" altLang="zh-CN" sz="1200" b="0" i="0" u="none" strike="noStrike">
                          <a:latin typeface="Arial"/>
                        </a:rPr>
                        <a:t>(</a:t>
                      </a:r>
                      <a:r>
                        <a:rPr lang="zh-CN" altLang="en-US" sz="1200" b="0" i="0" u="none" strike="noStrike">
                          <a:latin typeface="宋体"/>
                        </a:rPr>
                        <a:t>纸质，</a:t>
                      </a:r>
                      <a:r>
                        <a:rPr lang="en-US" altLang="zh-CN" sz="1200" b="0" i="0" u="none" strike="noStrike">
                          <a:latin typeface="Arial"/>
                        </a:rPr>
                        <a:t>2</a:t>
                      </a:r>
                      <a:r>
                        <a:rPr lang="zh-CN" altLang="en-US" sz="1200" b="0" i="0" u="none" strike="noStrike">
                          <a:latin typeface="宋体"/>
                        </a:rPr>
                        <a:t>套</a:t>
                      </a:r>
                      <a:r>
                        <a:rPr lang="en-US" altLang="zh-CN" sz="1200" b="0" i="0" u="none" strike="noStrike">
                          <a:latin typeface="Arial"/>
                        </a:rPr>
                        <a:t>)</a:t>
                      </a:r>
                      <a:endParaRPr lang="zh-CN" altLang="en-US" sz="1200" b="0" i="0" u="none" strike="noStrike">
                        <a:latin typeface="宋体"/>
                      </a:endParaRP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r>
              <a:tr h="131819">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项目验收</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en-US" altLang="zh-CN" sz="1200" b="1" i="0" u="none" strike="noStrike">
                          <a:latin typeface="宋体"/>
                        </a:rPr>
                        <a:t>〉</a:t>
                      </a:r>
                      <a:r>
                        <a:rPr lang="zh-CN" altLang="en-US" sz="1200" b="1" i="0" u="none" strike="noStrike">
                          <a:latin typeface="宋体"/>
                        </a:rPr>
                        <a:t>验收报告</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en-US" altLang="zh-CN" sz="1200" b="0" i="0" u="none" strike="noStrike">
                          <a:latin typeface="Arial"/>
                        </a:rPr>
                        <a:t>0.5</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r>
              <a:tr h="131819">
                <a:tc vMerge="1">
                  <a:txBody>
                    <a:bodyPr/>
                    <a:lstStyle/>
                    <a:p>
                      <a:endParaRPr lang="zh-CN" altLang="en-US"/>
                    </a:p>
                  </a:txBody>
                  <a:tcPr/>
                </a:tc>
                <a:tc vMerge="1">
                  <a:txBody>
                    <a:bodyPr/>
                    <a:lstStyle/>
                    <a:p>
                      <a:endParaRPr lang="zh-CN" altLang="en-US"/>
                    </a:p>
                  </a:txBody>
                  <a:tcPr/>
                </a:tc>
                <a:tc>
                  <a:txBody>
                    <a:bodyPr/>
                    <a:lstStyle/>
                    <a:p>
                      <a:pPr algn="l" fontAlgn="ctr"/>
                      <a:r>
                        <a:rPr lang="zh-CN" altLang="en-US" sz="1200" b="0" i="0" u="none" strike="noStrike">
                          <a:latin typeface="宋体"/>
                        </a:rPr>
                        <a:t>项目总结与结束</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zh-CN" altLang="en-US" sz="1200" b="0" i="0" u="none" strike="noStrike">
                          <a:latin typeface="宋体"/>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ctr" fontAlgn="ctr"/>
                      <a:r>
                        <a:rPr lang="zh-CN" altLang="en-US" sz="1200" b="0" i="0" u="none" strike="noStrike">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c>
                  <a:txBody>
                    <a:bodyPr/>
                    <a:lstStyle/>
                    <a:p>
                      <a:pPr algn="l" fontAlgn="ctr"/>
                      <a:r>
                        <a:rPr lang="zh-CN" altLang="en-US" sz="1200" b="0" i="0" u="none" strike="noStrike" dirty="0">
                          <a:latin typeface="Arial"/>
                        </a:rPr>
                        <a:t>　</a:t>
                      </a:r>
                    </a:p>
                  </a:txBody>
                  <a:tcPr marL="5266" marR="5266" marT="526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9B8"/>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3"/>
          <p:cNvSpPr>
            <a:spLocks noGrp="1"/>
          </p:cNvSpPr>
          <p:nvPr>
            <p:ph type="title"/>
          </p:nvPr>
        </p:nvSpPr>
        <p:spPr>
          <a:xfrm>
            <a:off x="571500" y="731838"/>
            <a:ext cx="8572500" cy="563562"/>
          </a:xfrm>
        </p:spPr>
        <p:txBody>
          <a:bodyPr/>
          <a:lstStyle/>
          <a:p>
            <a:r>
              <a:rPr lang="zh-CN" altLang="en-US" smtClean="0">
                <a:ea typeface="宋体" pitchFamily="2" charset="-122"/>
              </a:rPr>
              <a:t>项目实施的阶段和总体进度</a:t>
            </a:r>
          </a:p>
        </p:txBody>
      </p:sp>
      <p:graphicFrame>
        <p:nvGraphicFramePr>
          <p:cNvPr id="4" name="图示 3"/>
          <p:cNvGraphicFramePr/>
          <p:nvPr/>
        </p:nvGraphicFramePr>
        <p:xfrm>
          <a:off x="571472" y="1690693"/>
          <a:ext cx="6096000" cy="4000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矩形 5"/>
          <p:cNvSpPr/>
          <p:nvPr/>
        </p:nvSpPr>
        <p:spPr>
          <a:xfrm>
            <a:off x="2928938" y="5341938"/>
            <a:ext cx="1214437" cy="325437"/>
          </a:xfrm>
          <a:prstGeom prst="rect">
            <a:avLst/>
          </a:prstGeom>
          <a:solidFill>
            <a:srgbClr val="FFFF99"/>
          </a:solidFill>
        </p:spPr>
        <p:txBody>
          <a:bodyPr>
            <a:spAutoFit/>
          </a:bodyPr>
          <a:lstStyle/>
          <a:p>
            <a:pPr algn="ctr">
              <a:defRPr/>
            </a:pPr>
            <a:r>
              <a:rPr lang="zh-CN" altLang="en-US" sz="1400" b="0" kern="0" dirty="0">
                <a:solidFill>
                  <a:schemeClr val="tx2">
                    <a:lumMod val="60000"/>
                    <a:lumOff val="40000"/>
                  </a:schemeClr>
                </a:solidFill>
                <a:latin typeface="宋体" pitchFamily="2" charset="-122"/>
              </a:rPr>
              <a:t>认证审核</a:t>
            </a:r>
            <a:endParaRPr lang="zh-CN" altLang="en-US" sz="1200" b="0" dirty="0">
              <a:solidFill>
                <a:schemeClr val="tx2">
                  <a:lumMod val="60000"/>
                  <a:lumOff val="40000"/>
                </a:schemeClr>
              </a:solidFill>
            </a:endParaRPr>
          </a:p>
        </p:txBody>
      </p:sp>
      <p:graphicFrame>
        <p:nvGraphicFramePr>
          <p:cNvPr id="11" name="表格 10"/>
          <p:cNvGraphicFramePr>
            <a:graphicFrameLocks noGrp="1"/>
          </p:cNvGraphicFramePr>
          <p:nvPr/>
        </p:nvGraphicFramePr>
        <p:xfrm>
          <a:off x="6643688" y="1679575"/>
          <a:ext cx="2143108" cy="3988142"/>
        </p:xfrm>
        <a:graphic>
          <a:graphicData uri="http://schemas.openxmlformats.org/drawingml/2006/table">
            <a:tbl>
              <a:tblPr firstRow="1" bandRow="1"/>
              <a:tblGrid>
                <a:gridCol w="2143108"/>
              </a:tblGrid>
              <a:tr h="327664">
                <a:tc>
                  <a:txBody>
                    <a:bodyPr/>
                    <a:lstStyle>
                      <a:defPPr>
                        <a:defRPr lang="zh-CN"/>
                      </a:defPPr>
                      <a:lvl1pPr marL="0" algn="l" defTabSz="914400" rtl="0" eaLnBrk="1" latinLnBrk="0" hangingPunct="1">
                        <a:defRPr sz="1800" b="1" kern="1200">
                          <a:solidFill>
                            <a:schemeClr val="bg1"/>
                          </a:solidFill>
                          <a:latin typeface="Calibri"/>
                        </a:defRPr>
                      </a:lvl1pPr>
                      <a:lvl2pPr marL="457200" algn="l" defTabSz="914400" rtl="0" eaLnBrk="1" latinLnBrk="0" hangingPunct="1">
                        <a:defRPr sz="1800" b="1" kern="1200">
                          <a:solidFill>
                            <a:schemeClr val="bg1"/>
                          </a:solidFill>
                          <a:latin typeface="Calibri"/>
                        </a:defRPr>
                      </a:lvl2pPr>
                      <a:lvl3pPr marL="914400" algn="l" defTabSz="914400" rtl="0" eaLnBrk="1" latinLnBrk="0" hangingPunct="1">
                        <a:defRPr sz="1800" b="1" kern="1200">
                          <a:solidFill>
                            <a:schemeClr val="bg1"/>
                          </a:solidFill>
                          <a:latin typeface="Calibri"/>
                        </a:defRPr>
                      </a:lvl3pPr>
                      <a:lvl4pPr marL="1371600" algn="l" defTabSz="914400" rtl="0" eaLnBrk="1" latinLnBrk="0" hangingPunct="1">
                        <a:defRPr sz="1800" b="1" kern="1200">
                          <a:solidFill>
                            <a:schemeClr val="bg1"/>
                          </a:solidFill>
                          <a:latin typeface="Calibri"/>
                        </a:defRPr>
                      </a:lvl4pPr>
                      <a:lvl5pPr marL="1828800" algn="l" defTabSz="914400" rtl="0" eaLnBrk="1" latinLnBrk="0" hangingPunct="1">
                        <a:defRPr sz="1800" b="1" kern="1200">
                          <a:solidFill>
                            <a:schemeClr val="bg1"/>
                          </a:solidFill>
                          <a:latin typeface="Calibri"/>
                        </a:defRPr>
                      </a:lvl5pPr>
                      <a:lvl6pPr marL="2286000" algn="l" defTabSz="914400" rtl="0" eaLnBrk="1" latinLnBrk="0" hangingPunct="1">
                        <a:defRPr sz="1800" b="1" kern="1200">
                          <a:solidFill>
                            <a:schemeClr val="bg1"/>
                          </a:solidFill>
                          <a:latin typeface="Calibri"/>
                        </a:defRPr>
                      </a:lvl6pPr>
                      <a:lvl7pPr marL="2743200" algn="l" defTabSz="914400" rtl="0" eaLnBrk="1" latinLnBrk="0" hangingPunct="1">
                        <a:defRPr sz="1800" b="1" kern="1200">
                          <a:solidFill>
                            <a:schemeClr val="bg1"/>
                          </a:solidFill>
                          <a:latin typeface="Calibri"/>
                        </a:defRPr>
                      </a:lvl7pPr>
                      <a:lvl8pPr marL="3200400" algn="l" defTabSz="914400" rtl="0" eaLnBrk="1" latinLnBrk="0" hangingPunct="1">
                        <a:defRPr sz="1800" b="1" kern="1200">
                          <a:solidFill>
                            <a:schemeClr val="bg1"/>
                          </a:solidFill>
                          <a:latin typeface="Calibri"/>
                        </a:defRPr>
                      </a:lvl8pPr>
                      <a:lvl9pPr marL="3657600" algn="l" defTabSz="914400" rtl="0" eaLnBrk="1" latinLnBrk="0" hangingPunct="1">
                        <a:defRPr sz="1800" b="1" kern="1200">
                          <a:solidFill>
                            <a:schemeClr val="bg1"/>
                          </a:solidFill>
                          <a:latin typeface="Calibri"/>
                        </a:defRPr>
                      </a:lvl9pPr>
                    </a:lstStyle>
                    <a:p>
                      <a:pPr algn="ctr"/>
                      <a:r>
                        <a:rPr lang="zh-CN" altLang="en-US" dirty="0" smtClean="0"/>
                        <a:t>进度</a:t>
                      </a:r>
                      <a:endParaRPr lang="zh-CN" altLang="en-US" dirty="0"/>
                    </a:p>
                  </a:txBody>
                  <a:tcPr anchor="ctr">
                    <a:lnL w="9525" cap="flat" cmpd="sng" algn="ctr">
                      <a:solidFill>
                        <a:srgbClr val="F79646">
                          <a:shade val="95000"/>
                          <a:satMod val="105000"/>
                        </a:srgbClr>
                      </a:solidFill>
                      <a:prstDash val="solid"/>
                    </a:lnL>
                    <a:lnR w="9525" cap="flat" cmpd="sng" algn="ctr">
                      <a:solidFill>
                        <a:srgbClr val="F79646">
                          <a:shade val="95000"/>
                          <a:satMod val="105000"/>
                        </a:srgbClr>
                      </a:solidFill>
                      <a:prstDash val="solid"/>
                    </a:lnR>
                    <a:lnT w="9525" cap="flat" cmpd="sng" algn="ctr">
                      <a:solidFill>
                        <a:srgbClr val="F79646">
                          <a:shade val="95000"/>
                          <a:satMod val="105000"/>
                        </a:srgbClr>
                      </a:solidFill>
                      <a:prstDash val="solid"/>
                    </a:lnT>
                    <a:lnB w="9525" cap="flat" cmpd="sng" algn="ctr">
                      <a:solidFill>
                        <a:srgbClr val="F79646">
                          <a:shade val="95000"/>
                          <a:satMod val="105000"/>
                        </a:srgbClr>
                      </a:solidFill>
                      <a:prstDash val="solid"/>
                    </a:lnB>
                    <a:lnTlToBr w="12700" cmpd="sng">
                      <a:noFill/>
                      <a:prstDash val="solid"/>
                    </a:lnTlToBr>
                    <a:lnBlToTr w="12700" cmpd="sng">
                      <a:noFill/>
                      <a:prstDash val="solid"/>
                    </a:lnBlToTr>
                    <a:solidFill>
                      <a:srgbClr val="F79646"/>
                    </a:solidFill>
                  </a:tcPr>
                </a:tc>
              </a:tr>
              <a:tr h="1104912">
                <a:tc>
                  <a:txBody>
                    <a:bodyPr/>
                    <a:lstStyle>
                      <a:defPPr>
                        <a:defRPr lang="zh-CN"/>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zh-CN" altLang="en-US" dirty="0"/>
                    </a:p>
                  </a:txBody>
                  <a:tcPr>
                    <a:lnL w="9525" cap="flat" cmpd="sng" algn="ctr">
                      <a:solidFill>
                        <a:srgbClr val="F79646">
                          <a:shade val="95000"/>
                          <a:satMod val="105000"/>
                        </a:srgbClr>
                      </a:solidFill>
                      <a:prstDash val="solid"/>
                    </a:lnL>
                    <a:lnR w="9525" cap="flat" cmpd="sng" algn="ctr">
                      <a:solidFill>
                        <a:srgbClr val="F79646">
                          <a:shade val="95000"/>
                          <a:satMod val="105000"/>
                        </a:srgbClr>
                      </a:solidFill>
                      <a:prstDash val="solid"/>
                    </a:lnR>
                    <a:lnT w="9525" cap="flat" cmpd="sng" algn="ctr">
                      <a:solidFill>
                        <a:srgbClr val="F79646">
                          <a:shade val="95000"/>
                          <a:satMod val="105000"/>
                        </a:srgbClr>
                      </a:solidFill>
                      <a:prstDash val="solid"/>
                    </a:lnT>
                    <a:lnB w="9525" cap="flat" cmpd="sng" algn="ctr">
                      <a:solidFill>
                        <a:srgbClr val="F79646">
                          <a:shade val="95000"/>
                          <a:satMod val="105000"/>
                        </a:srgbClr>
                      </a:solidFill>
                      <a:prstDash val="solid"/>
                    </a:lnB>
                    <a:lnTlToBr w="12700" cmpd="sng">
                      <a:noFill/>
                      <a:prstDash val="solid"/>
                    </a:lnTlToBr>
                    <a:lnBlToTr w="12700" cmpd="sng">
                      <a:noFill/>
                      <a:prstDash val="solid"/>
                    </a:lnBlToTr>
                    <a:noFill/>
                  </a:tcPr>
                </a:tc>
              </a:tr>
              <a:tr h="1071570">
                <a:tc>
                  <a:txBody>
                    <a:bodyPr/>
                    <a:lstStyle>
                      <a:defPPr>
                        <a:defRPr lang="zh-CN"/>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zh-CN" altLang="en-US" dirty="0"/>
                    </a:p>
                  </a:txBody>
                  <a:tcPr>
                    <a:lnL w="9525" cap="flat" cmpd="sng" algn="ctr">
                      <a:solidFill>
                        <a:srgbClr val="F79646">
                          <a:shade val="95000"/>
                          <a:satMod val="105000"/>
                        </a:srgbClr>
                      </a:solidFill>
                      <a:prstDash val="solid"/>
                    </a:lnL>
                    <a:lnR w="9525" cap="flat" cmpd="sng" algn="ctr">
                      <a:solidFill>
                        <a:srgbClr val="F79646">
                          <a:shade val="95000"/>
                          <a:satMod val="105000"/>
                        </a:srgbClr>
                      </a:solidFill>
                      <a:prstDash val="solid"/>
                    </a:lnR>
                    <a:lnT w="9525" cap="flat" cmpd="sng" algn="ctr">
                      <a:solidFill>
                        <a:srgbClr val="F79646">
                          <a:shade val="95000"/>
                          <a:satMod val="105000"/>
                        </a:srgbClr>
                      </a:solidFill>
                      <a:prstDash val="solid"/>
                    </a:lnT>
                    <a:lnB w="9525" cap="flat" cmpd="sng" algn="ctr">
                      <a:solidFill>
                        <a:srgbClr val="F79646">
                          <a:shade val="95000"/>
                          <a:satMod val="105000"/>
                        </a:srgbClr>
                      </a:solidFill>
                      <a:prstDash val="solid"/>
                    </a:lnB>
                    <a:lnTlToBr w="12700" cmpd="sng">
                      <a:noFill/>
                      <a:prstDash val="solid"/>
                    </a:lnTlToBr>
                    <a:lnBlToTr w="12700" cmpd="sng">
                      <a:noFill/>
                      <a:prstDash val="solid"/>
                    </a:lnBlToTr>
                    <a:noFill/>
                  </a:tcPr>
                </a:tc>
              </a:tr>
              <a:tr h="1080140">
                <a:tc>
                  <a:txBody>
                    <a:bodyPr/>
                    <a:lstStyle>
                      <a:defPPr>
                        <a:defRPr lang="zh-CN"/>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zh-CN" altLang="en-US" dirty="0"/>
                    </a:p>
                  </a:txBody>
                  <a:tcPr>
                    <a:lnL w="9525" cap="flat" cmpd="sng" algn="ctr">
                      <a:solidFill>
                        <a:srgbClr val="F79646">
                          <a:shade val="95000"/>
                          <a:satMod val="105000"/>
                        </a:srgbClr>
                      </a:solidFill>
                      <a:prstDash val="solid"/>
                    </a:lnL>
                    <a:lnR w="9525" cap="flat" cmpd="sng" algn="ctr">
                      <a:solidFill>
                        <a:srgbClr val="F79646">
                          <a:shade val="95000"/>
                          <a:satMod val="105000"/>
                        </a:srgbClr>
                      </a:solidFill>
                      <a:prstDash val="solid"/>
                    </a:lnR>
                    <a:lnT w="9525" cap="flat" cmpd="sng" algn="ctr">
                      <a:solidFill>
                        <a:srgbClr val="F79646">
                          <a:shade val="95000"/>
                          <a:satMod val="105000"/>
                        </a:srgbClr>
                      </a:solidFill>
                      <a:prstDash val="solid"/>
                    </a:lnT>
                    <a:lnB w="9525" cap="flat" cmpd="sng" algn="ctr">
                      <a:solidFill>
                        <a:srgbClr val="F79646">
                          <a:shade val="95000"/>
                          <a:satMod val="105000"/>
                        </a:srgbClr>
                      </a:solidFill>
                      <a:prstDash val="solid"/>
                    </a:lnB>
                    <a:lnTlToBr w="12700" cmpd="sng">
                      <a:noFill/>
                      <a:prstDash val="solid"/>
                    </a:lnTlToBr>
                    <a:lnBlToTr w="12700" cmpd="sng">
                      <a:noFill/>
                      <a:prstDash val="solid"/>
                    </a:lnBlToTr>
                    <a:noFill/>
                  </a:tcPr>
                </a:tc>
              </a:tr>
              <a:tr h="357190">
                <a:tc>
                  <a:txBody>
                    <a:bodyPr/>
                    <a:lstStyle>
                      <a:defPPr>
                        <a:defRPr lang="zh-CN"/>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dirty="0" smtClean="0"/>
                    </a:p>
                  </a:txBody>
                  <a:tcPr>
                    <a:lnL w="9525" cap="flat" cmpd="sng" algn="ctr">
                      <a:solidFill>
                        <a:srgbClr val="F79646">
                          <a:shade val="95000"/>
                          <a:satMod val="105000"/>
                        </a:srgbClr>
                      </a:solidFill>
                      <a:prstDash val="solid"/>
                    </a:lnL>
                    <a:lnR w="9525" cap="flat" cmpd="sng" algn="ctr">
                      <a:solidFill>
                        <a:srgbClr val="F79646">
                          <a:shade val="95000"/>
                          <a:satMod val="105000"/>
                        </a:srgbClr>
                      </a:solidFill>
                      <a:prstDash val="solid"/>
                    </a:lnR>
                    <a:lnT w="9525" cap="flat" cmpd="sng" algn="ctr">
                      <a:solidFill>
                        <a:srgbClr val="F79646">
                          <a:shade val="95000"/>
                          <a:satMod val="105000"/>
                        </a:srgbClr>
                      </a:solidFill>
                      <a:prstDash val="solid"/>
                    </a:lnT>
                    <a:lnB w="9525" cap="flat" cmpd="sng" algn="ctr">
                      <a:solidFill>
                        <a:srgbClr val="F79646">
                          <a:shade val="95000"/>
                          <a:satMod val="105000"/>
                        </a:srgbClr>
                      </a:solidFill>
                      <a:prstDash val="solid"/>
                    </a:lnB>
                    <a:lnTlToBr w="12700" cmpd="sng">
                      <a:noFill/>
                      <a:prstDash val="solid"/>
                    </a:lnTlToBr>
                    <a:lnBlToTr w="12700" cmpd="sng">
                      <a:noFill/>
                      <a:prstDash val="solid"/>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71500" y="731838"/>
            <a:ext cx="8572500" cy="563562"/>
          </a:xfrm>
        </p:spPr>
        <p:txBody>
          <a:bodyPr/>
          <a:lstStyle/>
          <a:p>
            <a:r>
              <a:rPr lang="zh-CN" altLang="en-US" smtClean="0">
                <a:ea typeface="宋体" pitchFamily="2" charset="-122"/>
              </a:rPr>
              <a:t>项目管理制度</a:t>
            </a:r>
          </a:p>
        </p:txBody>
      </p:sp>
      <p:sp>
        <p:nvSpPr>
          <p:cNvPr id="17411" name="Rectangle 3"/>
          <p:cNvSpPr>
            <a:spLocks noGrp="1" noChangeArrowheads="1"/>
          </p:cNvSpPr>
          <p:nvPr>
            <p:ph idx="1"/>
          </p:nvPr>
        </p:nvSpPr>
        <p:spPr>
          <a:xfrm>
            <a:off x="457200" y="1428750"/>
            <a:ext cx="8329613" cy="5072063"/>
          </a:xfrm>
        </p:spPr>
        <p:txBody>
          <a:bodyPr/>
          <a:lstStyle/>
          <a:p>
            <a:r>
              <a:rPr lang="zh-CN" altLang="en-US" sz="1800" smtClean="0">
                <a:ea typeface="宋体" pitchFamily="2" charset="-122"/>
              </a:rPr>
              <a:t>会议制度</a:t>
            </a:r>
          </a:p>
          <a:p>
            <a:pPr lvl="1"/>
            <a:r>
              <a:rPr lang="zh-CN" altLang="en-US" sz="1800" smtClean="0">
                <a:ea typeface="宋体" pitchFamily="2" charset="-122"/>
              </a:rPr>
              <a:t>周例会制度</a:t>
            </a:r>
          </a:p>
          <a:p>
            <a:pPr lvl="1"/>
            <a:r>
              <a:rPr lang="zh-CN" altLang="en-US" sz="1800" smtClean="0">
                <a:ea typeface="宋体" pitchFamily="2" charset="-122"/>
              </a:rPr>
              <a:t>临时会议制度</a:t>
            </a:r>
          </a:p>
          <a:p>
            <a:pPr lvl="1"/>
            <a:r>
              <a:rPr lang="zh-CN" altLang="en-US" sz="1800" smtClean="0">
                <a:ea typeface="宋体" pitchFamily="2" charset="-122"/>
              </a:rPr>
              <a:t>阶段性项目评审制度</a:t>
            </a:r>
          </a:p>
          <a:p>
            <a:r>
              <a:rPr lang="zh-CN" altLang="en-US" sz="1800" smtClean="0">
                <a:ea typeface="宋体" pitchFamily="2" charset="-122"/>
              </a:rPr>
              <a:t>项目沟通制度</a:t>
            </a:r>
          </a:p>
          <a:p>
            <a:pPr lvl="1"/>
            <a:r>
              <a:rPr lang="zh-CN" altLang="en-US" sz="1800" smtClean="0">
                <a:ea typeface="宋体" pitchFamily="2" charset="-122"/>
              </a:rPr>
              <a:t>周计划</a:t>
            </a:r>
            <a:r>
              <a:rPr lang="en-US" altLang="zh-CN" sz="1800" smtClean="0">
                <a:ea typeface="宋体" pitchFamily="2" charset="-122"/>
              </a:rPr>
              <a:t>/</a:t>
            </a:r>
            <a:r>
              <a:rPr lang="zh-CN" altLang="en-US" sz="1800" smtClean="0">
                <a:ea typeface="宋体" pitchFamily="2" charset="-122"/>
              </a:rPr>
              <a:t>周报制度</a:t>
            </a:r>
          </a:p>
          <a:p>
            <a:pPr lvl="1"/>
            <a:r>
              <a:rPr lang="zh-CN" altLang="en-US" sz="1800" smtClean="0">
                <a:ea typeface="宋体" pitchFamily="2" charset="-122"/>
              </a:rPr>
              <a:t>定期</a:t>
            </a:r>
            <a:r>
              <a:rPr lang="en-US" altLang="zh-CN" sz="1800" smtClean="0">
                <a:ea typeface="宋体" pitchFamily="2" charset="-122"/>
              </a:rPr>
              <a:t>/</a:t>
            </a:r>
            <a:r>
              <a:rPr lang="zh-CN" altLang="en-US" sz="1800" smtClean="0">
                <a:ea typeface="宋体" pitchFamily="2" charset="-122"/>
              </a:rPr>
              <a:t>阶段性报告制度</a:t>
            </a:r>
            <a:endParaRPr lang="en-US" altLang="zh-CN" sz="1800" smtClean="0">
              <a:ea typeface="宋体" pitchFamily="2" charset="-122"/>
            </a:endParaRPr>
          </a:p>
          <a:p>
            <a:pPr lvl="1"/>
            <a:r>
              <a:rPr lang="zh-CN" altLang="en-US" sz="1800" smtClean="0">
                <a:ea typeface="宋体" pitchFamily="2" charset="-122"/>
              </a:rPr>
              <a:t>双方协调机制</a:t>
            </a:r>
          </a:p>
          <a:p>
            <a:r>
              <a:rPr lang="zh-CN" altLang="en-US" sz="1800" smtClean="0">
                <a:ea typeface="宋体" pitchFamily="2" charset="-122"/>
              </a:rPr>
              <a:t>文档管理制度</a:t>
            </a:r>
          </a:p>
          <a:p>
            <a:r>
              <a:rPr lang="zh-CN" altLang="en-US" sz="1800" smtClean="0">
                <a:ea typeface="宋体" pitchFamily="2" charset="-122"/>
              </a:rPr>
              <a:t>项目范围变更管理制度</a:t>
            </a:r>
          </a:p>
          <a:p>
            <a:r>
              <a:rPr lang="zh-CN" altLang="en-US" sz="1800" smtClean="0">
                <a:ea typeface="宋体" pitchFamily="2" charset="-122"/>
              </a:rPr>
              <a:t>项目问题的报告与解决</a:t>
            </a:r>
          </a:p>
          <a:p>
            <a:r>
              <a:rPr lang="zh-CN" altLang="en-US" sz="1800" smtClean="0">
                <a:ea typeface="宋体" pitchFamily="2" charset="-122"/>
              </a:rPr>
              <a:t>交付品提交、验收和批准制度</a:t>
            </a:r>
          </a:p>
          <a:p>
            <a:r>
              <a:rPr lang="zh-CN" altLang="en-US" sz="1800" smtClean="0">
                <a:ea typeface="宋体" pitchFamily="2" charset="-122"/>
              </a:rPr>
              <a:t>项目质量保证制度</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71500" y="731838"/>
            <a:ext cx="8572500" cy="563562"/>
          </a:xfrm>
        </p:spPr>
        <p:txBody>
          <a:bodyPr/>
          <a:lstStyle/>
          <a:p>
            <a:pPr eaLnBrk="1" hangingPunct="1"/>
            <a:r>
              <a:rPr lang="zh-CN" altLang="en-US" smtClean="0"/>
              <a:t>项目管理的重点</a:t>
            </a:r>
          </a:p>
        </p:txBody>
      </p:sp>
      <p:graphicFrame>
        <p:nvGraphicFramePr>
          <p:cNvPr id="152579" name="Group 3"/>
          <p:cNvGraphicFramePr>
            <a:graphicFrameLocks noGrp="1"/>
          </p:cNvGraphicFramePr>
          <p:nvPr>
            <p:ph idx="4294967295"/>
          </p:nvPr>
        </p:nvGraphicFramePr>
        <p:xfrm>
          <a:off x="285720" y="1785926"/>
          <a:ext cx="8382000" cy="3383255"/>
        </p:xfrm>
        <a:graphic>
          <a:graphicData uri="http://schemas.openxmlformats.org/drawingml/2006/table">
            <a:tbl>
              <a:tblPr/>
              <a:tblGrid>
                <a:gridCol w="1035050"/>
                <a:gridCol w="2409825"/>
                <a:gridCol w="1712913"/>
                <a:gridCol w="1712912"/>
                <a:gridCol w="1511300"/>
              </a:tblGrid>
              <a:tr h="5318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dirty="0" smtClean="0">
                        <a:ln>
                          <a:noFill/>
                        </a:ln>
                        <a:solidFill>
                          <a:schemeClr val="bg1"/>
                        </a:solidFill>
                        <a:effectLst/>
                        <a:latin typeface="Arial" charset="0"/>
                        <a:ea typeface="楷体_GB2312" pitchFamily="49" charset="-122"/>
                      </a:endParaRPr>
                    </a:p>
                  </a:txBody>
                  <a:tcPr marL="162000" marR="126000" marT="154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800" b="1" i="0" u="none" strike="noStrike" cap="none" normalizeH="0" baseline="0" dirty="0" smtClean="0">
                          <a:ln>
                            <a:noFill/>
                          </a:ln>
                          <a:solidFill>
                            <a:schemeClr val="bg1"/>
                          </a:solidFill>
                          <a:effectLst/>
                          <a:latin typeface="Arial" charset="0"/>
                          <a:ea typeface="楷体_GB2312" pitchFamily="49" charset="-122"/>
                        </a:rPr>
                        <a:t>流 程</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800" b="1" i="0" u="none" strike="noStrike" cap="none" normalizeH="0" baseline="0" dirty="0" smtClean="0">
                          <a:ln>
                            <a:noFill/>
                          </a:ln>
                          <a:solidFill>
                            <a:schemeClr val="bg1"/>
                          </a:solidFill>
                          <a:effectLst/>
                          <a:latin typeface="Arial" charset="0"/>
                          <a:ea typeface="楷体_GB2312" pitchFamily="49" charset="-122"/>
                        </a:rPr>
                        <a:t>人 员</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800" b="1" i="0" u="none" strike="noStrike" cap="none" normalizeH="0" baseline="0" dirty="0" smtClean="0">
                          <a:ln>
                            <a:noFill/>
                          </a:ln>
                          <a:solidFill>
                            <a:schemeClr val="bg1"/>
                          </a:solidFill>
                          <a:effectLst/>
                          <a:latin typeface="Arial" charset="0"/>
                          <a:ea typeface="楷体_GB2312" pitchFamily="49" charset="-122"/>
                        </a:rPr>
                        <a:t>工 具</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800" b="1" i="0" u="none" strike="noStrike" cap="none" normalizeH="0" baseline="0" dirty="0" smtClean="0">
                          <a:ln>
                            <a:noFill/>
                          </a:ln>
                          <a:solidFill>
                            <a:schemeClr val="bg1"/>
                          </a:solidFill>
                          <a:effectLst/>
                          <a:latin typeface="Arial" charset="0"/>
                          <a:ea typeface="楷体_GB2312" pitchFamily="49" charset="-122"/>
                        </a:rPr>
                        <a:t>备 注</a:t>
                      </a:r>
                    </a:p>
                  </a:txBody>
                  <a:tcPr marL="162000" marR="126000" marT="154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r>
              <a:tr h="1022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沟通</a:t>
                      </a:r>
                    </a:p>
                  </a:txBody>
                  <a:tcPr marL="162000" marR="126000" marT="154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日常沟通、问题升级、决策流程</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1800" b="0" i="0" u="none" strike="noStrike" cap="none" normalizeH="0" baseline="0" dirty="0" smtClean="0">
                        <a:ln>
                          <a:noFill/>
                        </a:ln>
                        <a:solidFill>
                          <a:schemeClr val="tx1"/>
                        </a:solidFill>
                        <a:effectLst/>
                        <a:latin typeface="Arial" charset="0"/>
                        <a:ea typeface="楷体_GB2312" pitchFamily="49" charset="-122"/>
                      </a:endParaRP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项目组，项目经理</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周报、</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会议纪要</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1800" b="0" i="0" u="none" strike="noStrike" cap="none" normalizeH="0" baseline="0" dirty="0" smtClean="0">
                        <a:ln>
                          <a:noFill/>
                        </a:ln>
                        <a:solidFill>
                          <a:schemeClr val="tx1"/>
                        </a:solidFill>
                        <a:effectLst/>
                        <a:latin typeface="Arial" charset="0"/>
                        <a:ea typeface="楷体_GB2312" pitchFamily="49"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1800" b="0" i="0" u="none" strike="noStrike" cap="none" normalizeH="0" baseline="0" dirty="0" smtClean="0">
                        <a:ln>
                          <a:noFill/>
                        </a:ln>
                        <a:solidFill>
                          <a:schemeClr val="tx1"/>
                        </a:solidFill>
                        <a:effectLst/>
                        <a:latin typeface="Arial" charset="0"/>
                        <a:ea typeface="楷体_GB2312" pitchFamily="49" charset="-122"/>
                      </a:endParaRPr>
                    </a:p>
                  </a:txBody>
                  <a:tcPr marL="162000" marR="126000" marT="154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23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风险</a:t>
                      </a:r>
                    </a:p>
                  </a:txBody>
                  <a:tcPr marL="162000" marR="126000" marT="154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1800" b="0" i="0" u="none" strike="noStrike" cap="none" normalizeH="0" baseline="0" dirty="0" smtClean="0">
                          <a:ln>
                            <a:noFill/>
                          </a:ln>
                          <a:solidFill>
                            <a:schemeClr val="tx1"/>
                          </a:solidFill>
                          <a:effectLst/>
                          <a:latin typeface="Arial" charset="0"/>
                          <a:ea typeface="楷体_GB2312" pitchFamily="49" charset="-122"/>
                        </a:rPr>
                        <a:t>“</a:t>
                      </a:r>
                      <a:r>
                        <a:rPr kumimoji="0" lang="zh-CN" altLang="en-US" sz="1800" b="0" i="0" u="none" strike="noStrike" cap="none" normalizeH="0" baseline="0" dirty="0" smtClean="0">
                          <a:ln>
                            <a:noFill/>
                          </a:ln>
                          <a:solidFill>
                            <a:schemeClr val="tx1"/>
                          </a:solidFill>
                          <a:effectLst/>
                          <a:latin typeface="Arial" charset="0"/>
                          <a:ea typeface="楷体_GB2312" pitchFamily="49" charset="-122"/>
                        </a:rPr>
                        <a:t>及早发现，及时避免”。</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项目组</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周报、</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1800" b="0" i="0" u="none" strike="noStrike" cap="none" normalizeH="0" baseline="0" dirty="0" smtClean="0">
                          <a:ln>
                            <a:noFill/>
                          </a:ln>
                          <a:solidFill>
                            <a:schemeClr val="tx1"/>
                          </a:solidFill>
                          <a:effectLst/>
                          <a:latin typeface="Arial" charset="0"/>
                          <a:ea typeface="楷体_GB2312" pitchFamily="49" charset="-122"/>
                        </a:rPr>
                        <a:t>《</a:t>
                      </a:r>
                      <a:r>
                        <a:rPr kumimoji="0" lang="zh-CN" altLang="en-US" sz="1800" b="0" i="0" u="none" strike="noStrike" cap="none" normalizeH="0" baseline="0" dirty="0" smtClean="0">
                          <a:ln>
                            <a:noFill/>
                          </a:ln>
                          <a:solidFill>
                            <a:schemeClr val="tx1"/>
                          </a:solidFill>
                          <a:effectLst/>
                          <a:latin typeface="Arial" charset="0"/>
                          <a:ea typeface="楷体_GB2312" pitchFamily="49" charset="-122"/>
                        </a:rPr>
                        <a:t>风险报告</a:t>
                      </a:r>
                      <a:r>
                        <a:rPr kumimoji="0" lang="en-US" altLang="zh-CN" sz="1800" b="0" i="0" u="none" strike="noStrike" cap="none" normalizeH="0" baseline="0" dirty="0" smtClean="0">
                          <a:ln>
                            <a:noFill/>
                          </a:ln>
                          <a:solidFill>
                            <a:schemeClr val="tx1"/>
                          </a:solidFill>
                          <a:effectLst/>
                          <a:latin typeface="Arial" charset="0"/>
                          <a:ea typeface="楷体_GB2312" pitchFamily="49" charset="-122"/>
                        </a:rPr>
                        <a:t>》</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范围、进度是最大的风险</a:t>
                      </a:r>
                    </a:p>
                  </a:txBody>
                  <a:tcPr marL="162000" marR="126000" marT="154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质量</a:t>
                      </a:r>
                    </a:p>
                  </a:txBody>
                  <a:tcPr marL="162000" marR="126000" marT="154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dirty="0" smtClean="0">
                          <a:ln>
                            <a:noFill/>
                          </a:ln>
                          <a:solidFill>
                            <a:schemeClr val="tx1"/>
                          </a:solidFill>
                          <a:effectLst/>
                          <a:latin typeface="Arial" charset="0"/>
                          <a:ea typeface="楷体_GB2312" pitchFamily="49" charset="-122"/>
                        </a:rPr>
                        <a:t>各负其责，文档评审；体系文件配置管理</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1800" b="0" i="0" u="none" strike="noStrike" cap="none" normalizeH="0" baseline="0" smtClean="0">
                          <a:ln>
                            <a:noFill/>
                          </a:ln>
                          <a:solidFill>
                            <a:schemeClr val="tx1"/>
                          </a:solidFill>
                          <a:effectLst/>
                          <a:latin typeface="Arial" charset="0"/>
                          <a:ea typeface="楷体_GB2312" pitchFamily="49" charset="-122"/>
                        </a:rPr>
                        <a:t>各人；各小组；</a:t>
                      </a: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0" i="0" u="none" strike="noStrike" cap="none" normalizeH="0" baseline="0" dirty="0" smtClean="0">
                        <a:ln>
                          <a:noFill/>
                        </a:ln>
                        <a:solidFill>
                          <a:schemeClr val="tx1"/>
                        </a:solidFill>
                        <a:effectLst/>
                        <a:latin typeface="Arial" charset="0"/>
                        <a:ea typeface="楷体_GB2312" pitchFamily="49" charset="-122"/>
                      </a:endParaRPr>
                    </a:p>
                  </a:txBody>
                  <a:tcPr marL="162000" marR="126000" marT="154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0" i="0" u="none" strike="noStrike" cap="none" normalizeH="0" baseline="0" dirty="0" smtClean="0">
                        <a:ln>
                          <a:noFill/>
                        </a:ln>
                        <a:solidFill>
                          <a:schemeClr val="tx1"/>
                        </a:solidFill>
                        <a:effectLst/>
                        <a:latin typeface="Arial" charset="0"/>
                        <a:ea typeface="楷体_GB2312" pitchFamily="49" charset="-122"/>
                      </a:endParaRPr>
                    </a:p>
                  </a:txBody>
                  <a:tcPr marL="162000" marR="126000" marT="154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52579"/>
                                        </p:tgtEl>
                                        <p:attrNameLst>
                                          <p:attrName>style.visibility</p:attrName>
                                        </p:attrNameLst>
                                      </p:cBhvr>
                                      <p:to>
                                        <p:strVal val="visible"/>
                                      </p:to>
                                    </p:set>
                                    <p:animEffect transition="in" filter="box(in)">
                                      <p:cBhvr>
                                        <p:cTn id="7" dur="500"/>
                                        <p:tgtEl>
                                          <p:spTgt spid="152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1"/>
          <p:cNvSpPr>
            <a:spLocks noGrp="1"/>
          </p:cNvSpPr>
          <p:nvPr>
            <p:ph type="title"/>
          </p:nvPr>
        </p:nvSpPr>
        <p:spPr>
          <a:xfrm>
            <a:off x="571500" y="731838"/>
            <a:ext cx="8572500" cy="563562"/>
          </a:xfrm>
        </p:spPr>
        <p:txBody>
          <a:bodyPr/>
          <a:lstStyle/>
          <a:p>
            <a:r>
              <a:rPr lang="zh-CN" altLang="en-US" smtClean="0">
                <a:ea typeface="宋体" pitchFamily="2" charset="-122"/>
              </a:rPr>
              <a:t>沟通管理</a:t>
            </a:r>
          </a:p>
        </p:txBody>
      </p:sp>
      <p:sp>
        <p:nvSpPr>
          <p:cNvPr id="3" name="内容占位符 2"/>
          <p:cNvSpPr>
            <a:spLocks noGrp="1"/>
          </p:cNvSpPr>
          <p:nvPr>
            <p:ph idx="1"/>
          </p:nvPr>
        </p:nvSpPr>
        <p:spPr>
          <a:xfrm>
            <a:off x="457200" y="1428750"/>
            <a:ext cx="8329613" cy="5072063"/>
          </a:xfrm>
        </p:spPr>
        <p:txBody>
          <a:bodyPr/>
          <a:lstStyle/>
          <a:p>
            <a:r>
              <a:rPr lang="zh-CN" altLang="en-US" sz="1800" dirty="0" smtClean="0">
                <a:ea typeface="宋体" pitchFamily="2" charset="-122"/>
              </a:rPr>
              <a:t>项目组讨论会（每周五）</a:t>
            </a:r>
          </a:p>
          <a:p>
            <a:pPr lvl="1"/>
            <a:r>
              <a:rPr lang="zh-CN" altLang="en-US" sz="1200" dirty="0" smtClean="0">
                <a:ea typeface="宋体" pitchFamily="2" charset="-122"/>
              </a:rPr>
              <a:t>本周项目工作进度</a:t>
            </a:r>
          </a:p>
          <a:p>
            <a:pPr lvl="1"/>
            <a:r>
              <a:rPr lang="zh-CN" altLang="en-US" sz="1200" dirty="0" smtClean="0">
                <a:ea typeface="宋体" pitchFamily="2" charset="-122"/>
              </a:rPr>
              <a:t>本周项目实施存在的问题</a:t>
            </a:r>
          </a:p>
          <a:p>
            <a:pPr lvl="1"/>
            <a:r>
              <a:rPr lang="zh-CN" altLang="en-US" sz="1200" dirty="0" smtClean="0">
                <a:ea typeface="宋体" pitchFamily="2" charset="-122"/>
              </a:rPr>
              <a:t>风险的识别和规避</a:t>
            </a:r>
          </a:p>
          <a:p>
            <a:pPr lvl="1"/>
            <a:r>
              <a:rPr lang="zh-CN" altLang="en-US" sz="1200" dirty="0" smtClean="0">
                <a:ea typeface="宋体" pitchFamily="2" charset="-122"/>
              </a:rPr>
              <a:t>下周项目工作计划</a:t>
            </a:r>
          </a:p>
          <a:p>
            <a:r>
              <a:rPr lang="zh-CN" altLang="en-US" sz="1800" dirty="0" smtClean="0">
                <a:ea typeface="宋体" pitchFamily="2" charset="-122"/>
              </a:rPr>
              <a:t>紧急问题处理会议（按需）</a:t>
            </a:r>
          </a:p>
          <a:p>
            <a:pPr lvl="1"/>
            <a:r>
              <a:rPr lang="zh-CN" altLang="en-US" sz="1200" dirty="0" smtClean="0">
                <a:ea typeface="宋体" pitchFamily="2" charset="-122"/>
              </a:rPr>
              <a:t>讨论项目中出现的紧急问题及行动方案</a:t>
            </a:r>
          </a:p>
          <a:p>
            <a:r>
              <a:rPr lang="zh-CN" altLang="en-US" sz="1800" dirty="0" smtClean="0">
                <a:ea typeface="宋体" pitchFamily="2" charset="-122"/>
              </a:rPr>
              <a:t>建立问题升级决策机制</a:t>
            </a:r>
          </a:p>
          <a:p>
            <a:pPr lvl="1"/>
            <a:r>
              <a:rPr lang="zh-CN" altLang="en-US" sz="1200" dirty="0" smtClean="0">
                <a:ea typeface="宋体" pitchFamily="2" charset="-122"/>
              </a:rPr>
              <a:t>决策流程：</a:t>
            </a:r>
          </a:p>
          <a:p>
            <a:pPr lvl="2"/>
            <a:r>
              <a:rPr lang="zh-CN" altLang="en-US" sz="1200" dirty="0" smtClean="0">
                <a:ea typeface="宋体" pitchFamily="2" charset="-122"/>
              </a:rPr>
              <a:t>在项目组范围内的决策</a:t>
            </a:r>
          </a:p>
          <a:p>
            <a:pPr lvl="3"/>
            <a:r>
              <a:rPr lang="zh-CN" altLang="en-US" sz="1600" dirty="0" smtClean="0">
                <a:ea typeface="宋体" pitchFamily="2" charset="-122"/>
              </a:rPr>
              <a:t>有关项目管理方面的范围、进度、成本等问题，由项目经理审核</a:t>
            </a:r>
          </a:p>
          <a:p>
            <a:pPr lvl="3"/>
            <a:r>
              <a:rPr lang="zh-CN" altLang="en-US" sz="1600" dirty="0" smtClean="0">
                <a:ea typeface="宋体" pitchFamily="2" charset="-122"/>
              </a:rPr>
              <a:t>有关流程咨询的问题，由流程负责人审核</a:t>
            </a:r>
          </a:p>
          <a:p>
            <a:pPr lvl="2"/>
            <a:r>
              <a:rPr lang="zh-CN" altLang="en-US" sz="1200" dirty="0" smtClean="0">
                <a:ea typeface="宋体" pitchFamily="2" charset="-122"/>
              </a:rPr>
              <a:t>在项目组范围内不能决策的，提交至更高层（项目总指挥）决策</a:t>
            </a:r>
          </a:p>
          <a:p>
            <a:pPr lvl="2"/>
            <a:r>
              <a:rPr lang="zh-CN" altLang="en-US" sz="1200" dirty="0" smtClean="0">
                <a:ea typeface="宋体" pitchFamily="2" charset="-122"/>
              </a:rPr>
              <a:t>决策结果在本项目周期内保持稳定</a:t>
            </a:r>
          </a:p>
          <a:p>
            <a:pPr lvl="1"/>
            <a:r>
              <a:rPr lang="zh-CN" altLang="en-US" sz="1200" dirty="0" smtClean="0">
                <a:ea typeface="宋体" pitchFamily="2" charset="-122"/>
              </a:rPr>
              <a:t>决策产出物：</a:t>
            </a:r>
          </a:p>
          <a:p>
            <a:pPr lvl="2"/>
            <a:r>
              <a:rPr lang="zh-CN" altLang="en-US" sz="1200" dirty="0" smtClean="0">
                <a:ea typeface="宋体" pitchFamily="2" charset="-122"/>
              </a:rPr>
              <a:t>问题解决方案</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 calcmode="lin" valueType="num">
                                      <p:cBhvr additive="base">
                                        <p:cTn id="5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 calcmode="lin" valueType="num">
                                      <p:cBhvr additive="base">
                                        <p:cTn id="5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anim calcmode="lin" valueType="num">
                                      <p:cBhvr additive="base">
                                        <p:cTn id="6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anim calcmode="lin" valueType="num">
                                      <p:cBhvr additive="base">
                                        <p:cTn id="6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anim calcmode="lin" valueType="num">
                                      <p:cBhvr additive="base">
                                        <p:cTn id="71"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71500" y="731838"/>
            <a:ext cx="8572500" cy="563562"/>
          </a:xfrm>
        </p:spPr>
        <p:txBody>
          <a:bodyPr/>
          <a:lstStyle/>
          <a:p>
            <a:pPr eaLnBrk="1" hangingPunct="1"/>
            <a:r>
              <a:rPr lang="zh-CN" altLang="en-US" smtClean="0"/>
              <a:t>风险管理－主要风险分析</a:t>
            </a:r>
          </a:p>
        </p:txBody>
      </p:sp>
      <p:graphicFrame>
        <p:nvGraphicFramePr>
          <p:cNvPr id="155678" name="Group 30"/>
          <p:cNvGraphicFramePr>
            <a:graphicFrameLocks noGrp="1"/>
          </p:cNvGraphicFramePr>
          <p:nvPr>
            <p:ph idx="4294967295"/>
          </p:nvPr>
        </p:nvGraphicFramePr>
        <p:xfrm>
          <a:off x="571472" y="1643050"/>
          <a:ext cx="7964488" cy="4389120"/>
        </p:xfrm>
        <a:graphic>
          <a:graphicData uri="http://schemas.openxmlformats.org/drawingml/2006/table">
            <a:tbl>
              <a:tblPr/>
              <a:tblGrid>
                <a:gridCol w="1809750"/>
                <a:gridCol w="593725"/>
                <a:gridCol w="2292350"/>
                <a:gridCol w="3268663"/>
              </a:tblGrid>
              <a:tr h="307975">
                <a:tc>
                  <a:txBody>
                    <a:bodyPr/>
                    <a:lstStyle/>
                    <a:p>
                      <a:pPr marL="0" marR="0" lvl="0" indent="0" algn="ctr" defTabSz="74295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dirty="0" smtClean="0">
                          <a:ln>
                            <a:noFill/>
                          </a:ln>
                          <a:solidFill>
                            <a:schemeClr val="bg1"/>
                          </a:solidFill>
                          <a:effectLst/>
                          <a:latin typeface="楷体_GB2312" pitchFamily="49" charset="-122"/>
                          <a:ea typeface="楷体_GB2312" pitchFamily="49" charset="-122"/>
                        </a:rPr>
                        <a:t>潜在风险</a:t>
                      </a:r>
                    </a:p>
                  </a:txBody>
                  <a:tcPr marT="91440" marB="914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74295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smtClean="0">
                          <a:ln>
                            <a:noFill/>
                          </a:ln>
                          <a:solidFill>
                            <a:schemeClr val="bg1"/>
                          </a:solidFill>
                          <a:effectLst/>
                          <a:latin typeface="楷体_GB2312" pitchFamily="49" charset="-122"/>
                          <a:ea typeface="楷体_GB2312" pitchFamily="49" charset="-122"/>
                        </a:rPr>
                        <a:t>级别</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74295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dirty="0" smtClean="0">
                          <a:ln>
                            <a:noFill/>
                          </a:ln>
                          <a:solidFill>
                            <a:schemeClr val="bg1"/>
                          </a:solidFill>
                          <a:effectLst/>
                          <a:latin typeface="楷体_GB2312" pitchFamily="49" charset="-122"/>
                          <a:ea typeface="楷体_GB2312" pitchFamily="49" charset="-122"/>
                        </a:rPr>
                        <a:t>影响</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c>
                  <a:txBody>
                    <a:bodyPr/>
                    <a:lstStyle/>
                    <a:p>
                      <a:pPr marL="0" marR="0" lvl="0" indent="0" algn="ctr" defTabSz="742950" rtl="0" eaLnBrk="1" fontAlgn="base" latinLnBrk="0" hangingPunct="1">
                        <a:lnSpc>
                          <a:spcPct val="100000"/>
                        </a:lnSpc>
                        <a:spcBef>
                          <a:spcPct val="20000"/>
                        </a:spcBef>
                        <a:spcAft>
                          <a:spcPct val="0"/>
                        </a:spcAft>
                        <a:buClrTx/>
                        <a:buSzTx/>
                        <a:buFontTx/>
                        <a:buNone/>
                        <a:tabLst/>
                      </a:pPr>
                      <a:r>
                        <a:rPr kumimoji="0" lang="zh-CN" altLang="en-US" sz="1600" b="1" i="0" u="none" strike="noStrike" cap="none" normalizeH="0" baseline="0" dirty="0" smtClean="0">
                          <a:ln>
                            <a:noFill/>
                          </a:ln>
                          <a:solidFill>
                            <a:schemeClr val="bg1"/>
                          </a:solidFill>
                          <a:effectLst/>
                          <a:latin typeface="楷体_GB2312" pitchFamily="49" charset="-122"/>
                          <a:ea typeface="楷体_GB2312" pitchFamily="49" charset="-122"/>
                        </a:rPr>
                        <a:t>对策</a:t>
                      </a:r>
                    </a:p>
                  </a:txBody>
                  <a:tcPr marT="91440" marB="914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tr>
              <a:tr h="823913">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项目工作范围缺乏严格控制</a:t>
                      </a:r>
                    </a:p>
                  </a:txBody>
                  <a:tcPr marT="91440" marB="914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smtClean="0">
                          <a:ln>
                            <a:noFill/>
                          </a:ln>
                          <a:solidFill>
                            <a:schemeClr val="tx1"/>
                          </a:solidFill>
                          <a:effectLst/>
                          <a:latin typeface="楷体_GB2312" pitchFamily="49" charset="-122"/>
                          <a:ea typeface="楷体_GB2312" pitchFamily="49" charset="-122"/>
                        </a:rPr>
                        <a:t>高</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需求扩大，导致项目工作量超出预期</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双方项目经理充分沟通，在必要时提请管理委员会进行统一协调，对超出项目工作范围的工作量进行友好协商和定义。</a:t>
                      </a:r>
                    </a:p>
                  </a:txBody>
                  <a:tcPr marT="91440" marB="914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52500">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试图设计</a:t>
                      </a:r>
                      <a:r>
                        <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rPr>
                        <a:t>100</a:t>
                      </a: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％完美的流程</a:t>
                      </a:r>
                    </a:p>
                  </a:txBody>
                  <a:tcPr marT="91440" marB="914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smtClean="0">
                          <a:ln>
                            <a:noFill/>
                          </a:ln>
                          <a:solidFill>
                            <a:schemeClr val="tx1"/>
                          </a:solidFill>
                          <a:effectLst/>
                          <a:latin typeface="楷体_GB2312" pitchFamily="49" charset="-122"/>
                          <a:ea typeface="楷体_GB2312" pitchFamily="49" charset="-122"/>
                        </a:rPr>
                        <a:t>高</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smtClean="0">
                          <a:ln>
                            <a:noFill/>
                          </a:ln>
                          <a:solidFill>
                            <a:schemeClr val="tx1"/>
                          </a:solidFill>
                          <a:effectLst/>
                          <a:latin typeface="楷体_GB2312" pitchFamily="49" charset="-122"/>
                          <a:ea typeface="楷体_GB2312" pitchFamily="49" charset="-122"/>
                        </a:rPr>
                        <a:t>导致项目进度延迟</a:t>
                      </a:r>
                    </a:p>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smtClean="0">
                          <a:ln>
                            <a:noFill/>
                          </a:ln>
                          <a:solidFill>
                            <a:schemeClr val="tx1"/>
                          </a:solidFill>
                          <a:effectLst/>
                          <a:latin typeface="楷体_GB2312" pitchFamily="49" charset="-122"/>
                          <a:ea typeface="楷体_GB2312" pitchFamily="49" charset="-122"/>
                        </a:rPr>
                        <a:t>流程过于理想化和复杂，影响实际操作</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双方充分沟通，达成共识，确定</a:t>
                      </a:r>
                      <a:r>
                        <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rPr>
                        <a:t>80/20</a:t>
                      </a: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原则，设计</a:t>
                      </a:r>
                      <a:r>
                        <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rPr>
                        <a:t>IT</a:t>
                      </a: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流程时必须客观实际。一个可以使用的流程要比一个理想化的仍在制图版上的流程要好</a:t>
                      </a:r>
                    </a:p>
                  </a:txBody>
                  <a:tcPr marT="91440" marB="914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0725">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客户日常工作繁忙，对服务管理不了解，缺少配合支持</a:t>
                      </a:r>
                    </a:p>
                    <a:p>
                      <a:pPr marL="0" marR="0" lvl="0" indent="0" algn="l" defTabSz="742950" rtl="0" eaLnBrk="1" fontAlgn="base" latinLnBrk="0" hangingPunct="1">
                        <a:lnSpc>
                          <a:spcPct val="100000"/>
                        </a:lnSpc>
                        <a:spcBef>
                          <a:spcPct val="20000"/>
                        </a:spcBef>
                        <a:spcAft>
                          <a:spcPct val="0"/>
                        </a:spcAft>
                        <a:buClrTx/>
                        <a:buSzTx/>
                        <a:buFontTx/>
                        <a:buNone/>
                        <a:tabLst/>
                      </a:pPr>
                      <a:endPar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endParaRPr>
                    </a:p>
                  </a:txBody>
                  <a:tcPr marT="91440" marB="9144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高</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顾客的需求不能完备体现在服务协议中；难以了解顾客对服务改进的满意度，流程不能满足顾客的要求</a:t>
                      </a:r>
                    </a:p>
                  </a:txBody>
                  <a:tcPr marT="91440" marB="914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必要的沟通</a:t>
                      </a:r>
                      <a:r>
                        <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rPr>
                        <a:t>/</a:t>
                      </a: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培训；</a:t>
                      </a:r>
                      <a:endParaRPr kumimoji="0" lang="en-US" altLang="zh-CN" sz="1600" b="0" i="0" u="none" strike="noStrike" cap="none" normalizeH="0" baseline="0" dirty="0" smtClean="0">
                        <a:ln>
                          <a:noFill/>
                        </a:ln>
                        <a:solidFill>
                          <a:schemeClr val="tx1"/>
                        </a:solidFill>
                        <a:effectLst/>
                        <a:latin typeface="楷体_GB2312" pitchFamily="49" charset="-122"/>
                        <a:ea typeface="楷体_GB2312" pitchFamily="49" charset="-122"/>
                      </a:endParaRPr>
                    </a:p>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预先确认和安排研讨会的时间</a:t>
                      </a:r>
                    </a:p>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争取顾客配合项目时间安排</a:t>
                      </a:r>
                    </a:p>
                    <a:p>
                      <a:pPr marL="0" marR="0" lvl="0" indent="0" algn="l" defTabSz="742950" rtl="0" eaLnBrk="1" fontAlgn="base" latinLnBrk="0" hangingPunct="1">
                        <a:lnSpc>
                          <a:spcPct val="100000"/>
                        </a:lnSpc>
                        <a:spcBef>
                          <a:spcPct val="2000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楷体_GB2312" pitchFamily="49" charset="-122"/>
                          <a:ea typeface="楷体_GB2312" pitchFamily="49" charset="-122"/>
                        </a:rPr>
                        <a:t>提供相关服务报告</a:t>
                      </a:r>
                    </a:p>
                  </a:txBody>
                  <a:tcPr marT="91440" marB="9144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55678"/>
                                        </p:tgtEl>
                                        <p:attrNameLst>
                                          <p:attrName>style.visibility</p:attrName>
                                        </p:attrNameLst>
                                      </p:cBhvr>
                                      <p:to>
                                        <p:strVal val="visible"/>
                                      </p:to>
                                    </p:set>
                                    <p:animEffect transition="in" filter="checkerboard(across)">
                                      <p:cBhvr>
                                        <p:cTn id="7" dur="500"/>
                                        <p:tgtEl>
                                          <p:spTgt spid="155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571500" y="731838"/>
            <a:ext cx="8572500" cy="563562"/>
          </a:xfrm>
        </p:spPr>
        <p:txBody>
          <a:bodyPr/>
          <a:lstStyle/>
          <a:p>
            <a:pPr eaLnBrk="1" hangingPunct="1"/>
            <a:r>
              <a:rPr lang="zh-CN" altLang="en-US" smtClean="0">
                <a:latin typeface="Tahoma" pitchFamily="34" charset="0"/>
              </a:rPr>
              <a:t>项目成功关键因素</a:t>
            </a:r>
          </a:p>
        </p:txBody>
      </p:sp>
      <p:sp>
        <p:nvSpPr>
          <p:cNvPr id="157698" name="Rectangle 2"/>
          <p:cNvSpPr>
            <a:spLocks noChangeArrowheads="1"/>
          </p:cNvSpPr>
          <p:nvPr/>
        </p:nvSpPr>
        <p:spPr bwMode="auto">
          <a:xfrm>
            <a:off x="323850" y="1423988"/>
            <a:ext cx="8534400" cy="4648200"/>
          </a:xfrm>
          <a:prstGeom prst="rect">
            <a:avLst/>
          </a:prstGeom>
          <a:noFill/>
          <a:ln w="9525">
            <a:noFill/>
            <a:miter lim="800000"/>
            <a:headEnd/>
            <a:tailEnd/>
          </a:ln>
        </p:spPr>
        <p:txBody>
          <a:bodyPr lIns="45720" rIns="45720"/>
          <a:lstStyle/>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取得领导的全力支持</a:t>
            </a:r>
          </a:p>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使用资深项目经理，全面管理项目实施</a:t>
            </a:r>
            <a:endParaRPr lang="en-GB" sz="2000" b="0">
              <a:latin typeface="楷体_GB2312" pitchFamily="49" charset="-122"/>
              <a:ea typeface="楷体_GB2312" pitchFamily="49" charset="-122"/>
              <a:cs typeface="Arial" charset="0"/>
            </a:endParaRPr>
          </a:p>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审核每个项目节点</a:t>
            </a:r>
            <a:r>
              <a:rPr lang="en-GB" sz="2000" b="0">
                <a:latin typeface="楷体_GB2312" pitchFamily="49" charset="-122"/>
                <a:ea typeface="楷体_GB2312" pitchFamily="49" charset="-122"/>
                <a:cs typeface="Arial" charset="0"/>
              </a:rPr>
              <a:t> </a:t>
            </a:r>
            <a:r>
              <a:rPr lang="en-GB" altLang="zh-CN" sz="2000" b="0">
                <a:latin typeface="楷体_GB2312" pitchFamily="49" charset="-122"/>
                <a:ea typeface="楷体_GB2312" pitchFamily="49" charset="-122"/>
                <a:cs typeface="Arial" charset="0"/>
              </a:rPr>
              <a:t>(</a:t>
            </a:r>
            <a:r>
              <a:rPr lang="zh-CN" altLang="en-GB" sz="2000" b="0">
                <a:latin typeface="楷体_GB2312" pitchFamily="49" charset="-122"/>
                <a:ea typeface="楷体_GB2312" pitchFamily="49" charset="-122"/>
                <a:cs typeface="Arial" charset="0"/>
              </a:rPr>
              <a:t>在每个阶段末)</a:t>
            </a:r>
          </a:p>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指派专职人员参与项目</a:t>
            </a:r>
            <a:r>
              <a:rPr lang="en-GB" altLang="zh-CN" sz="2000" b="0">
                <a:latin typeface="楷体_GB2312" pitchFamily="49" charset="-122"/>
                <a:ea typeface="楷体_GB2312" pitchFamily="49" charset="-122"/>
                <a:cs typeface="Arial" charset="0"/>
              </a:rPr>
              <a:t>:</a:t>
            </a:r>
          </a:p>
          <a:p>
            <a:pPr marL="742950" lvl="1" indent="-285750">
              <a:lnSpc>
                <a:spcPct val="120000"/>
              </a:lnSpc>
              <a:spcBef>
                <a:spcPct val="25000"/>
              </a:spcBef>
              <a:spcAft>
                <a:spcPct val="15000"/>
              </a:spcAft>
              <a:buClr>
                <a:srgbClr val="000099"/>
              </a:buClr>
              <a:buFont typeface="Wingdings" pitchFamily="2" charset="2"/>
              <a:buChar char="ü"/>
            </a:pPr>
            <a:r>
              <a:rPr lang="zh-CN" altLang="en-US" sz="2000" b="0">
                <a:latin typeface="楷体_GB2312" pitchFamily="49" charset="-122"/>
                <a:ea typeface="楷体_GB2312" pitchFamily="49" charset="-122"/>
                <a:cs typeface="Arial" charset="0"/>
              </a:rPr>
              <a:t>运维</a:t>
            </a:r>
            <a:r>
              <a:rPr lang="zh-CN" altLang="en-GB" sz="2000" b="0">
                <a:latin typeface="楷体_GB2312" pitchFamily="49" charset="-122"/>
                <a:ea typeface="楷体_GB2312" pitchFamily="49" charset="-122"/>
                <a:cs typeface="Arial" charset="0"/>
              </a:rPr>
              <a:t>项目经理</a:t>
            </a:r>
          </a:p>
          <a:p>
            <a:pPr marL="742950" lvl="1" indent="-285750">
              <a:lnSpc>
                <a:spcPct val="120000"/>
              </a:lnSpc>
              <a:spcBef>
                <a:spcPct val="25000"/>
              </a:spcBef>
              <a:spcAft>
                <a:spcPct val="15000"/>
              </a:spcAft>
              <a:buClr>
                <a:srgbClr val="000099"/>
              </a:buClr>
              <a:buFont typeface="Wingdings" pitchFamily="2" charset="2"/>
              <a:buChar char="ü"/>
            </a:pPr>
            <a:r>
              <a:rPr lang="zh-CN" altLang="en-GB" sz="2000" b="0">
                <a:latin typeface="楷体_GB2312" pitchFamily="49" charset="-122"/>
                <a:ea typeface="楷体_GB2312" pitchFamily="49" charset="-122"/>
                <a:cs typeface="Arial" charset="0"/>
              </a:rPr>
              <a:t>相关部门负责人和联系人</a:t>
            </a:r>
            <a:endParaRPr lang="en-US" altLang="zh-CN" sz="2000" b="0">
              <a:latin typeface="楷体_GB2312" pitchFamily="49" charset="-122"/>
              <a:ea typeface="楷体_GB2312" pitchFamily="49" charset="-122"/>
              <a:cs typeface="Arial" charset="0"/>
            </a:endParaRPr>
          </a:p>
          <a:p>
            <a:pPr marL="742950" lvl="1" indent="-285750">
              <a:lnSpc>
                <a:spcPct val="120000"/>
              </a:lnSpc>
              <a:spcBef>
                <a:spcPct val="25000"/>
              </a:spcBef>
              <a:spcAft>
                <a:spcPct val="15000"/>
              </a:spcAft>
              <a:buClr>
                <a:srgbClr val="000099"/>
              </a:buClr>
              <a:buFont typeface="Wingdings" pitchFamily="2" charset="2"/>
              <a:buChar char="ü"/>
            </a:pPr>
            <a:r>
              <a:rPr lang="zh-CN" altLang="en-US" sz="2000" b="0">
                <a:latin typeface="楷体_GB2312" pitchFamily="49" charset="-122"/>
                <a:ea typeface="楷体_GB2312" pitchFamily="49" charset="-122"/>
                <a:cs typeface="Arial" charset="0"/>
              </a:rPr>
              <a:t>体系编写和评审人员</a:t>
            </a:r>
            <a:endParaRPr lang="en-GB" altLang="zh-CN" sz="2000" b="0">
              <a:latin typeface="楷体_GB2312" pitchFamily="49" charset="-122"/>
              <a:ea typeface="楷体_GB2312" pitchFamily="49" charset="-122"/>
              <a:cs typeface="Arial" charset="0"/>
            </a:endParaRPr>
          </a:p>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公布行动计划</a:t>
            </a:r>
          </a:p>
          <a:p>
            <a:pPr marL="342900" indent="-342900">
              <a:lnSpc>
                <a:spcPct val="120000"/>
              </a:lnSpc>
              <a:buClr>
                <a:srgbClr val="000099"/>
              </a:buClr>
              <a:buFontTx/>
              <a:buChar char="•"/>
            </a:pPr>
            <a:r>
              <a:rPr lang="zh-CN" altLang="en-GB" sz="2000" b="0">
                <a:latin typeface="楷体_GB2312" pitchFamily="49" charset="-122"/>
                <a:ea typeface="楷体_GB2312" pitchFamily="49" charset="-122"/>
                <a:cs typeface="Arial" charset="0"/>
              </a:rPr>
              <a:t>客户的资源投入</a:t>
            </a:r>
            <a:r>
              <a:rPr lang="zh-CN" altLang="en-US" sz="2000" b="0">
                <a:latin typeface="楷体_GB2312" pitchFamily="49" charset="-122"/>
                <a:ea typeface="楷体_GB2312" pitchFamily="49" charset="-122"/>
                <a:cs typeface="Arial" charset="0"/>
              </a:rPr>
              <a:t>和关注</a:t>
            </a:r>
            <a:r>
              <a:rPr lang="zh-CN" altLang="en-GB" sz="2000" b="0">
                <a:latin typeface="楷体_GB2312" pitchFamily="49" charset="-122"/>
                <a:ea typeface="楷体_GB2312" pitchFamily="49" charset="-122"/>
                <a:cs typeface="Arial" charset="0"/>
              </a:rPr>
              <a:t>（成功的项目通常客户人力资源的投入会占据总人力资源投入的</a:t>
            </a:r>
            <a:r>
              <a:rPr lang="en-GB" altLang="zh-CN" sz="2000" b="0">
                <a:latin typeface="楷体_GB2312" pitchFamily="49" charset="-122"/>
                <a:ea typeface="楷体_GB2312" pitchFamily="49" charset="-122"/>
                <a:cs typeface="Arial" charset="0"/>
              </a:rPr>
              <a:t>30-40%</a:t>
            </a:r>
            <a:r>
              <a:rPr lang="zh-CN" altLang="en-GB" sz="2000" b="0">
                <a:latin typeface="楷体_GB2312" pitchFamily="49" charset="-122"/>
                <a:ea typeface="楷体_GB2312" pitchFamily="49" charset="-122"/>
                <a:cs typeface="Arial" charset="0"/>
              </a:rPr>
              <a:t>）</a:t>
            </a:r>
          </a:p>
          <a:p>
            <a:pPr marL="342900" indent="-342900">
              <a:lnSpc>
                <a:spcPct val="120000"/>
              </a:lnSpc>
              <a:buClr>
                <a:srgbClr val="000099"/>
              </a:buClr>
              <a:buFontTx/>
              <a:buChar char="•"/>
            </a:pPr>
            <a:r>
              <a:rPr lang="en-GB" altLang="zh-CN" sz="2000" b="0">
                <a:latin typeface="楷体_GB2312" pitchFamily="49" charset="-122"/>
                <a:ea typeface="楷体_GB2312" pitchFamily="49" charset="-122"/>
                <a:cs typeface="Arial" charset="0"/>
              </a:rPr>
              <a:t>IT</a:t>
            </a:r>
            <a:r>
              <a:rPr lang="zh-CN" altLang="en-GB" sz="2000" b="0">
                <a:latin typeface="楷体_GB2312" pitchFamily="49" charset="-122"/>
                <a:ea typeface="楷体_GB2312" pitchFamily="49" charset="-122"/>
                <a:cs typeface="Arial" charset="0"/>
              </a:rPr>
              <a:t>服务管理工具技能的尽早培养</a:t>
            </a:r>
            <a:endParaRPr lang="zh-CN" altLang="en-US" sz="2000" b="0">
              <a:latin typeface="楷体_GB2312" pitchFamily="49" charset="-122"/>
              <a:ea typeface="楷体_GB2312" pitchFamily="49" charset="-122"/>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7698"/>
                                        </p:tgtEl>
                                        <p:attrNameLst>
                                          <p:attrName>style.visibility</p:attrName>
                                        </p:attrNameLst>
                                      </p:cBhvr>
                                      <p:to>
                                        <p:strVal val="visible"/>
                                      </p:to>
                                    </p:set>
                                    <p:anim calcmode="lin" valueType="num">
                                      <p:cBhvr additive="base">
                                        <p:cTn id="7" dur="500" fill="hold"/>
                                        <p:tgtEl>
                                          <p:spTgt spid="157698"/>
                                        </p:tgtEl>
                                        <p:attrNameLst>
                                          <p:attrName>ppt_x</p:attrName>
                                        </p:attrNameLst>
                                      </p:cBhvr>
                                      <p:tavLst>
                                        <p:tav tm="0">
                                          <p:val>
                                            <p:strVal val="#ppt_x"/>
                                          </p:val>
                                        </p:tav>
                                        <p:tav tm="100000">
                                          <p:val>
                                            <p:strVal val="#ppt_x"/>
                                          </p:val>
                                        </p:tav>
                                      </p:tavLst>
                                    </p:anim>
                                    <p:anim calcmode="lin" valueType="num">
                                      <p:cBhvr additive="base">
                                        <p:cTn id="8" dur="500" fill="hold"/>
                                        <p:tgtEl>
                                          <p:spTgt spid="1576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p:cNvSpPr>
            <a:spLocks noGrp="1"/>
          </p:cNvSpPr>
          <p:nvPr>
            <p:ph type="title"/>
          </p:nvPr>
        </p:nvSpPr>
        <p:spPr>
          <a:xfrm>
            <a:off x="571500" y="731838"/>
            <a:ext cx="8572500" cy="563562"/>
          </a:xfrm>
        </p:spPr>
        <p:txBody>
          <a:bodyPr/>
          <a:lstStyle/>
          <a:p>
            <a:r>
              <a:rPr lang="zh-CN" altLang="en-US" dirty="0" smtClean="0">
                <a:ea typeface="宋体" pitchFamily="2" charset="-122"/>
              </a:rPr>
              <a:t>体系建设的组织保障</a:t>
            </a:r>
            <a:r>
              <a:rPr lang="en-US" altLang="zh-CN" dirty="0" smtClean="0">
                <a:ea typeface="宋体" pitchFamily="2" charset="-122"/>
              </a:rPr>
              <a:t>-</a:t>
            </a:r>
            <a:r>
              <a:rPr lang="zh-CN" altLang="en-US" dirty="0" smtClean="0">
                <a:ea typeface="宋体" pitchFamily="2" charset="-122"/>
              </a:rPr>
              <a:t>浪潮样板</a:t>
            </a:r>
          </a:p>
        </p:txBody>
      </p:sp>
      <p:graphicFrame>
        <p:nvGraphicFramePr>
          <p:cNvPr id="32769" name="Object 1"/>
          <p:cNvGraphicFramePr>
            <a:graphicFrameLocks noChangeAspect="1"/>
          </p:cNvGraphicFramePr>
          <p:nvPr/>
        </p:nvGraphicFramePr>
        <p:xfrm>
          <a:off x="568325" y="1500188"/>
          <a:ext cx="8016875" cy="4857750"/>
        </p:xfrm>
        <a:graphic>
          <a:graphicData uri="http://schemas.openxmlformats.org/presentationml/2006/ole">
            <p:oleObj spid="_x0000_s37890" r:id="rId3" imgW="10446410" imgH="6327038" progId="Visio.Drawing.11">
              <p:embed/>
            </p:oleObj>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8"/>
          <p:cNvGrpSpPr>
            <a:grpSpLocks/>
          </p:cNvGrpSpPr>
          <p:nvPr/>
        </p:nvGrpSpPr>
        <p:grpSpPr bwMode="auto">
          <a:xfrm>
            <a:off x="4026318" y="2571744"/>
            <a:ext cx="87313" cy="604837"/>
            <a:chOff x="2608" y="1842"/>
            <a:chExt cx="55" cy="517"/>
          </a:xfrm>
        </p:grpSpPr>
        <p:sp>
          <p:nvSpPr>
            <p:cNvPr id="81" name="Line 165"/>
            <p:cNvSpPr>
              <a:spLocks noChangeShapeType="1"/>
            </p:cNvSpPr>
            <p:nvPr/>
          </p:nvSpPr>
          <p:spPr bwMode="auto">
            <a:xfrm>
              <a:off x="2608" y="1842"/>
              <a:ext cx="0" cy="499"/>
            </a:xfrm>
            <a:prstGeom prst="line">
              <a:avLst/>
            </a:prstGeom>
            <a:noFill/>
            <a:ln w="9525">
              <a:solidFill>
                <a:schemeClr val="tx1"/>
              </a:solidFill>
              <a:round/>
              <a:headEnd/>
              <a:tailEnd/>
            </a:ln>
            <a:effectLst/>
          </p:spPr>
          <p:txBody>
            <a:bodyPr/>
            <a:lstStyle/>
            <a:p>
              <a:endParaRPr lang="zh-CN" altLang="en-US"/>
            </a:p>
          </p:txBody>
        </p:sp>
        <p:sp>
          <p:nvSpPr>
            <p:cNvPr id="82" name="Line 166"/>
            <p:cNvSpPr>
              <a:spLocks noChangeShapeType="1"/>
            </p:cNvSpPr>
            <p:nvPr/>
          </p:nvSpPr>
          <p:spPr bwMode="auto">
            <a:xfrm>
              <a:off x="2636" y="1852"/>
              <a:ext cx="0" cy="499"/>
            </a:xfrm>
            <a:prstGeom prst="line">
              <a:avLst/>
            </a:prstGeom>
            <a:noFill/>
            <a:ln w="9525">
              <a:solidFill>
                <a:schemeClr val="tx1"/>
              </a:solidFill>
              <a:round/>
              <a:headEnd/>
              <a:tailEnd/>
            </a:ln>
            <a:effectLst/>
          </p:spPr>
          <p:txBody>
            <a:bodyPr/>
            <a:lstStyle/>
            <a:p>
              <a:endParaRPr lang="zh-CN" altLang="en-US"/>
            </a:p>
          </p:txBody>
        </p:sp>
        <p:sp>
          <p:nvSpPr>
            <p:cNvPr id="83" name="Line 167"/>
            <p:cNvSpPr>
              <a:spLocks noChangeShapeType="1"/>
            </p:cNvSpPr>
            <p:nvPr/>
          </p:nvSpPr>
          <p:spPr bwMode="auto">
            <a:xfrm>
              <a:off x="2663" y="1860"/>
              <a:ext cx="0" cy="499"/>
            </a:xfrm>
            <a:prstGeom prst="line">
              <a:avLst/>
            </a:prstGeom>
            <a:noFill/>
            <a:ln w="9525">
              <a:solidFill>
                <a:schemeClr val="tx1"/>
              </a:solidFill>
              <a:round/>
              <a:headEnd/>
              <a:tailEnd/>
            </a:ln>
            <a:effectLst/>
          </p:spPr>
          <p:txBody>
            <a:bodyPr/>
            <a:lstStyle/>
            <a:p>
              <a:endParaRPr lang="zh-CN" altLang="en-US"/>
            </a:p>
          </p:txBody>
        </p:sp>
      </p:grpSp>
      <p:sp>
        <p:nvSpPr>
          <p:cNvPr id="3" name="标题 2"/>
          <p:cNvSpPr>
            <a:spLocks noGrp="1"/>
          </p:cNvSpPr>
          <p:nvPr>
            <p:ph type="title"/>
          </p:nvPr>
        </p:nvSpPr>
        <p:spPr/>
        <p:txBody>
          <a:bodyPr>
            <a:normAutofit/>
          </a:bodyPr>
          <a:lstStyle/>
          <a:p>
            <a:r>
              <a:rPr lang="zh-CN" altLang="en-US" dirty="0" smtClean="0"/>
              <a:t>阶段性成果之二</a:t>
            </a:r>
            <a:r>
              <a:rPr lang="en-US" altLang="zh-CN" dirty="0" smtClean="0"/>
              <a:t>——</a:t>
            </a:r>
            <a:r>
              <a:rPr lang="zh-CN" altLang="en-US" dirty="0" smtClean="0"/>
              <a:t>体系文档</a:t>
            </a:r>
            <a:endParaRPr lang="zh-CN" altLang="en-US" dirty="0"/>
          </a:p>
        </p:txBody>
      </p:sp>
      <p:sp>
        <p:nvSpPr>
          <p:cNvPr id="4" name="Text Box 82"/>
          <p:cNvSpPr txBox="1">
            <a:spLocks noChangeArrowheads="1"/>
          </p:cNvSpPr>
          <p:nvPr/>
        </p:nvSpPr>
        <p:spPr bwMode="auto">
          <a:xfrm>
            <a:off x="5039143" y="1990725"/>
            <a:ext cx="2082800" cy="615541"/>
          </a:xfrm>
          <a:prstGeom prst="rect">
            <a:avLst/>
          </a:prstGeom>
          <a:noFill/>
          <a:ln w="25400">
            <a:noFill/>
            <a:miter lim="800000"/>
            <a:headEnd/>
            <a:tailEnd/>
          </a:ln>
          <a:effectLst/>
        </p:spPr>
        <p:txBody>
          <a:bodyPr lIns="91428" tIns="45714" rIns="91428" bIns="45714">
            <a:spAutoFit/>
          </a:bodyPr>
          <a:lstStyle/>
          <a:p>
            <a:pPr algn="ctr" eaLnBrk="0" hangingPunct="0">
              <a:lnSpc>
                <a:spcPct val="90000"/>
              </a:lnSpc>
            </a:pPr>
            <a:r>
              <a:rPr lang="en-US" altLang="zh-CN" sz="2000" b="1" dirty="0"/>
              <a:t>IT</a:t>
            </a:r>
            <a:r>
              <a:rPr lang="zh-CN" altLang="en-US" sz="2000" b="1" dirty="0"/>
              <a:t>服务管理</a:t>
            </a:r>
            <a:r>
              <a:rPr lang="zh-CN" altLang="en-US" sz="2000" b="1" dirty="0" smtClean="0"/>
              <a:t>手册</a:t>
            </a:r>
            <a:endParaRPr lang="en-US" altLang="zh-CN" sz="2000" b="1" dirty="0" smtClean="0"/>
          </a:p>
          <a:p>
            <a:pPr algn="ctr" eaLnBrk="0" hangingPunct="0"/>
            <a:r>
              <a:rPr lang="zh-CN" altLang="en-US" sz="1600" b="1" dirty="0" smtClean="0">
                <a:latin typeface="Times New Roman" pitchFamily="18" charset="0"/>
              </a:rPr>
              <a:t>方针、职责、计划</a:t>
            </a:r>
            <a:endParaRPr lang="zh-CN" altLang="en-US" sz="1600" dirty="0">
              <a:latin typeface="Times New Roman" pitchFamily="18" charset="0"/>
            </a:endParaRPr>
          </a:p>
        </p:txBody>
      </p:sp>
      <p:pic>
        <p:nvPicPr>
          <p:cNvPr id="5" name="Picture 83"/>
          <p:cNvPicPr>
            <a:picLocks noChangeArrowheads="1"/>
          </p:cNvPicPr>
          <p:nvPr/>
        </p:nvPicPr>
        <p:blipFill>
          <a:blip r:embed="rId2" cstate="print"/>
          <a:srcRect/>
          <a:stretch>
            <a:fillRect/>
          </a:stretch>
        </p:blipFill>
        <p:spPr bwMode="auto">
          <a:xfrm rot="20672787">
            <a:off x="3218190" y="1557338"/>
            <a:ext cx="1800225" cy="1343025"/>
          </a:xfrm>
          <a:prstGeom prst="rect">
            <a:avLst/>
          </a:prstGeom>
          <a:noFill/>
          <a:ln w="12700">
            <a:noFill/>
            <a:miter lim="800000"/>
            <a:headEnd/>
            <a:tailEnd/>
          </a:ln>
          <a:effectLst/>
        </p:spPr>
      </p:pic>
      <p:sp>
        <p:nvSpPr>
          <p:cNvPr id="6" name="Rectangle 86"/>
          <p:cNvSpPr>
            <a:spLocks noChangeArrowheads="1"/>
          </p:cNvSpPr>
          <p:nvPr/>
        </p:nvSpPr>
        <p:spPr bwMode="gray">
          <a:xfrm>
            <a:off x="6744134" y="3786190"/>
            <a:ext cx="1477962" cy="369332"/>
          </a:xfrm>
          <a:prstGeom prst="rect">
            <a:avLst/>
          </a:prstGeom>
          <a:noFill/>
          <a:ln w="9525">
            <a:noFill/>
            <a:miter lim="800000"/>
            <a:headEnd/>
            <a:tailEnd/>
          </a:ln>
          <a:effectLst/>
        </p:spPr>
        <p:txBody>
          <a:bodyPr anchor="ctr">
            <a:spAutoFit/>
          </a:bodyPr>
          <a:lstStyle/>
          <a:p>
            <a:pPr algn="ctr" eaLnBrk="0" hangingPunct="0">
              <a:lnSpc>
                <a:spcPct val="90000"/>
              </a:lnSpc>
            </a:pPr>
            <a:r>
              <a:rPr lang="zh-CN" altLang="en-US" sz="2000" b="1" dirty="0" smtClean="0">
                <a:latin typeface="Futura Bk"/>
              </a:rPr>
              <a:t>工作流程</a:t>
            </a:r>
            <a:endParaRPr lang="zh-CN" altLang="en-US" sz="2000" b="1" dirty="0">
              <a:latin typeface="Futura Bk"/>
            </a:endParaRPr>
          </a:p>
        </p:txBody>
      </p:sp>
      <p:grpSp>
        <p:nvGrpSpPr>
          <p:cNvPr id="7" name="组合 85"/>
          <p:cNvGrpSpPr/>
          <p:nvPr/>
        </p:nvGrpSpPr>
        <p:grpSpPr>
          <a:xfrm>
            <a:off x="1672036" y="3214686"/>
            <a:ext cx="5072098" cy="1500198"/>
            <a:chOff x="1331913" y="3646488"/>
            <a:chExt cx="5761037" cy="1889126"/>
          </a:xfrm>
        </p:grpSpPr>
        <p:sp>
          <p:nvSpPr>
            <p:cNvPr id="8" name="Freeform 87"/>
            <p:cNvSpPr>
              <a:spLocks/>
            </p:cNvSpPr>
            <p:nvPr/>
          </p:nvSpPr>
          <p:spPr bwMode="auto">
            <a:xfrm>
              <a:off x="1331913" y="4630738"/>
              <a:ext cx="641123" cy="904875"/>
            </a:xfrm>
            <a:custGeom>
              <a:avLst/>
              <a:gdLst/>
              <a:ahLst/>
              <a:cxnLst>
                <a:cxn ang="0">
                  <a:pos x="331" y="0"/>
                </a:cxn>
                <a:cxn ang="0">
                  <a:pos x="265" y="0"/>
                </a:cxn>
                <a:cxn ang="0">
                  <a:pos x="265" y="270"/>
                </a:cxn>
                <a:cxn ang="0">
                  <a:pos x="0" y="270"/>
                </a:cxn>
                <a:cxn ang="0">
                  <a:pos x="0" y="313"/>
                </a:cxn>
                <a:cxn ang="0">
                  <a:pos x="331" y="313"/>
                </a:cxn>
                <a:cxn ang="0">
                  <a:pos x="331" y="0"/>
                </a:cxn>
              </a:cxnLst>
              <a:rect l="0" t="0" r="r" b="b"/>
              <a:pathLst>
                <a:path w="331" h="313">
                  <a:moveTo>
                    <a:pt x="331" y="0"/>
                  </a:moveTo>
                  <a:lnTo>
                    <a:pt x="265" y="0"/>
                  </a:lnTo>
                  <a:lnTo>
                    <a:pt x="265" y="270"/>
                  </a:lnTo>
                  <a:lnTo>
                    <a:pt x="0" y="270"/>
                  </a:lnTo>
                  <a:lnTo>
                    <a:pt x="0" y="313"/>
                  </a:lnTo>
                  <a:lnTo>
                    <a:pt x="331" y="313"/>
                  </a:lnTo>
                  <a:lnTo>
                    <a:pt x="331" y="0"/>
                  </a:lnTo>
                  <a:close/>
                </a:path>
              </a:pathLst>
            </a:custGeom>
            <a:solidFill>
              <a:srgbClr val="C0C0C0"/>
            </a:solidFill>
            <a:ln w="9525">
              <a:solidFill>
                <a:srgbClr val="000000"/>
              </a:solidFill>
              <a:prstDash val="solid"/>
              <a:round/>
              <a:headEnd/>
              <a:tailEnd/>
            </a:ln>
          </p:spPr>
          <p:txBody>
            <a:bodyPr/>
            <a:lstStyle/>
            <a:p>
              <a:endParaRPr lang="zh-CN" altLang="en-US" sz="1600"/>
            </a:p>
          </p:txBody>
        </p:sp>
        <p:sp>
          <p:nvSpPr>
            <p:cNvPr id="9" name="Freeform 88"/>
            <p:cNvSpPr>
              <a:spLocks/>
            </p:cNvSpPr>
            <p:nvPr/>
          </p:nvSpPr>
          <p:spPr bwMode="auto">
            <a:xfrm>
              <a:off x="2396420" y="3690938"/>
              <a:ext cx="198083"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10" name="Freeform 89"/>
            <p:cNvSpPr>
              <a:spLocks/>
            </p:cNvSpPr>
            <p:nvPr/>
          </p:nvSpPr>
          <p:spPr bwMode="auto">
            <a:xfrm>
              <a:off x="1989669" y="3646488"/>
              <a:ext cx="411287" cy="1889125"/>
            </a:xfrm>
            <a:custGeom>
              <a:avLst/>
              <a:gdLst/>
              <a:ahLst/>
              <a:cxnLst>
                <a:cxn ang="0">
                  <a:pos x="0" y="654"/>
                </a:cxn>
                <a:cxn ang="0">
                  <a:pos x="0" y="15"/>
                </a:cxn>
                <a:cxn ang="0">
                  <a:pos x="12" y="12"/>
                </a:cxn>
                <a:cxn ang="0">
                  <a:pos x="29" y="7"/>
                </a:cxn>
                <a:cxn ang="0">
                  <a:pos x="53" y="3"/>
                </a:cxn>
                <a:cxn ang="0">
                  <a:pos x="72" y="1"/>
                </a:cxn>
                <a:cxn ang="0">
                  <a:pos x="90" y="0"/>
                </a:cxn>
                <a:cxn ang="0">
                  <a:pos x="103" y="0"/>
                </a:cxn>
                <a:cxn ang="0">
                  <a:pos x="116" y="0"/>
                </a:cxn>
                <a:cxn ang="0">
                  <a:pos x="127" y="0"/>
                </a:cxn>
                <a:cxn ang="0">
                  <a:pos x="139" y="1"/>
                </a:cxn>
                <a:cxn ang="0">
                  <a:pos x="148" y="3"/>
                </a:cxn>
                <a:cxn ang="0">
                  <a:pos x="156" y="4"/>
                </a:cxn>
                <a:cxn ang="0">
                  <a:pos x="172" y="5"/>
                </a:cxn>
                <a:cxn ang="0">
                  <a:pos x="193" y="11"/>
                </a:cxn>
                <a:cxn ang="0">
                  <a:pos x="201" y="12"/>
                </a:cxn>
                <a:cxn ang="0">
                  <a:pos x="212" y="15"/>
                </a:cxn>
                <a:cxn ang="0">
                  <a:pos x="212" y="654"/>
                </a:cxn>
                <a:cxn ang="0">
                  <a:pos x="0" y="654"/>
                </a:cxn>
              </a:cxnLst>
              <a:rect l="0" t="0" r="r" b="b"/>
              <a:pathLst>
                <a:path w="212" h="654">
                  <a:moveTo>
                    <a:pt x="0" y="654"/>
                  </a:moveTo>
                  <a:lnTo>
                    <a:pt x="0" y="15"/>
                  </a:lnTo>
                  <a:lnTo>
                    <a:pt x="12" y="12"/>
                  </a:lnTo>
                  <a:lnTo>
                    <a:pt x="29" y="7"/>
                  </a:lnTo>
                  <a:lnTo>
                    <a:pt x="53" y="3"/>
                  </a:lnTo>
                  <a:lnTo>
                    <a:pt x="72" y="1"/>
                  </a:lnTo>
                  <a:lnTo>
                    <a:pt x="90" y="0"/>
                  </a:lnTo>
                  <a:lnTo>
                    <a:pt x="103" y="0"/>
                  </a:lnTo>
                  <a:lnTo>
                    <a:pt x="116" y="0"/>
                  </a:lnTo>
                  <a:lnTo>
                    <a:pt x="127" y="0"/>
                  </a:lnTo>
                  <a:lnTo>
                    <a:pt x="139" y="1"/>
                  </a:lnTo>
                  <a:lnTo>
                    <a:pt x="148" y="3"/>
                  </a:lnTo>
                  <a:lnTo>
                    <a:pt x="156" y="4"/>
                  </a:lnTo>
                  <a:lnTo>
                    <a:pt x="172" y="5"/>
                  </a:lnTo>
                  <a:lnTo>
                    <a:pt x="193" y="11"/>
                  </a:lnTo>
                  <a:lnTo>
                    <a:pt x="201" y="12"/>
                  </a:lnTo>
                  <a:lnTo>
                    <a:pt x="212" y="15"/>
                  </a:lnTo>
                  <a:lnTo>
                    <a:pt x="212"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11" name="Freeform 93"/>
            <p:cNvSpPr>
              <a:spLocks/>
            </p:cNvSpPr>
            <p:nvPr/>
          </p:nvSpPr>
          <p:spPr bwMode="auto">
            <a:xfrm>
              <a:off x="2812242" y="3690938"/>
              <a:ext cx="190522"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12" name="Freeform 94"/>
            <p:cNvSpPr>
              <a:spLocks/>
            </p:cNvSpPr>
            <p:nvPr/>
          </p:nvSpPr>
          <p:spPr bwMode="auto">
            <a:xfrm>
              <a:off x="2400956" y="3646488"/>
              <a:ext cx="411287" cy="1889125"/>
            </a:xfrm>
            <a:custGeom>
              <a:avLst/>
              <a:gdLst/>
              <a:ahLst/>
              <a:cxnLst>
                <a:cxn ang="0">
                  <a:pos x="0" y="654"/>
                </a:cxn>
                <a:cxn ang="0">
                  <a:pos x="0" y="15"/>
                </a:cxn>
                <a:cxn ang="0">
                  <a:pos x="11" y="12"/>
                </a:cxn>
                <a:cxn ang="0">
                  <a:pos x="28" y="7"/>
                </a:cxn>
                <a:cxn ang="0">
                  <a:pos x="51" y="3"/>
                </a:cxn>
                <a:cxn ang="0">
                  <a:pos x="70" y="1"/>
                </a:cxn>
                <a:cxn ang="0">
                  <a:pos x="87" y="0"/>
                </a:cxn>
                <a:cxn ang="0">
                  <a:pos x="102" y="0"/>
                </a:cxn>
                <a:cxn ang="0">
                  <a:pos x="113" y="0"/>
                </a:cxn>
                <a:cxn ang="0">
                  <a:pos x="125" y="0"/>
                </a:cxn>
                <a:cxn ang="0">
                  <a:pos x="138" y="1"/>
                </a:cxn>
                <a:cxn ang="0">
                  <a:pos x="147" y="3"/>
                </a:cxn>
                <a:cxn ang="0">
                  <a:pos x="155" y="4"/>
                </a:cxn>
                <a:cxn ang="0">
                  <a:pos x="170" y="5"/>
                </a:cxn>
                <a:cxn ang="0">
                  <a:pos x="191" y="11"/>
                </a:cxn>
                <a:cxn ang="0">
                  <a:pos x="201" y="12"/>
                </a:cxn>
                <a:cxn ang="0">
                  <a:pos x="210" y="15"/>
                </a:cxn>
                <a:cxn ang="0">
                  <a:pos x="210" y="654"/>
                </a:cxn>
                <a:cxn ang="0">
                  <a:pos x="0" y="654"/>
                </a:cxn>
              </a:cxnLst>
              <a:rect l="0" t="0" r="r" b="b"/>
              <a:pathLst>
                <a:path w="210" h="654">
                  <a:moveTo>
                    <a:pt x="0" y="654"/>
                  </a:moveTo>
                  <a:lnTo>
                    <a:pt x="0" y="15"/>
                  </a:lnTo>
                  <a:lnTo>
                    <a:pt x="11" y="12"/>
                  </a:lnTo>
                  <a:lnTo>
                    <a:pt x="28" y="7"/>
                  </a:lnTo>
                  <a:lnTo>
                    <a:pt x="51" y="3"/>
                  </a:lnTo>
                  <a:lnTo>
                    <a:pt x="70" y="1"/>
                  </a:lnTo>
                  <a:lnTo>
                    <a:pt x="87" y="0"/>
                  </a:lnTo>
                  <a:lnTo>
                    <a:pt x="102" y="0"/>
                  </a:lnTo>
                  <a:lnTo>
                    <a:pt x="113" y="0"/>
                  </a:lnTo>
                  <a:lnTo>
                    <a:pt x="125" y="0"/>
                  </a:lnTo>
                  <a:lnTo>
                    <a:pt x="138" y="1"/>
                  </a:lnTo>
                  <a:lnTo>
                    <a:pt x="147" y="3"/>
                  </a:lnTo>
                  <a:lnTo>
                    <a:pt x="155" y="4"/>
                  </a:lnTo>
                  <a:lnTo>
                    <a:pt x="170" y="5"/>
                  </a:lnTo>
                  <a:lnTo>
                    <a:pt x="191" y="11"/>
                  </a:lnTo>
                  <a:lnTo>
                    <a:pt x="201" y="12"/>
                  </a:lnTo>
                  <a:lnTo>
                    <a:pt x="210" y="15"/>
                  </a:lnTo>
                  <a:lnTo>
                    <a:pt x="210"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13" name="Freeform 98"/>
            <p:cNvSpPr>
              <a:spLocks/>
            </p:cNvSpPr>
            <p:nvPr/>
          </p:nvSpPr>
          <p:spPr bwMode="auto">
            <a:xfrm>
              <a:off x="3211432" y="3690938"/>
              <a:ext cx="196571"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14" name="Freeform 99"/>
            <p:cNvSpPr>
              <a:spLocks/>
            </p:cNvSpPr>
            <p:nvPr/>
          </p:nvSpPr>
          <p:spPr bwMode="auto">
            <a:xfrm>
              <a:off x="2812242" y="3646488"/>
              <a:ext cx="405238" cy="1889125"/>
            </a:xfrm>
            <a:custGeom>
              <a:avLst/>
              <a:gdLst/>
              <a:ahLst/>
              <a:cxnLst>
                <a:cxn ang="0">
                  <a:pos x="0" y="654"/>
                </a:cxn>
                <a:cxn ang="0">
                  <a:pos x="0" y="15"/>
                </a:cxn>
                <a:cxn ang="0">
                  <a:pos x="12" y="12"/>
                </a:cxn>
                <a:cxn ang="0">
                  <a:pos x="29" y="7"/>
                </a:cxn>
                <a:cxn ang="0">
                  <a:pos x="53" y="3"/>
                </a:cxn>
                <a:cxn ang="0">
                  <a:pos x="73" y="1"/>
                </a:cxn>
                <a:cxn ang="0">
                  <a:pos x="90" y="0"/>
                </a:cxn>
                <a:cxn ang="0">
                  <a:pos x="104" y="0"/>
                </a:cxn>
                <a:cxn ang="0">
                  <a:pos x="115" y="0"/>
                </a:cxn>
                <a:cxn ang="0">
                  <a:pos x="127" y="0"/>
                </a:cxn>
                <a:cxn ang="0">
                  <a:pos x="139" y="1"/>
                </a:cxn>
                <a:cxn ang="0">
                  <a:pos x="148" y="3"/>
                </a:cxn>
                <a:cxn ang="0">
                  <a:pos x="157" y="4"/>
                </a:cxn>
                <a:cxn ang="0">
                  <a:pos x="171" y="5"/>
                </a:cxn>
                <a:cxn ang="0">
                  <a:pos x="191" y="11"/>
                </a:cxn>
                <a:cxn ang="0">
                  <a:pos x="202" y="12"/>
                </a:cxn>
                <a:cxn ang="0">
                  <a:pos x="212" y="15"/>
                </a:cxn>
                <a:cxn ang="0">
                  <a:pos x="212" y="654"/>
                </a:cxn>
                <a:cxn ang="0">
                  <a:pos x="0" y="654"/>
                </a:cxn>
              </a:cxnLst>
              <a:rect l="0" t="0" r="r" b="b"/>
              <a:pathLst>
                <a:path w="212" h="654">
                  <a:moveTo>
                    <a:pt x="0" y="654"/>
                  </a:moveTo>
                  <a:lnTo>
                    <a:pt x="0" y="15"/>
                  </a:lnTo>
                  <a:lnTo>
                    <a:pt x="12" y="12"/>
                  </a:lnTo>
                  <a:lnTo>
                    <a:pt x="29" y="7"/>
                  </a:lnTo>
                  <a:lnTo>
                    <a:pt x="53" y="3"/>
                  </a:lnTo>
                  <a:lnTo>
                    <a:pt x="73" y="1"/>
                  </a:lnTo>
                  <a:lnTo>
                    <a:pt x="90" y="0"/>
                  </a:lnTo>
                  <a:lnTo>
                    <a:pt x="104" y="0"/>
                  </a:lnTo>
                  <a:lnTo>
                    <a:pt x="115" y="0"/>
                  </a:lnTo>
                  <a:lnTo>
                    <a:pt x="127" y="0"/>
                  </a:lnTo>
                  <a:lnTo>
                    <a:pt x="139" y="1"/>
                  </a:lnTo>
                  <a:lnTo>
                    <a:pt x="148" y="3"/>
                  </a:lnTo>
                  <a:lnTo>
                    <a:pt x="157" y="4"/>
                  </a:lnTo>
                  <a:lnTo>
                    <a:pt x="171" y="5"/>
                  </a:lnTo>
                  <a:lnTo>
                    <a:pt x="191" y="11"/>
                  </a:lnTo>
                  <a:lnTo>
                    <a:pt x="202" y="12"/>
                  </a:lnTo>
                  <a:lnTo>
                    <a:pt x="212" y="15"/>
                  </a:lnTo>
                  <a:lnTo>
                    <a:pt x="212"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15" name="Freeform 103"/>
            <p:cNvSpPr>
              <a:spLocks/>
            </p:cNvSpPr>
            <p:nvPr/>
          </p:nvSpPr>
          <p:spPr bwMode="auto">
            <a:xfrm>
              <a:off x="3590965" y="3690938"/>
              <a:ext cx="196571" cy="1844675"/>
            </a:xfrm>
            <a:custGeom>
              <a:avLst/>
              <a:gdLst/>
              <a:ahLst/>
              <a:cxnLst>
                <a:cxn ang="0">
                  <a:pos x="0" y="0"/>
                </a:cxn>
                <a:cxn ang="0">
                  <a:pos x="103" y="101"/>
                </a:cxn>
                <a:cxn ang="0">
                  <a:pos x="103" y="639"/>
                </a:cxn>
                <a:cxn ang="0">
                  <a:pos x="0" y="639"/>
                </a:cxn>
                <a:cxn ang="0">
                  <a:pos x="0" y="0"/>
                </a:cxn>
              </a:cxnLst>
              <a:rect l="0" t="0" r="r" b="b"/>
              <a:pathLst>
                <a:path w="103" h="639">
                  <a:moveTo>
                    <a:pt x="0" y="0"/>
                  </a:moveTo>
                  <a:lnTo>
                    <a:pt x="103" y="101"/>
                  </a:lnTo>
                  <a:lnTo>
                    <a:pt x="103"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16" name="Freeform 104"/>
            <p:cNvSpPr>
              <a:spLocks/>
            </p:cNvSpPr>
            <p:nvPr/>
          </p:nvSpPr>
          <p:spPr bwMode="auto">
            <a:xfrm>
              <a:off x="3184215" y="3646488"/>
              <a:ext cx="406750" cy="1889125"/>
            </a:xfrm>
            <a:custGeom>
              <a:avLst/>
              <a:gdLst/>
              <a:ahLst/>
              <a:cxnLst>
                <a:cxn ang="0">
                  <a:pos x="0" y="654"/>
                </a:cxn>
                <a:cxn ang="0">
                  <a:pos x="0" y="15"/>
                </a:cxn>
                <a:cxn ang="0">
                  <a:pos x="12" y="12"/>
                </a:cxn>
                <a:cxn ang="0">
                  <a:pos x="28" y="7"/>
                </a:cxn>
                <a:cxn ang="0">
                  <a:pos x="51" y="3"/>
                </a:cxn>
                <a:cxn ang="0">
                  <a:pos x="71" y="1"/>
                </a:cxn>
                <a:cxn ang="0">
                  <a:pos x="88" y="0"/>
                </a:cxn>
                <a:cxn ang="0">
                  <a:pos x="102" y="0"/>
                </a:cxn>
                <a:cxn ang="0">
                  <a:pos x="113" y="0"/>
                </a:cxn>
                <a:cxn ang="0">
                  <a:pos x="126" y="0"/>
                </a:cxn>
                <a:cxn ang="0">
                  <a:pos x="138" y="1"/>
                </a:cxn>
                <a:cxn ang="0">
                  <a:pos x="147" y="3"/>
                </a:cxn>
                <a:cxn ang="0">
                  <a:pos x="156" y="4"/>
                </a:cxn>
                <a:cxn ang="0">
                  <a:pos x="171" y="5"/>
                </a:cxn>
                <a:cxn ang="0">
                  <a:pos x="190" y="11"/>
                </a:cxn>
                <a:cxn ang="0">
                  <a:pos x="201" y="12"/>
                </a:cxn>
                <a:cxn ang="0">
                  <a:pos x="210" y="15"/>
                </a:cxn>
                <a:cxn ang="0">
                  <a:pos x="210" y="654"/>
                </a:cxn>
                <a:cxn ang="0">
                  <a:pos x="0" y="654"/>
                </a:cxn>
              </a:cxnLst>
              <a:rect l="0" t="0" r="r" b="b"/>
              <a:pathLst>
                <a:path w="210" h="654">
                  <a:moveTo>
                    <a:pt x="0" y="654"/>
                  </a:moveTo>
                  <a:lnTo>
                    <a:pt x="0" y="15"/>
                  </a:lnTo>
                  <a:lnTo>
                    <a:pt x="12" y="12"/>
                  </a:lnTo>
                  <a:lnTo>
                    <a:pt x="28" y="7"/>
                  </a:lnTo>
                  <a:lnTo>
                    <a:pt x="51" y="3"/>
                  </a:lnTo>
                  <a:lnTo>
                    <a:pt x="71" y="1"/>
                  </a:lnTo>
                  <a:lnTo>
                    <a:pt x="88" y="0"/>
                  </a:lnTo>
                  <a:lnTo>
                    <a:pt x="102" y="0"/>
                  </a:lnTo>
                  <a:lnTo>
                    <a:pt x="113" y="0"/>
                  </a:lnTo>
                  <a:lnTo>
                    <a:pt x="126" y="0"/>
                  </a:lnTo>
                  <a:lnTo>
                    <a:pt x="138" y="1"/>
                  </a:lnTo>
                  <a:lnTo>
                    <a:pt x="147" y="3"/>
                  </a:lnTo>
                  <a:lnTo>
                    <a:pt x="156" y="4"/>
                  </a:lnTo>
                  <a:lnTo>
                    <a:pt x="171" y="5"/>
                  </a:lnTo>
                  <a:lnTo>
                    <a:pt x="190" y="11"/>
                  </a:lnTo>
                  <a:lnTo>
                    <a:pt x="201" y="12"/>
                  </a:lnTo>
                  <a:lnTo>
                    <a:pt x="210" y="15"/>
                  </a:lnTo>
                  <a:lnTo>
                    <a:pt x="210"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17" name="Freeform 108"/>
            <p:cNvSpPr>
              <a:spLocks/>
            </p:cNvSpPr>
            <p:nvPr/>
          </p:nvSpPr>
          <p:spPr bwMode="auto">
            <a:xfrm>
              <a:off x="4008300" y="3690938"/>
              <a:ext cx="196571"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18" name="Freeform 109"/>
            <p:cNvSpPr>
              <a:spLocks/>
            </p:cNvSpPr>
            <p:nvPr/>
          </p:nvSpPr>
          <p:spPr bwMode="auto">
            <a:xfrm>
              <a:off x="3595502" y="3646488"/>
              <a:ext cx="406750" cy="1889125"/>
            </a:xfrm>
            <a:custGeom>
              <a:avLst/>
              <a:gdLst/>
              <a:ahLst/>
              <a:cxnLst>
                <a:cxn ang="0">
                  <a:pos x="0" y="654"/>
                </a:cxn>
                <a:cxn ang="0">
                  <a:pos x="0" y="15"/>
                </a:cxn>
                <a:cxn ang="0">
                  <a:pos x="11" y="12"/>
                </a:cxn>
                <a:cxn ang="0">
                  <a:pos x="28" y="7"/>
                </a:cxn>
                <a:cxn ang="0">
                  <a:pos x="52" y="3"/>
                </a:cxn>
                <a:cxn ang="0">
                  <a:pos x="72" y="1"/>
                </a:cxn>
                <a:cxn ang="0">
                  <a:pos x="90" y="0"/>
                </a:cxn>
                <a:cxn ang="0">
                  <a:pos x="103" y="0"/>
                </a:cxn>
                <a:cxn ang="0">
                  <a:pos x="115" y="0"/>
                </a:cxn>
                <a:cxn ang="0">
                  <a:pos x="127" y="0"/>
                </a:cxn>
                <a:cxn ang="0">
                  <a:pos x="139" y="1"/>
                </a:cxn>
                <a:cxn ang="0">
                  <a:pos x="148" y="3"/>
                </a:cxn>
                <a:cxn ang="0">
                  <a:pos x="156" y="4"/>
                </a:cxn>
                <a:cxn ang="0">
                  <a:pos x="171" y="5"/>
                </a:cxn>
                <a:cxn ang="0">
                  <a:pos x="191" y="11"/>
                </a:cxn>
                <a:cxn ang="0">
                  <a:pos x="201" y="12"/>
                </a:cxn>
                <a:cxn ang="0">
                  <a:pos x="211" y="15"/>
                </a:cxn>
                <a:cxn ang="0">
                  <a:pos x="211" y="654"/>
                </a:cxn>
                <a:cxn ang="0">
                  <a:pos x="0" y="654"/>
                </a:cxn>
              </a:cxnLst>
              <a:rect l="0" t="0" r="r" b="b"/>
              <a:pathLst>
                <a:path w="211" h="654">
                  <a:moveTo>
                    <a:pt x="0" y="654"/>
                  </a:moveTo>
                  <a:lnTo>
                    <a:pt x="0" y="15"/>
                  </a:lnTo>
                  <a:lnTo>
                    <a:pt x="11" y="12"/>
                  </a:lnTo>
                  <a:lnTo>
                    <a:pt x="28" y="7"/>
                  </a:lnTo>
                  <a:lnTo>
                    <a:pt x="52" y="3"/>
                  </a:lnTo>
                  <a:lnTo>
                    <a:pt x="72" y="1"/>
                  </a:lnTo>
                  <a:lnTo>
                    <a:pt x="90" y="0"/>
                  </a:lnTo>
                  <a:lnTo>
                    <a:pt x="103" y="0"/>
                  </a:lnTo>
                  <a:lnTo>
                    <a:pt x="115" y="0"/>
                  </a:lnTo>
                  <a:lnTo>
                    <a:pt x="127" y="0"/>
                  </a:lnTo>
                  <a:lnTo>
                    <a:pt x="139" y="1"/>
                  </a:lnTo>
                  <a:lnTo>
                    <a:pt x="148" y="3"/>
                  </a:lnTo>
                  <a:lnTo>
                    <a:pt x="156" y="4"/>
                  </a:lnTo>
                  <a:lnTo>
                    <a:pt x="171" y="5"/>
                  </a:lnTo>
                  <a:lnTo>
                    <a:pt x="191" y="11"/>
                  </a:lnTo>
                  <a:lnTo>
                    <a:pt x="201" y="12"/>
                  </a:lnTo>
                  <a:lnTo>
                    <a:pt x="211" y="15"/>
                  </a:lnTo>
                  <a:lnTo>
                    <a:pt x="211"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19" name="Freeform 113"/>
            <p:cNvSpPr>
              <a:spLocks/>
            </p:cNvSpPr>
            <p:nvPr/>
          </p:nvSpPr>
          <p:spPr bwMode="auto">
            <a:xfrm>
              <a:off x="4398418" y="3690938"/>
              <a:ext cx="193547"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20" name="Freeform 114"/>
            <p:cNvSpPr>
              <a:spLocks/>
            </p:cNvSpPr>
            <p:nvPr/>
          </p:nvSpPr>
          <p:spPr bwMode="auto">
            <a:xfrm>
              <a:off x="3991667" y="3646488"/>
              <a:ext cx="406750" cy="1889125"/>
            </a:xfrm>
            <a:custGeom>
              <a:avLst/>
              <a:gdLst/>
              <a:ahLst/>
              <a:cxnLst>
                <a:cxn ang="0">
                  <a:pos x="0" y="654"/>
                </a:cxn>
                <a:cxn ang="0">
                  <a:pos x="0" y="15"/>
                </a:cxn>
                <a:cxn ang="0">
                  <a:pos x="12" y="12"/>
                </a:cxn>
                <a:cxn ang="0">
                  <a:pos x="29" y="7"/>
                </a:cxn>
                <a:cxn ang="0">
                  <a:pos x="52" y="3"/>
                </a:cxn>
                <a:cxn ang="0">
                  <a:pos x="72" y="1"/>
                </a:cxn>
                <a:cxn ang="0">
                  <a:pos x="90" y="0"/>
                </a:cxn>
                <a:cxn ang="0">
                  <a:pos x="103" y="0"/>
                </a:cxn>
                <a:cxn ang="0">
                  <a:pos x="114" y="0"/>
                </a:cxn>
                <a:cxn ang="0">
                  <a:pos x="127" y="0"/>
                </a:cxn>
                <a:cxn ang="0">
                  <a:pos x="139" y="1"/>
                </a:cxn>
                <a:cxn ang="0">
                  <a:pos x="147" y="3"/>
                </a:cxn>
                <a:cxn ang="0">
                  <a:pos x="157" y="4"/>
                </a:cxn>
                <a:cxn ang="0">
                  <a:pos x="171" y="5"/>
                </a:cxn>
                <a:cxn ang="0">
                  <a:pos x="192" y="11"/>
                </a:cxn>
                <a:cxn ang="0">
                  <a:pos x="201" y="12"/>
                </a:cxn>
                <a:cxn ang="0">
                  <a:pos x="212" y="15"/>
                </a:cxn>
                <a:cxn ang="0">
                  <a:pos x="212" y="654"/>
                </a:cxn>
                <a:cxn ang="0">
                  <a:pos x="0" y="654"/>
                </a:cxn>
              </a:cxnLst>
              <a:rect l="0" t="0" r="r" b="b"/>
              <a:pathLst>
                <a:path w="212" h="654">
                  <a:moveTo>
                    <a:pt x="0" y="654"/>
                  </a:moveTo>
                  <a:lnTo>
                    <a:pt x="0" y="15"/>
                  </a:lnTo>
                  <a:lnTo>
                    <a:pt x="12" y="12"/>
                  </a:lnTo>
                  <a:lnTo>
                    <a:pt x="29" y="7"/>
                  </a:lnTo>
                  <a:lnTo>
                    <a:pt x="52" y="3"/>
                  </a:lnTo>
                  <a:lnTo>
                    <a:pt x="72" y="1"/>
                  </a:lnTo>
                  <a:lnTo>
                    <a:pt x="90" y="0"/>
                  </a:lnTo>
                  <a:lnTo>
                    <a:pt x="103" y="0"/>
                  </a:lnTo>
                  <a:lnTo>
                    <a:pt x="114" y="0"/>
                  </a:lnTo>
                  <a:lnTo>
                    <a:pt x="127" y="0"/>
                  </a:lnTo>
                  <a:lnTo>
                    <a:pt x="139" y="1"/>
                  </a:lnTo>
                  <a:lnTo>
                    <a:pt x="147" y="3"/>
                  </a:lnTo>
                  <a:lnTo>
                    <a:pt x="157" y="4"/>
                  </a:lnTo>
                  <a:lnTo>
                    <a:pt x="171" y="5"/>
                  </a:lnTo>
                  <a:lnTo>
                    <a:pt x="192" y="11"/>
                  </a:lnTo>
                  <a:lnTo>
                    <a:pt x="201" y="12"/>
                  </a:lnTo>
                  <a:lnTo>
                    <a:pt x="212" y="15"/>
                  </a:lnTo>
                  <a:lnTo>
                    <a:pt x="212"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21" name="Freeform 118"/>
            <p:cNvSpPr>
              <a:spLocks/>
            </p:cNvSpPr>
            <p:nvPr/>
          </p:nvSpPr>
          <p:spPr bwMode="auto">
            <a:xfrm>
              <a:off x="4793071" y="3690938"/>
              <a:ext cx="196571"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22" name="Freeform 119"/>
            <p:cNvSpPr>
              <a:spLocks/>
            </p:cNvSpPr>
            <p:nvPr/>
          </p:nvSpPr>
          <p:spPr bwMode="auto">
            <a:xfrm>
              <a:off x="4387833" y="3646488"/>
              <a:ext cx="405238" cy="1889125"/>
            </a:xfrm>
            <a:custGeom>
              <a:avLst/>
              <a:gdLst/>
              <a:ahLst/>
              <a:cxnLst>
                <a:cxn ang="0">
                  <a:pos x="0" y="654"/>
                </a:cxn>
                <a:cxn ang="0">
                  <a:pos x="0" y="15"/>
                </a:cxn>
                <a:cxn ang="0">
                  <a:pos x="12" y="12"/>
                </a:cxn>
                <a:cxn ang="0">
                  <a:pos x="28" y="7"/>
                </a:cxn>
                <a:cxn ang="0">
                  <a:pos x="51" y="3"/>
                </a:cxn>
                <a:cxn ang="0">
                  <a:pos x="72" y="1"/>
                </a:cxn>
                <a:cxn ang="0">
                  <a:pos x="89" y="0"/>
                </a:cxn>
                <a:cxn ang="0">
                  <a:pos x="103" y="0"/>
                </a:cxn>
                <a:cxn ang="0">
                  <a:pos x="113" y="0"/>
                </a:cxn>
                <a:cxn ang="0">
                  <a:pos x="126" y="0"/>
                </a:cxn>
                <a:cxn ang="0">
                  <a:pos x="138" y="1"/>
                </a:cxn>
                <a:cxn ang="0">
                  <a:pos x="149" y="3"/>
                </a:cxn>
                <a:cxn ang="0">
                  <a:pos x="156" y="4"/>
                </a:cxn>
                <a:cxn ang="0">
                  <a:pos x="171" y="5"/>
                </a:cxn>
                <a:cxn ang="0">
                  <a:pos x="192" y="11"/>
                </a:cxn>
                <a:cxn ang="0">
                  <a:pos x="201" y="12"/>
                </a:cxn>
                <a:cxn ang="0">
                  <a:pos x="211" y="15"/>
                </a:cxn>
                <a:cxn ang="0">
                  <a:pos x="211" y="654"/>
                </a:cxn>
                <a:cxn ang="0">
                  <a:pos x="0" y="654"/>
                </a:cxn>
              </a:cxnLst>
              <a:rect l="0" t="0" r="r" b="b"/>
              <a:pathLst>
                <a:path w="211" h="654">
                  <a:moveTo>
                    <a:pt x="0" y="654"/>
                  </a:moveTo>
                  <a:lnTo>
                    <a:pt x="0" y="15"/>
                  </a:lnTo>
                  <a:lnTo>
                    <a:pt x="12" y="12"/>
                  </a:lnTo>
                  <a:lnTo>
                    <a:pt x="28" y="7"/>
                  </a:lnTo>
                  <a:lnTo>
                    <a:pt x="51" y="3"/>
                  </a:lnTo>
                  <a:lnTo>
                    <a:pt x="72" y="1"/>
                  </a:lnTo>
                  <a:lnTo>
                    <a:pt x="89" y="0"/>
                  </a:lnTo>
                  <a:lnTo>
                    <a:pt x="103" y="0"/>
                  </a:lnTo>
                  <a:lnTo>
                    <a:pt x="113" y="0"/>
                  </a:lnTo>
                  <a:lnTo>
                    <a:pt x="126" y="0"/>
                  </a:lnTo>
                  <a:lnTo>
                    <a:pt x="138" y="1"/>
                  </a:lnTo>
                  <a:lnTo>
                    <a:pt x="149" y="3"/>
                  </a:lnTo>
                  <a:lnTo>
                    <a:pt x="156" y="4"/>
                  </a:lnTo>
                  <a:lnTo>
                    <a:pt x="171" y="5"/>
                  </a:lnTo>
                  <a:lnTo>
                    <a:pt x="192" y="11"/>
                  </a:lnTo>
                  <a:lnTo>
                    <a:pt x="201" y="12"/>
                  </a:lnTo>
                  <a:lnTo>
                    <a:pt x="211" y="15"/>
                  </a:lnTo>
                  <a:lnTo>
                    <a:pt x="211"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23" name="Freeform 123"/>
            <p:cNvSpPr>
              <a:spLocks/>
            </p:cNvSpPr>
            <p:nvPr/>
          </p:nvSpPr>
          <p:spPr bwMode="auto">
            <a:xfrm>
              <a:off x="5211918" y="3690938"/>
              <a:ext cx="196571" cy="1844675"/>
            </a:xfrm>
            <a:custGeom>
              <a:avLst/>
              <a:gdLst/>
              <a:ahLst/>
              <a:cxnLst>
                <a:cxn ang="0">
                  <a:pos x="0" y="0"/>
                </a:cxn>
                <a:cxn ang="0">
                  <a:pos x="102" y="101"/>
                </a:cxn>
                <a:cxn ang="0">
                  <a:pos x="102" y="639"/>
                </a:cxn>
                <a:cxn ang="0">
                  <a:pos x="0" y="639"/>
                </a:cxn>
                <a:cxn ang="0">
                  <a:pos x="0" y="0"/>
                </a:cxn>
              </a:cxnLst>
              <a:rect l="0" t="0" r="r" b="b"/>
              <a:pathLst>
                <a:path w="102" h="639">
                  <a:moveTo>
                    <a:pt x="0" y="0"/>
                  </a:moveTo>
                  <a:lnTo>
                    <a:pt x="102" y="101"/>
                  </a:lnTo>
                  <a:lnTo>
                    <a:pt x="102"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24" name="Freeform 124"/>
            <p:cNvSpPr>
              <a:spLocks/>
            </p:cNvSpPr>
            <p:nvPr/>
          </p:nvSpPr>
          <p:spPr bwMode="auto">
            <a:xfrm>
              <a:off x="4805168" y="3646488"/>
              <a:ext cx="406750" cy="1889125"/>
            </a:xfrm>
            <a:custGeom>
              <a:avLst/>
              <a:gdLst/>
              <a:ahLst/>
              <a:cxnLst>
                <a:cxn ang="0">
                  <a:pos x="0" y="654"/>
                </a:cxn>
                <a:cxn ang="0">
                  <a:pos x="0" y="15"/>
                </a:cxn>
                <a:cxn ang="0">
                  <a:pos x="11" y="12"/>
                </a:cxn>
                <a:cxn ang="0">
                  <a:pos x="28" y="7"/>
                </a:cxn>
                <a:cxn ang="0">
                  <a:pos x="51" y="3"/>
                </a:cxn>
                <a:cxn ang="0">
                  <a:pos x="70" y="1"/>
                </a:cxn>
                <a:cxn ang="0">
                  <a:pos x="89" y="0"/>
                </a:cxn>
                <a:cxn ang="0">
                  <a:pos x="102" y="0"/>
                </a:cxn>
                <a:cxn ang="0">
                  <a:pos x="113" y="0"/>
                </a:cxn>
                <a:cxn ang="0">
                  <a:pos x="126" y="0"/>
                </a:cxn>
                <a:cxn ang="0">
                  <a:pos x="138" y="1"/>
                </a:cxn>
                <a:cxn ang="0">
                  <a:pos x="147" y="3"/>
                </a:cxn>
                <a:cxn ang="0">
                  <a:pos x="156" y="4"/>
                </a:cxn>
                <a:cxn ang="0">
                  <a:pos x="171" y="5"/>
                </a:cxn>
                <a:cxn ang="0">
                  <a:pos x="191" y="11"/>
                </a:cxn>
                <a:cxn ang="0">
                  <a:pos x="201" y="12"/>
                </a:cxn>
                <a:cxn ang="0">
                  <a:pos x="210" y="15"/>
                </a:cxn>
                <a:cxn ang="0">
                  <a:pos x="210" y="654"/>
                </a:cxn>
                <a:cxn ang="0">
                  <a:pos x="0" y="654"/>
                </a:cxn>
              </a:cxnLst>
              <a:rect l="0" t="0" r="r" b="b"/>
              <a:pathLst>
                <a:path w="210" h="654">
                  <a:moveTo>
                    <a:pt x="0" y="654"/>
                  </a:moveTo>
                  <a:lnTo>
                    <a:pt x="0" y="15"/>
                  </a:lnTo>
                  <a:lnTo>
                    <a:pt x="11" y="12"/>
                  </a:lnTo>
                  <a:lnTo>
                    <a:pt x="28" y="7"/>
                  </a:lnTo>
                  <a:lnTo>
                    <a:pt x="51" y="3"/>
                  </a:lnTo>
                  <a:lnTo>
                    <a:pt x="70" y="1"/>
                  </a:lnTo>
                  <a:lnTo>
                    <a:pt x="89" y="0"/>
                  </a:lnTo>
                  <a:lnTo>
                    <a:pt x="102" y="0"/>
                  </a:lnTo>
                  <a:lnTo>
                    <a:pt x="113" y="0"/>
                  </a:lnTo>
                  <a:lnTo>
                    <a:pt x="126" y="0"/>
                  </a:lnTo>
                  <a:lnTo>
                    <a:pt x="138" y="1"/>
                  </a:lnTo>
                  <a:lnTo>
                    <a:pt x="147" y="3"/>
                  </a:lnTo>
                  <a:lnTo>
                    <a:pt x="156" y="4"/>
                  </a:lnTo>
                  <a:lnTo>
                    <a:pt x="171" y="5"/>
                  </a:lnTo>
                  <a:lnTo>
                    <a:pt x="191" y="11"/>
                  </a:lnTo>
                  <a:lnTo>
                    <a:pt x="201" y="12"/>
                  </a:lnTo>
                  <a:lnTo>
                    <a:pt x="210" y="15"/>
                  </a:lnTo>
                  <a:lnTo>
                    <a:pt x="210"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25" name="Freeform 128"/>
            <p:cNvSpPr>
              <a:spLocks/>
            </p:cNvSpPr>
            <p:nvPr/>
          </p:nvSpPr>
          <p:spPr bwMode="auto">
            <a:xfrm>
              <a:off x="5611108" y="3690938"/>
              <a:ext cx="196571" cy="1844675"/>
            </a:xfrm>
            <a:custGeom>
              <a:avLst/>
              <a:gdLst/>
              <a:ahLst/>
              <a:cxnLst>
                <a:cxn ang="0">
                  <a:pos x="0" y="0"/>
                </a:cxn>
                <a:cxn ang="0">
                  <a:pos x="102" y="101"/>
                </a:cxn>
                <a:cxn ang="0">
                  <a:pos x="102" y="639"/>
                </a:cxn>
                <a:cxn ang="0">
                  <a:pos x="0" y="639"/>
                </a:cxn>
                <a:cxn ang="0">
                  <a:pos x="0" y="0"/>
                </a:cxn>
              </a:cxnLst>
              <a:rect l="0" t="0" r="r" b="b"/>
              <a:pathLst>
                <a:path w="102" h="639">
                  <a:moveTo>
                    <a:pt x="0" y="0"/>
                  </a:moveTo>
                  <a:lnTo>
                    <a:pt x="102" y="101"/>
                  </a:lnTo>
                  <a:lnTo>
                    <a:pt x="102"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26" name="Freeform 129"/>
            <p:cNvSpPr>
              <a:spLocks/>
            </p:cNvSpPr>
            <p:nvPr/>
          </p:nvSpPr>
          <p:spPr bwMode="auto">
            <a:xfrm>
              <a:off x="5199822" y="3646488"/>
              <a:ext cx="411287" cy="1889125"/>
            </a:xfrm>
            <a:custGeom>
              <a:avLst/>
              <a:gdLst/>
              <a:ahLst/>
              <a:cxnLst>
                <a:cxn ang="0">
                  <a:pos x="0" y="654"/>
                </a:cxn>
                <a:cxn ang="0">
                  <a:pos x="0" y="15"/>
                </a:cxn>
                <a:cxn ang="0">
                  <a:pos x="13" y="12"/>
                </a:cxn>
                <a:cxn ang="0">
                  <a:pos x="30" y="7"/>
                </a:cxn>
                <a:cxn ang="0">
                  <a:pos x="53" y="3"/>
                </a:cxn>
                <a:cxn ang="0">
                  <a:pos x="73" y="1"/>
                </a:cxn>
                <a:cxn ang="0">
                  <a:pos x="91" y="0"/>
                </a:cxn>
                <a:cxn ang="0">
                  <a:pos x="104" y="0"/>
                </a:cxn>
                <a:cxn ang="0">
                  <a:pos x="114" y="0"/>
                </a:cxn>
                <a:cxn ang="0">
                  <a:pos x="128" y="0"/>
                </a:cxn>
                <a:cxn ang="0">
                  <a:pos x="139" y="1"/>
                </a:cxn>
                <a:cxn ang="0">
                  <a:pos x="148" y="3"/>
                </a:cxn>
                <a:cxn ang="0">
                  <a:pos x="156" y="4"/>
                </a:cxn>
                <a:cxn ang="0">
                  <a:pos x="172" y="5"/>
                </a:cxn>
                <a:cxn ang="0">
                  <a:pos x="192" y="11"/>
                </a:cxn>
                <a:cxn ang="0">
                  <a:pos x="202" y="12"/>
                </a:cxn>
                <a:cxn ang="0">
                  <a:pos x="211" y="15"/>
                </a:cxn>
                <a:cxn ang="0">
                  <a:pos x="211" y="654"/>
                </a:cxn>
                <a:cxn ang="0">
                  <a:pos x="0" y="654"/>
                </a:cxn>
              </a:cxnLst>
              <a:rect l="0" t="0" r="r" b="b"/>
              <a:pathLst>
                <a:path w="211" h="654">
                  <a:moveTo>
                    <a:pt x="0" y="654"/>
                  </a:moveTo>
                  <a:lnTo>
                    <a:pt x="0" y="15"/>
                  </a:lnTo>
                  <a:lnTo>
                    <a:pt x="13" y="12"/>
                  </a:lnTo>
                  <a:lnTo>
                    <a:pt x="30" y="7"/>
                  </a:lnTo>
                  <a:lnTo>
                    <a:pt x="53" y="3"/>
                  </a:lnTo>
                  <a:lnTo>
                    <a:pt x="73" y="1"/>
                  </a:lnTo>
                  <a:lnTo>
                    <a:pt x="91" y="0"/>
                  </a:lnTo>
                  <a:lnTo>
                    <a:pt x="104" y="0"/>
                  </a:lnTo>
                  <a:lnTo>
                    <a:pt x="114" y="0"/>
                  </a:lnTo>
                  <a:lnTo>
                    <a:pt x="128" y="0"/>
                  </a:lnTo>
                  <a:lnTo>
                    <a:pt x="139" y="1"/>
                  </a:lnTo>
                  <a:lnTo>
                    <a:pt x="148" y="3"/>
                  </a:lnTo>
                  <a:lnTo>
                    <a:pt x="156" y="4"/>
                  </a:lnTo>
                  <a:lnTo>
                    <a:pt x="172" y="5"/>
                  </a:lnTo>
                  <a:lnTo>
                    <a:pt x="192" y="11"/>
                  </a:lnTo>
                  <a:lnTo>
                    <a:pt x="202" y="12"/>
                  </a:lnTo>
                  <a:lnTo>
                    <a:pt x="211" y="15"/>
                  </a:lnTo>
                  <a:lnTo>
                    <a:pt x="211"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27" name="Freeform 133"/>
            <p:cNvSpPr>
              <a:spLocks/>
            </p:cNvSpPr>
            <p:nvPr/>
          </p:nvSpPr>
          <p:spPr bwMode="auto">
            <a:xfrm>
              <a:off x="6017859" y="3690938"/>
              <a:ext cx="196571" cy="1844675"/>
            </a:xfrm>
            <a:custGeom>
              <a:avLst/>
              <a:gdLst/>
              <a:ahLst/>
              <a:cxnLst>
                <a:cxn ang="0">
                  <a:pos x="0" y="0"/>
                </a:cxn>
                <a:cxn ang="0">
                  <a:pos x="100" y="101"/>
                </a:cxn>
                <a:cxn ang="0">
                  <a:pos x="100" y="639"/>
                </a:cxn>
                <a:cxn ang="0">
                  <a:pos x="0" y="639"/>
                </a:cxn>
                <a:cxn ang="0">
                  <a:pos x="0" y="0"/>
                </a:cxn>
              </a:cxnLst>
              <a:rect l="0" t="0" r="r" b="b"/>
              <a:pathLst>
                <a:path w="100" h="639">
                  <a:moveTo>
                    <a:pt x="0" y="0"/>
                  </a:moveTo>
                  <a:lnTo>
                    <a:pt x="100" y="101"/>
                  </a:lnTo>
                  <a:lnTo>
                    <a:pt x="100" y="639"/>
                  </a:lnTo>
                  <a:lnTo>
                    <a:pt x="0" y="639"/>
                  </a:lnTo>
                  <a:lnTo>
                    <a:pt x="0" y="0"/>
                  </a:lnTo>
                  <a:close/>
                </a:path>
              </a:pathLst>
            </a:custGeom>
            <a:solidFill>
              <a:srgbClr val="810000"/>
            </a:solidFill>
            <a:ln w="9525">
              <a:solidFill>
                <a:srgbClr val="000000"/>
              </a:solidFill>
              <a:prstDash val="solid"/>
              <a:round/>
              <a:headEnd/>
              <a:tailEnd/>
            </a:ln>
          </p:spPr>
          <p:txBody>
            <a:bodyPr/>
            <a:lstStyle/>
            <a:p>
              <a:endParaRPr lang="zh-CN" altLang="en-US" sz="1600"/>
            </a:p>
          </p:txBody>
        </p:sp>
        <p:sp>
          <p:nvSpPr>
            <p:cNvPr id="28" name="Freeform 134"/>
            <p:cNvSpPr>
              <a:spLocks/>
            </p:cNvSpPr>
            <p:nvPr/>
          </p:nvSpPr>
          <p:spPr bwMode="auto">
            <a:xfrm>
              <a:off x="5611108" y="3646488"/>
              <a:ext cx="406750" cy="1889125"/>
            </a:xfrm>
            <a:custGeom>
              <a:avLst/>
              <a:gdLst/>
              <a:ahLst/>
              <a:cxnLst>
                <a:cxn ang="0">
                  <a:pos x="0" y="654"/>
                </a:cxn>
                <a:cxn ang="0">
                  <a:pos x="0" y="15"/>
                </a:cxn>
                <a:cxn ang="0">
                  <a:pos x="11" y="12"/>
                </a:cxn>
                <a:cxn ang="0">
                  <a:pos x="28" y="7"/>
                </a:cxn>
                <a:cxn ang="0">
                  <a:pos x="52" y="3"/>
                </a:cxn>
                <a:cxn ang="0">
                  <a:pos x="71" y="1"/>
                </a:cxn>
                <a:cxn ang="0">
                  <a:pos x="88" y="0"/>
                </a:cxn>
                <a:cxn ang="0">
                  <a:pos x="103" y="0"/>
                </a:cxn>
                <a:cxn ang="0">
                  <a:pos x="114" y="0"/>
                </a:cxn>
                <a:cxn ang="0">
                  <a:pos x="126" y="0"/>
                </a:cxn>
                <a:cxn ang="0">
                  <a:pos x="138" y="1"/>
                </a:cxn>
                <a:cxn ang="0">
                  <a:pos x="147" y="3"/>
                </a:cxn>
                <a:cxn ang="0">
                  <a:pos x="154" y="4"/>
                </a:cxn>
                <a:cxn ang="0">
                  <a:pos x="170" y="5"/>
                </a:cxn>
                <a:cxn ang="0">
                  <a:pos x="191" y="11"/>
                </a:cxn>
                <a:cxn ang="0">
                  <a:pos x="201" y="12"/>
                </a:cxn>
                <a:cxn ang="0">
                  <a:pos x="211" y="15"/>
                </a:cxn>
                <a:cxn ang="0">
                  <a:pos x="211" y="654"/>
                </a:cxn>
                <a:cxn ang="0">
                  <a:pos x="0" y="654"/>
                </a:cxn>
              </a:cxnLst>
              <a:rect l="0" t="0" r="r" b="b"/>
              <a:pathLst>
                <a:path w="211" h="654">
                  <a:moveTo>
                    <a:pt x="0" y="654"/>
                  </a:moveTo>
                  <a:lnTo>
                    <a:pt x="0" y="15"/>
                  </a:lnTo>
                  <a:lnTo>
                    <a:pt x="11" y="12"/>
                  </a:lnTo>
                  <a:lnTo>
                    <a:pt x="28" y="7"/>
                  </a:lnTo>
                  <a:lnTo>
                    <a:pt x="52" y="3"/>
                  </a:lnTo>
                  <a:lnTo>
                    <a:pt x="71" y="1"/>
                  </a:lnTo>
                  <a:lnTo>
                    <a:pt x="88" y="0"/>
                  </a:lnTo>
                  <a:lnTo>
                    <a:pt x="103" y="0"/>
                  </a:lnTo>
                  <a:lnTo>
                    <a:pt x="114" y="0"/>
                  </a:lnTo>
                  <a:lnTo>
                    <a:pt x="126" y="0"/>
                  </a:lnTo>
                  <a:lnTo>
                    <a:pt x="138" y="1"/>
                  </a:lnTo>
                  <a:lnTo>
                    <a:pt x="147" y="3"/>
                  </a:lnTo>
                  <a:lnTo>
                    <a:pt x="154" y="4"/>
                  </a:lnTo>
                  <a:lnTo>
                    <a:pt x="170" y="5"/>
                  </a:lnTo>
                  <a:lnTo>
                    <a:pt x="191" y="11"/>
                  </a:lnTo>
                  <a:lnTo>
                    <a:pt x="201" y="12"/>
                  </a:lnTo>
                  <a:lnTo>
                    <a:pt x="211" y="15"/>
                  </a:lnTo>
                  <a:lnTo>
                    <a:pt x="211"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29" name="Freeform 138"/>
            <p:cNvSpPr>
              <a:spLocks/>
            </p:cNvSpPr>
            <p:nvPr/>
          </p:nvSpPr>
          <p:spPr bwMode="auto">
            <a:xfrm>
              <a:off x="6017859" y="3646488"/>
              <a:ext cx="408262" cy="1889125"/>
            </a:xfrm>
            <a:custGeom>
              <a:avLst/>
              <a:gdLst/>
              <a:ahLst/>
              <a:cxnLst>
                <a:cxn ang="0">
                  <a:pos x="0" y="654"/>
                </a:cxn>
                <a:cxn ang="0">
                  <a:pos x="0" y="15"/>
                </a:cxn>
                <a:cxn ang="0">
                  <a:pos x="13" y="12"/>
                </a:cxn>
                <a:cxn ang="0">
                  <a:pos x="29" y="7"/>
                </a:cxn>
                <a:cxn ang="0">
                  <a:pos x="52" y="3"/>
                </a:cxn>
                <a:cxn ang="0">
                  <a:pos x="71" y="1"/>
                </a:cxn>
                <a:cxn ang="0">
                  <a:pos x="88" y="0"/>
                </a:cxn>
                <a:cxn ang="0">
                  <a:pos x="102" y="0"/>
                </a:cxn>
                <a:cxn ang="0">
                  <a:pos x="113" y="0"/>
                </a:cxn>
                <a:cxn ang="0">
                  <a:pos x="126" y="0"/>
                </a:cxn>
                <a:cxn ang="0">
                  <a:pos x="139" y="1"/>
                </a:cxn>
                <a:cxn ang="0">
                  <a:pos x="147" y="3"/>
                </a:cxn>
                <a:cxn ang="0">
                  <a:pos x="155" y="4"/>
                </a:cxn>
                <a:cxn ang="0">
                  <a:pos x="170" y="5"/>
                </a:cxn>
                <a:cxn ang="0">
                  <a:pos x="192" y="11"/>
                </a:cxn>
                <a:cxn ang="0">
                  <a:pos x="201" y="12"/>
                </a:cxn>
                <a:cxn ang="0">
                  <a:pos x="211" y="15"/>
                </a:cxn>
                <a:cxn ang="0">
                  <a:pos x="211" y="654"/>
                </a:cxn>
                <a:cxn ang="0">
                  <a:pos x="0" y="654"/>
                </a:cxn>
              </a:cxnLst>
              <a:rect l="0" t="0" r="r" b="b"/>
              <a:pathLst>
                <a:path w="211" h="654">
                  <a:moveTo>
                    <a:pt x="0" y="654"/>
                  </a:moveTo>
                  <a:lnTo>
                    <a:pt x="0" y="15"/>
                  </a:lnTo>
                  <a:lnTo>
                    <a:pt x="13" y="12"/>
                  </a:lnTo>
                  <a:lnTo>
                    <a:pt x="29" y="7"/>
                  </a:lnTo>
                  <a:lnTo>
                    <a:pt x="52" y="3"/>
                  </a:lnTo>
                  <a:lnTo>
                    <a:pt x="71" y="1"/>
                  </a:lnTo>
                  <a:lnTo>
                    <a:pt x="88" y="0"/>
                  </a:lnTo>
                  <a:lnTo>
                    <a:pt x="102" y="0"/>
                  </a:lnTo>
                  <a:lnTo>
                    <a:pt x="113" y="0"/>
                  </a:lnTo>
                  <a:lnTo>
                    <a:pt x="126" y="0"/>
                  </a:lnTo>
                  <a:lnTo>
                    <a:pt x="139" y="1"/>
                  </a:lnTo>
                  <a:lnTo>
                    <a:pt x="147" y="3"/>
                  </a:lnTo>
                  <a:lnTo>
                    <a:pt x="155" y="4"/>
                  </a:lnTo>
                  <a:lnTo>
                    <a:pt x="170" y="5"/>
                  </a:lnTo>
                  <a:lnTo>
                    <a:pt x="192" y="11"/>
                  </a:lnTo>
                  <a:lnTo>
                    <a:pt x="201" y="12"/>
                  </a:lnTo>
                  <a:lnTo>
                    <a:pt x="211" y="15"/>
                  </a:lnTo>
                  <a:lnTo>
                    <a:pt x="211" y="654"/>
                  </a:lnTo>
                  <a:lnTo>
                    <a:pt x="0" y="654"/>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30" name="Freeform 139"/>
            <p:cNvSpPr>
              <a:spLocks/>
            </p:cNvSpPr>
            <p:nvPr/>
          </p:nvSpPr>
          <p:spPr bwMode="auto">
            <a:xfrm>
              <a:off x="6426121" y="3690938"/>
              <a:ext cx="193547" cy="1844675"/>
            </a:xfrm>
            <a:custGeom>
              <a:avLst/>
              <a:gdLst/>
              <a:ahLst/>
              <a:cxnLst>
                <a:cxn ang="0">
                  <a:pos x="0" y="0"/>
                </a:cxn>
                <a:cxn ang="0">
                  <a:pos x="101" y="101"/>
                </a:cxn>
                <a:cxn ang="0">
                  <a:pos x="101" y="639"/>
                </a:cxn>
                <a:cxn ang="0">
                  <a:pos x="0" y="639"/>
                </a:cxn>
                <a:cxn ang="0">
                  <a:pos x="0" y="0"/>
                </a:cxn>
              </a:cxnLst>
              <a:rect l="0" t="0" r="r" b="b"/>
              <a:pathLst>
                <a:path w="101" h="639">
                  <a:moveTo>
                    <a:pt x="0" y="0"/>
                  </a:moveTo>
                  <a:lnTo>
                    <a:pt x="101" y="101"/>
                  </a:lnTo>
                  <a:lnTo>
                    <a:pt x="101" y="639"/>
                  </a:lnTo>
                  <a:lnTo>
                    <a:pt x="0" y="639"/>
                  </a:lnTo>
                  <a:lnTo>
                    <a:pt x="0" y="0"/>
                  </a:lnTo>
                  <a:close/>
                </a:path>
              </a:pathLst>
            </a:custGeom>
            <a:solidFill>
              <a:srgbClr val="006666"/>
            </a:solidFill>
            <a:ln w="9525">
              <a:solidFill>
                <a:srgbClr val="000000"/>
              </a:solidFill>
              <a:prstDash val="solid"/>
              <a:round/>
              <a:headEnd/>
              <a:tailEnd/>
            </a:ln>
          </p:spPr>
          <p:txBody>
            <a:bodyPr/>
            <a:lstStyle/>
            <a:p>
              <a:endParaRPr lang="zh-CN" altLang="en-US" sz="1600"/>
            </a:p>
          </p:txBody>
        </p:sp>
        <p:grpSp>
          <p:nvGrpSpPr>
            <p:cNvPr id="31" name="Group 161"/>
            <p:cNvGrpSpPr>
              <a:grpSpLocks/>
            </p:cNvGrpSpPr>
            <p:nvPr/>
          </p:nvGrpSpPr>
          <p:grpSpPr bwMode="auto">
            <a:xfrm>
              <a:off x="1989669" y="5289551"/>
              <a:ext cx="4436452" cy="82550"/>
              <a:chOff x="1410" y="3634"/>
              <a:chExt cx="2934" cy="68"/>
            </a:xfrm>
          </p:grpSpPr>
          <p:sp>
            <p:nvSpPr>
              <p:cNvPr id="69" name="Freeform 90"/>
              <p:cNvSpPr>
                <a:spLocks/>
              </p:cNvSpPr>
              <p:nvPr/>
            </p:nvSpPr>
            <p:spPr bwMode="auto">
              <a:xfrm>
                <a:off x="1410" y="3634"/>
                <a:ext cx="269" cy="68"/>
              </a:xfrm>
              <a:custGeom>
                <a:avLst/>
                <a:gdLst/>
                <a:ahLst/>
                <a:cxnLst>
                  <a:cxn ang="0">
                    <a:pos x="0" y="14"/>
                  </a:cxn>
                  <a:cxn ang="0">
                    <a:pos x="7" y="12"/>
                  </a:cxn>
                  <a:cxn ang="0">
                    <a:pos x="14" y="10"/>
                  </a:cxn>
                  <a:cxn ang="0">
                    <a:pos x="25" y="6"/>
                  </a:cxn>
                  <a:cxn ang="0">
                    <a:pos x="41" y="4"/>
                  </a:cxn>
                  <a:cxn ang="0">
                    <a:pos x="54" y="3"/>
                  </a:cxn>
                  <a:cxn ang="0">
                    <a:pos x="71" y="0"/>
                  </a:cxn>
                  <a:cxn ang="0">
                    <a:pos x="89" y="0"/>
                  </a:cxn>
                  <a:cxn ang="0">
                    <a:pos x="101" y="0"/>
                  </a:cxn>
                  <a:cxn ang="0">
                    <a:pos x="120" y="0"/>
                  </a:cxn>
                  <a:cxn ang="0">
                    <a:pos x="136" y="0"/>
                  </a:cxn>
                  <a:cxn ang="0">
                    <a:pos x="150" y="2"/>
                  </a:cxn>
                  <a:cxn ang="0">
                    <a:pos x="162" y="3"/>
                  </a:cxn>
                  <a:cxn ang="0">
                    <a:pos x="177" y="6"/>
                  </a:cxn>
                  <a:cxn ang="0">
                    <a:pos x="191" y="10"/>
                  </a:cxn>
                  <a:cxn ang="0">
                    <a:pos x="202" y="12"/>
                  </a:cxn>
                  <a:cxn ang="0">
                    <a:pos x="210" y="15"/>
                  </a:cxn>
                  <a:cxn ang="0">
                    <a:pos x="210" y="29"/>
                  </a:cxn>
                  <a:cxn ang="0">
                    <a:pos x="203" y="27"/>
                  </a:cxn>
                  <a:cxn ang="0">
                    <a:pos x="194" y="25"/>
                  </a:cxn>
                  <a:cxn ang="0">
                    <a:pos x="182" y="22"/>
                  </a:cxn>
                  <a:cxn ang="0">
                    <a:pos x="169" y="20"/>
                  </a:cxn>
                  <a:cxn ang="0">
                    <a:pos x="152" y="17"/>
                  </a:cxn>
                  <a:cxn ang="0">
                    <a:pos x="137" y="16"/>
                  </a:cxn>
                  <a:cxn ang="0">
                    <a:pos x="121" y="14"/>
                  </a:cxn>
                  <a:cxn ang="0">
                    <a:pos x="108" y="14"/>
                  </a:cxn>
                  <a:cxn ang="0">
                    <a:pos x="96" y="14"/>
                  </a:cxn>
                  <a:cxn ang="0">
                    <a:pos x="85" y="14"/>
                  </a:cxn>
                  <a:cxn ang="0">
                    <a:pos x="71" y="16"/>
                  </a:cxn>
                  <a:cxn ang="0">
                    <a:pos x="56" y="17"/>
                  </a:cxn>
                  <a:cxn ang="0">
                    <a:pos x="42" y="19"/>
                  </a:cxn>
                  <a:cxn ang="0">
                    <a:pos x="28" y="22"/>
                  </a:cxn>
                  <a:cxn ang="0">
                    <a:pos x="14" y="25"/>
                  </a:cxn>
                  <a:cxn ang="0">
                    <a:pos x="0" y="29"/>
                  </a:cxn>
                  <a:cxn ang="0">
                    <a:pos x="0" y="14"/>
                  </a:cxn>
                </a:cxnLst>
                <a:rect l="0" t="0" r="r" b="b"/>
                <a:pathLst>
                  <a:path w="210" h="29">
                    <a:moveTo>
                      <a:pt x="0" y="14"/>
                    </a:moveTo>
                    <a:lnTo>
                      <a:pt x="7" y="12"/>
                    </a:lnTo>
                    <a:lnTo>
                      <a:pt x="14" y="10"/>
                    </a:lnTo>
                    <a:lnTo>
                      <a:pt x="25" y="6"/>
                    </a:lnTo>
                    <a:lnTo>
                      <a:pt x="41" y="4"/>
                    </a:lnTo>
                    <a:lnTo>
                      <a:pt x="54" y="3"/>
                    </a:lnTo>
                    <a:lnTo>
                      <a:pt x="71" y="0"/>
                    </a:lnTo>
                    <a:lnTo>
                      <a:pt x="89" y="0"/>
                    </a:lnTo>
                    <a:lnTo>
                      <a:pt x="101" y="0"/>
                    </a:lnTo>
                    <a:lnTo>
                      <a:pt x="120" y="0"/>
                    </a:lnTo>
                    <a:lnTo>
                      <a:pt x="136" y="0"/>
                    </a:lnTo>
                    <a:lnTo>
                      <a:pt x="150" y="2"/>
                    </a:lnTo>
                    <a:lnTo>
                      <a:pt x="162" y="3"/>
                    </a:lnTo>
                    <a:lnTo>
                      <a:pt x="177" y="6"/>
                    </a:lnTo>
                    <a:lnTo>
                      <a:pt x="191" y="10"/>
                    </a:lnTo>
                    <a:lnTo>
                      <a:pt x="202" y="12"/>
                    </a:lnTo>
                    <a:lnTo>
                      <a:pt x="210" y="15"/>
                    </a:lnTo>
                    <a:lnTo>
                      <a:pt x="210" y="29"/>
                    </a:lnTo>
                    <a:lnTo>
                      <a:pt x="203" y="27"/>
                    </a:lnTo>
                    <a:lnTo>
                      <a:pt x="194" y="25"/>
                    </a:lnTo>
                    <a:lnTo>
                      <a:pt x="182" y="22"/>
                    </a:lnTo>
                    <a:lnTo>
                      <a:pt x="169" y="20"/>
                    </a:lnTo>
                    <a:lnTo>
                      <a:pt x="152" y="17"/>
                    </a:lnTo>
                    <a:lnTo>
                      <a:pt x="137" y="16"/>
                    </a:lnTo>
                    <a:lnTo>
                      <a:pt x="121" y="14"/>
                    </a:lnTo>
                    <a:lnTo>
                      <a:pt x="108" y="14"/>
                    </a:lnTo>
                    <a:lnTo>
                      <a:pt x="96" y="14"/>
                    </a:lnTo>
                    <a:lnTo>
                      <a:pt x="85" y="14"/>
                    </a:lnTo>
                    <a:lnTo>
                      <a:pt x="71" y="16"/>
                    </a:lnTo>
                    <a:lnTo>
                      <a:pt x="56" y="17"/>
                    </a:lnTo>
                    <a:lnTo>
                      <a:pt x="42" y="19"/>
                    </a:lnTo>
                    <a:lnTo>
                      <a:pt x="28"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0" name="Freeform 95"/>
              <p:cNvSpPr>
                <a:spLocks/>
              </p:cNvSpPr>
              <p:nvPr/>
            </p:nvSpPr>
            <p:spPr bwMode="auto">
              <a:xfrm>
                <a:off x="1682" y="3634"/>
                <a:ext cx="269" cy="68"/>
              </a:xfrm>
              <a:custGeom>
                <a:avLst/>
                <a:gdLst/>
                <a:ahLst/>
                <a:cxnLst>
                  <a:cxn ang="0">
                    <a:pos x="0" y="14"/>
                  </a:cxn>
                  <a:cxn ang="0">
                    <a:pos x="5" y="12"/>
                  </a:cxn>
                  <a:cxn ang="0">
                    <a:pos x="13" y="10"/>
                  </a:cxn>
                  <a:cxn ang="0">
                    <a:pos x="24" y="6"/>
                  </a:cxn>
                  <a:cxn ang="0">
                    <a:pos x="39" y="4"/>
                  </a:cxn>
                  <a:cxn ang="0">
                    <a:pos x="52" y="3"/>
                  </a:cxn>
                  <a:cxn ang="0">
                    <a:pos x="68" y="0"/>
                  </a:cxn>
                  <a:cxn ang="0">
                    <a:pos x="87" y="0"/>
                  </a:cxn>
                  <a:cxn ang="0">
                    <a:pos x="99" y="0"/>
                  </a:cxn>
                  <a:cxn ang="0">
                    <a:pos x="118" y="0"/>
                  </a:cxn>
                  <a:cxn ang="0">
                    <a:pos x="134" y="0"/>
                  </a:cxn>
                  <a:cxn ang="0">
                    <a:pos x="148" y="2"/>
                  </a:cxn>
                  <a:cxn ang="0">
                    <a:pos x="160" y="3"/>
                  </a:cxn>
                  <a:cxn ang="0">
                    <a:pos x="175" y="6"/>
                  </a:cxn>
                  <a:cxn ang="0">
                    <a:pos x="191" y="10"/>
                  </a:cxn>
                  <a:cxn ang="0">
                    <a:pos x="201" y="12"/>
                  </a:cxn>
                  <a:cxn ang="0">
                    <a:pos x="209" y="15"/>
                  </a:cxn>
                  <a:cxn ang="0">
                    <a:pos x="209" y="29"/>
                  </a:cxn>
                  <a:cxn ang="0">
                    <a:pos x="203" y="27"/>
                  </a:cxn>
                  <a:cxn ang="0">
                    <a:pos x="191" y="25"/>
                  </a:cxn>
                  <a:cxn ang="0">
                    <a:pos x="180" y="22"/>
                  </a:cxn>
                  <a:cxn ang="0">
                    <a:pos x="166" y="20"/>
                  </a:cxn>
                  <a:cxn ang="0">
                    <a:pos x="152" y="17"/>
                  </a:cxn>
                  <a:cxn ang="0">
                    <a:pos x="135" y="16"/>
                  </a:cxn>
                  <a:cxn ang="0">
                    <a:pos x="119" y="14"/>
                  </a:cxn>
                  <a:cxn ang="0">
                    <a:pos x="107" y="14"/>
                  </a:cxn>
                  <a:cxn ang="0">
                    <a:pos x="95" y="14"/>
                  </a:cxn>
                  <a:cxn ang="0">
                    <a:pos x="82" y="14"/>
                  </a:cxn>
                  <a:cxn ang="0">
                    <a:pos x="68" y="16"/>
                  </a:cxn>
                  <a:cxn ang="0">
                    <a:pos x="55" y="17"/>
                  </a:cxn>
                  <a:cxn ang="0">
                    <a:pos x="40" y="19"/>
                  </a:cxn>
                  <a:cxn ang="0">
                    <a:pos x="27" y="22"/>
                  </a:cxn>
                  <a:cxn ang="0">
                    <a:pos x="13" y="25"/>
                  </a:cxn>
                  <a:cxn ang="0">
                    <a:pos x="0" y="29"/>
                  </a:cxn>
                  <a:cxn ang="0">
                    <a:pos x="0" y="14"/>
                  </a:cxn>
                </a:cxnLst>
                <a:rect l="0" t="0" r="r" b="b"/>
                <a:pathLst>
                  <a:path w="209" h="29">
                    <a:moveTo>
                      <a:pt x="0" y="14"/>
                    </a:moveTo>
                    <a:lnTo>
                      <a:pt x="5" y="12"/>
                    </a:lnTo>
                    <a:lnTo>
                      <a:pt x="13" y="10"/>
                    </a:lnTo>
                    <a:lnTo>
                      <a:pt x="24" y="6"/>
                    </a:lnTo>
                    <a:lnTo>
                      <a:pt x="39" y="4"/>
                    </a:lnTo>
                    <a:lnTo>
                      <a:pt x="52" y="3"/>
                    </a:lnTo>
                    <a:lnTo>
                      <a:pt x="68" y="0"/>
                    </a:lnTo>
                    <a:lnTo>
                      <a:pt x="87" y="0"/>
                    </a:lnTo>
                    <a:lnTo>
                      <a:pt x="99" y="0"/>
                    </a:lnTo>
                    <a:lnTo>
                      <a:pt x="118" y="0"/>
                    </a:lnTo>
                    <a:lnTo>
                      <a:pt x="134" y="0"/>
                    </a:lnTo>
                    <a:lnTo>
                      <a:pt x="148" y="2"/>
                    </a:lnTo>
                    <a:lnTo>
                      <a:pt x="160" y="3"/>
                    </a:lnTo>
                    <a:lnTo>
                      <a:pt x="175" y="6"/>
                    </a:lnTo>
                    <a:lnTo>
                      <a:pt x="191" y="10"/>
                    </a:lnTo>
                    <a:lnTo>
                      <a:pt x="201" y="12"/>
                    </a:lnTo>
                    <a:lnTo>
                      <a:pt x="209" y="15"/>
                    </a:lnTo>
                    <a:lnTo>
                      <a:pt x="209" y="29"/>
                    </a:lnTo>
                    <a:lnTo>
                      <a:pt x="203" y="27"/>
                    </a:lnTo>
                    <a:lnTo>
                      <a:pt x="191" y="25"/>
                    </a:lnTo>
                    <a:lnTo>
                      <a:pt x="180" y="22"/>
                    </a:lnTo>
                    <a:lnTo>
                      <a:pt x="166" y="20"/>
                    </a:lnTo>
                    <a:lnTo>
                      <a:pt x="152" y="17"/>
                    </a:lnTo>
                    <a:lnTo>
                      <a:pt x="135" y="16"/>
                    </a:lnTo>
                    <a:lnTo>
                      <a:pt x="119" y="14"/>
                    </a:lnTo>
                    <a:lnTo>
                      <a:pt x="107" y="14"/>
                    </a:lnTo>
                    <a:lnTo>
                      <a:pt x="95" y="14"/>
                    </a:lnTo>
                    <a:lnTo>
                      <a:pt x="82" y="14"/>
                    </a:lnTo>
                    <a:lnTo>
                      <a:pt x="68" y="16"/>
                    </a:lnTo>
                    <a:lnTo>
                      <a:pt x="55" y="17"/>
                    </a:lnTo>
                    <a:lnTo>
                      <a:pt x="40" y="19"/>
                    </a:lnTo>
                    <a:lnTo>
                      <a:pt x="27" y="22"/>
                    </a:lnTo>
                    <a:lnTo>
                      <a:pt x="13"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1" name="Freeform 100"/>
              <p:cNvSpPr>
                <a:spLocks/>
              </p:cNvSpPr>
              <p:nvPr/>
            </p:nvSpPr>
            <p:spPr bwMode="auto">
              <a:xfrm>
                <a:off x="1954" y="3634"/>
                <a:ext cx="268" cy="68"/>
              </a:xfrm>
              <a:custGeom>
                <a:avLst/>
                <a:gdLst/>
                <a:ahLst/>
                <a:cxnLst>
                  <a:cxn ang="0">
                    <a:pos x="0" y="14"/>
                  </a:cxn>
                  <a:cxn ang="0">
                    <a:pos x="7" y="12"/>
                  </a:cxn>
                  <a:cxn ang="0">
                    <a:pos x="15" y="10"/>
                  </a:cxn>
                  <a:cxn ang="0">
                    <a:pos x="26" y="6"/>
                  </a:cxn>
                  <a:cxn ang="0">
                    <a:pos x="42" y="4"/>
                  </a:cxn>
                  <a:cxn ang="0">
                    <a:pos x="54" y="3"/>
                  </a:cxn>
                  <a:cxn ang="0">
                    <a:pos x="71" y="0"/>
                  </a:cxn>
                  <a:cxn ang="0">
                    <a:pos x="89" y="0"/>
                  </a:cxn>
                  <a:cxn ang="0">
                    <a:pos x="101" y="0"/>
                  </a:cxn>
                  <a:cxn ang="0">
                    <a:pos x="120" y="0"/>
                  </a:cxn>
                  <a:cxn ang="0">
                    <a:pos x="135" y="0"/>
                  </a:cxn>
                  <a:cxn ang="0">
                    <a:pos x="150" y="2"/>
                  </a:cxn>
                  <a:cxn ang="0">
                    <a:pos x="163" y="3"/>
                  </a:cxn>
                  <a:cxn ang="0">
                    <a:pos x="176" y="6"/>
                  </a:cxn>
                  <a:cxn ang="0">
                    <a:pos x="191" y="10"/>
                  </a:cxn>
                  <a:cxn ang="0">
                    <a:pos x="202" y="12"/>
                  </a:cxn>
                  <a:cxn ang="0">
                    <a:pos x="211" y="15"/>
                  </a:cxn>
                  <a:cxn ang="0">
                    <a:pos x="211" y="29"/>
                  </a:cxn>
                  <a:cxn ang="0">
                    <a:pos x="204" y="27"/>
                  </a:cxn>
                  <a:cxn ang="0">
                    <a:pos x="194" y="25"/>
                  </a:cxn>
                  <a:cxn ang="0">
                    <a:pos x="182" y="22"/>
                  </a:cxn>
                  <a:cxn ang="0">
                    <a:pos x="169" y="20"/>
                  </a:cxn>
                  <a:cxn ang="0">
                    <a:pos x="153" y="17"/>
                  </a:cxn>
                  <a:cxn ang="0">
                    <a:pos x="138" y="16"/>
                  </a:cxn>
                  <a:cxn ang="0">
                    <a:pos x="122" y="14"/>
                  </a:cxn>
                  <a:cxn ang="0">
                    <a:pos x="108" y="14"/>
                  </a:cxn>
                  <a:cxn ang="0">
                    <a:pos x="97" y="14"/>
                  </a:cxn>
                  <a:cxn ang="0">
                    <a:pos x="84" y="14"/>
                  </a:cxn>
                  <a:cxn ang="0">
                    <a:pos x="71" y="16"/>
                  </a:cxn>
                  <a:cxn ang="0">
                    <a:pos x="57" y="17"/>
                  </a:cxn>
                  <a:cxn ang="0">
                    <a:pos x="43" y="19"/>
                  </a:cxn>
                  <a:cxn ang="0">
                    <a:pos x="28" y="22"/>
                  </a:cxn>
                  <a:cxn ang="0">
                    <a:pos x="15" y="25"/>
                  </a:cxn>
                  <a:cxn ang="0">
                    <a:pos x="0" y="29"/>
                  </a:cxn>
                  <a:cxn ang="0">
                    <a:pos x="0" y="14"/>
                  </a:cxn>
                </a:cxnLst>
                <a:rect l="0" t="0" r="r" b="b"/>
                <a:pathLst>
                  <a:path w="211" h="29">
                    <a:moveTo>
                      <a:pt x="0" y="14"/>
                    </a:moveTo>
                    <a:lnTo>
                      <a:pt x="7" y="12"/>
                    </a:lnTo>
                    <a:lnTo>
                      <a:pt x="15" y="10"/>
                    </a:lnTo>
                    <a:lnTo>
                      <a:pt x="26" y="6"/>
                    </a:lnTo>
                    <a:lnTo>
                      <a:pt x="42" y="4"/>
                    </a:lnTo>
                    <a:lnTo>
                      <a:pt x="54" y="3"/>
                    </a:lnTo>
                    <a:lnTo>
                      <a:pt x="71" y="0"/>
                    </a:lnTo>
                    <a:lnTo>
                      <a:pt x="89" y="0"/>
                    </a:lnTo>
                    <a:lnTo>
                      <a:pt x="101" y="0"/>
                    </a:lnTo>
                    <a:lnTo>
                      <a:pt x="120" y="0"/>
                    </a:lnTo>
                    <a:lnTo>
                      <a:pt x="135" y="0"/>
                    </a:lnTo>
                    <a:lnTo>
                      <a:pt x="150" y="2"/>
                    </a:lnTo>
                    <a:lnTo>
                      <a:pt x="163" y="3"/>
                    </a:lnTo>
                    <a:lnTo>
                      <a:pt x="176" y="6"/>
                    </a:lnTo>
                    <a:lnTo>
                      <a:pt x="191" y="10"/>
                    </a:lnTo>
                    <a:lnTo>
                      <a:pt x="202" y="12"/>
                    </a:lnTo>
                    <a:lnTo>
                      <a:pt x="211" y="15"/>
                    </a:lnTo>
                    <a:lnTo>
                      <a:pt x="211" y="29"/>
                    </a:lnTo>
                    <a:lnTo>
                      <a:pt x="204" y="27"/>
                    </a:lnTo>
                    <a:lnTo>
                      <a:pt x="194" y="25"/>
                    </a:lnTo>
                    <a:lnTo>
                      <a:pt x="182" y="22"/>
                    </a:lnTo>
                    <a:lnTo>
                      <a:pt x="169" y="20"/>
                    </a:lnTo>
                    <a:lnTo>
                      <a:pt x="153" y="17"/>
                    </a:lnTo>
                    <a:lnTo>
                      <a:pt x="138" y="16"/>
                    </a:lnTo>
                    <a:lnTo>
                      <a:pt x="122" y="14"/>
                    </a:lnTo>
                    <a:lnTo>
                      <a:pt x="108" y="14"/>
                    </a:lnTo>
                    <a:lnTo>
                      <a:pt x="97" y="14"/>
                    </a:lnTo>
                    <a:lnTo>
                      <a:pt x="84" y="14"/>
                    </a:lnTo>
                    <a:lnTo>
                      <a:pt x="71" y="16"/>
                    </a:lnTo>
                    <a:lnTo>
                      <a:pt x="57" y="17"/>
                    </a:lnTo>
                    <a:lnTo>
                      <a:pt x="43" y="19"/>
                    </a:lnTo>
                    <a:lnTo>
                      <a:pt x="28"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2" name="Freeform 105"/>
              <p:cNvSpPr>
                <a:spLocks/>
              </p:cNvSpPr>
              <p:nvPr/>
            </p:nvSpPr>
            <p:spPr bwMode="auto">
              <a:xfrm>
                <a:off x="2200" y="3634"/>
                <a:ext cx="269" cy="68"/>
              </a:xfrm>
              <a:custGeom>
                <a:avLst/>
                <a:gdLst/>
                <a:ahLst/>
                <a:cxnLst>
                  <a:cxn ang="0">
                    <a:pos x="0" y="14"/>
                  </a:cxn>
                  <a:cxn ang="0">
                    <a:pos x="5" y="12"/>
                  </a:cxn>
                  <a:cxn ang="0">
                    <a:pos x="14" y="10"/>
                  </a:cxn>
                  <a:cxn ang="0">
                    <a:pos x="24" y="6"/>
                  </a:cxn>
                  <a:cxn ang="0">
                    <a:pos x="39" y="4"/>
                  </a:cxn>
                  <a:cxn ang="0">
                    <a:pos x="52" y="3"/>
                  </a:cxn>
                  <a:cxn ang="0">
                    <a:pos x="69" y="0"/>
                  </a:cxn>
                  <a:cxn ang="0">
                    <a:pos x="87" y="0"/>
                  </a:cxn>
                  <a:cxn ang="0">
                    <a:pos x="99" y="0"/>
                  </a:cxn>
                  <a:cxn ang="0">
                    <a:pos x="118" y="0"/>
                  </a:cxn>
                  <a:cxn ang="0">
                    <a:pos x="134" y="0"/>
                  </a:cxn>
                  <a:cxn ang="0">
                    <a:pos x="148" y="2"/>
                  </a:cxn>
                  <a:cxn ang="0">
                    <a:pos x="161" y="3"/>
                  </a:cxn>
                  <a:cxn ang="0">
                    <a:pos x="175" y="6"/>
                  </a:cxn>
                  <a:cxn ang="0">
                    <a:pos x="190" y="10"/>
                  </a:cxn>
                  <a:cxn ang="0">
                    <a:pos x="201" y="12"/>
                  </a:cxn>
                  <a:cxn ang="0">
                    <a:pos x="209" y="15"/>
                  </a:cxn>
                  <a:cxn ang="0">
                    <a:pos x="209" y="29"/>
                  </a:cxn>
                  <a:cxn ang="0">
                    <a:pos x="203" y="27"/>
                  </a:cxn>
                  <a:cxn ang="0">
                    <a:pos x="192" y="25"/>
                  </a:cxn>
                  <a:cxn ang="0">
                    <a:pos x="180" y="22"/>
                  </a:cxn>
                  <a:cxn ang="0">
                    <a:pos x="167" y="20"/>
                  </a:cxn>
                  <a:cxn ang="0">
                    <a:pos x="153" y="17"/>
                  </a:cxn>
                  <a:cxn ang="0">
                    <a:pos x="136" y="16"/>
                  </a:cxn>
                  <a:cxn ang="0">
                    <a:pos x="120" y="14"/>
                  </a:cxn>
                  <a:cxn ang="0">
                    <a:pos x="107" y="14"/>
                  </a:cxn>
                  <a:cxn ang="0">
                    <a:pos x="96" y="14"/>
                  </a:cxn>
                  <a:cxn ang="0">
                    <a:pos x="82" y="14"/>
                  </a:cxn>
                  <a:cxn ang="0">
                    <a:pos x="69" y="16"/>
                  </a:cxn>
                  <a:cxn ang="0">
                    <a:pos x="55" y="17"/>
                  </a:cxn>
                  <a:cxn ang="0">
                    <a:pos x="41" y="19"/>
                  </a:cxn>
                  <a:cxn ang="0">
                    <a:pos x="26" y="22"/>
                  </a:cxn>
                  <a:cxn ang="0">
                    <a:pos x="14" y="25"/>
                  </a:cxn>
                  <a:cxn ang="0">
                    <a:pos x="0" y="29"/>
                  </a:cxn>
                  <a:cxn ang="0">
                    <a:pos x="0" y="14"/>
                  </a:cxn>
                </a:cxnLst>
                <a:rect l="0" t="0" r="r" b="b"/>
                <a:pathLst>
                  <a:path w="209" h="29">
                    <a:moveTo>
                      <a:pt x="0" y="14"/>
                    </a:moveTo>
                    <a:lnTo>
                      <a:pt x="5" y="12"/>
                    </a:lnTo>
                    <a:lnTo>
                      <a:pt x="14" y="10"/>
                    </a:lnTo>
                    <a:lnTo>
                      <a:pt x="24" y="6"/>
                    </a:lnTo>
                    <a:lnTo>
                      <a:pt x="39" y="4"/>
                    </a:lnTo>
                    <a:lnTo>
                      <a:pt x="52" y="3"/>
                    </a:lnTo>
                    <a:lnTo>
                      <a:pt x="69" y="0"/>
                    </a:lnTo>
                    <a:lnTo>
                      <a:pt x="87" y="0"/>
                    </a:lnTo>
                    <a:lnTo>
                      <a:pt x="99" y="0"/>
                    </a:lnTo>
                    <a:lnTo>
                      <a:pt x="118" y="0"/>
                    </a:lnTo>
                    <a:lnTo>
                      <a:pt x="134" y="0"/>
                    </a:lnTo>
                    <a:lnTo>
                      <a:pt x="148" y="2"/>
                    </a:lnTo>
                    <a:lnTo>
                      <a:pt x="161" y="3"/>
                    </a:lnTo>
                    <a:lnTo>
                      <a:pt x="175" y="6"/>
                    </a:lnTo>
                    <a:lnTo>
                      <a:pt x="190" y="10"/>
                    </a:lnTo>
                    <a:lnTo>
                      <a:pt x="201" y="12"/>
                    </a:lnTo>
                    <a:lnTo>
                      <a:pt x="209" y="15"/>
                    </a:lnTo>
                    <a:lnTo>
                      <a:pt x="209" y="29"/>
                    </a:lnTo>
                    <a:lnTo>
                      <a:pt x="203" y="27"/>
                    </a:lnTo>
                    <a:lnTo>
                      <a:pt x="192" y="25"/>
                    </a:lnTo>
                    <a:lnTo>
                      <a:pt x="180" y="22"/>
                    </a:lnTo>
                    <a:lnTo>
                      <a:pt x="167" y="20"/>
                    </a:lnTo>
                    <a:lnTo>
                      <a:pt x="153" y="17"/>
                    </a:lnTo>
                    <a:lnTo>
                      <a:pt x="136" y="16"/>
                    </a:lnTo>
                    <a:lnTo>
                      <a:pt x="120" y="14"/>
                    </a:lnTo>
                    <a:lnTo>
                      <a:pt x="107" y="14"/>
                    </a:lnTo>
                    <a:lnTo>
                      <a:pt x="96" y="14"/>
                    </a:lnTo>
                    <a:lnTo>
                      <a:pt x="82" y="14"/>
                    </a:lnTo>
                    <a:lnTo>
                      <a:pt x="69" y="16"/>
                    </a:lnTo>
                    <a:lnTo>
                      <a:pt x="55" y="17"/>
                    </a:lnTo>
                    <a:lnTo>
                      <a:pt x="41" y="19"/>
                    </a:lnTo>
                    <a:lnTo>
                      <a:pt x="26"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3" name="Freeform 110"/>
              <p:cNvSpPr>
                <a:spLocks/>
              </p:cNvSpPr>
              <p:nvPr/>
            </p:nvSpPr>
            <p:spPr bwMode="auto">
              <a:xfrm>
                <a:off x="2472" y="3634"/>
                <a:ext cx="266" cy="68"/>
              </a:xfrm>
              <a:custGeom>
                <a:avLst/>
                <a:gdLst/>
                <a:ahLst/>
                <a:cxnLst>
                  <a:cxn ang="0">
                    <a:pos x="0" y="14"/>
                  </a:cxn>
                  <a:cxn ang="0">
                    <a:pos x="6" y="12"/>
                  </a:cxn>
                  <a:cxn ang="0">
                    <a:pos x="14" y="10"/>
                  </a:cxn>
                  <a:cxn ang="0">
                    <a:pos x="25" y="6"/>
                  </a:cxn>
                  <a:cxn ang="0">
                    <a:pos x="41" y="4"/>
                  </a:cxn>
                  <a:cxn ang="0">
                    <a:pos x="53" y="3"/>
                  </a:cxn>
                  <a:cxn ang="0">
                    <a:pos x="71" y="0"/>
                  </a:cxn>
                  <a:cxn ang="0">
                    <a:pos x="88" y="0"/>
                  </a:cxn>
                  <a:cxn ang="0">
                    <a:pos x="101" y="0"/>
                  </a:cxn>
                  <a:cxn ang="0">
                    <a:pos x="119" y="0"/>
                  </a:cxn>
                  <a:cxn ang="0">
                    <a:pos x="135" y="0"/>
                  </a:cxn>
                  <a:cxn ang="0">
                    <a:pos x="149" y="2"/>
                  </a:cxn>
                  <a:cxn ang="0">
                    <a:pos x="162" y="3"/>
                  </a:cxn>
                  <a:cxn ang="0">
                    <a:pos x="175" y="6"/>
                  </a:cxn>
                  <a:cxn ang="0">
                    <a:pos x="190" y="10"/>
                  </a:cxn>
                  <a:cxn ang="0">
                    <a:pos x="201" y="12"/>
                  </a:cxn>
                  <a:cxn ang="0">
                    <a:pos x="210" y="15"/>
                  </a:cxn>
                  <a:cxn ang="0">
                    <a:pos x="210" y="29"/>
                  </a:cxn>
                  <a:cxn ang="0">
                    <a:pos x="203" y="27"/>
                  </a:cxn>
                  <a:cxn ang="0">
                    <a:pos x="194" y="25"/>
                  </a:cxn>
                  <a:cxn ang="0">
                    <a:pos x="181" y="22"/>
                  </a:cxn>
                  <a:cxn ang="0">
                    <a:pos x="169" y="20"/>
                  </a:cxn>
                  <a:cxn ang="0">
                    <a:pos x="152" y="17"/>
                  </a:cxn>
                  <a:cxn ang="0">
                    <a:pos x="137" y="16"/>
                  </a:cxn>
                  <a:cxn ang="0">
                    <a:pos x="121" y="14"/>
                  </a:cxn>
                  <a:cxn ang="0">
                    <a:pos x="108" y="14"/>
                  </a:cxn>
                  <a:cxn ang="0">
                    <a:pos x="96" y="14"/>
                  </a:cxn>
                  <a:cxn ang="0">
                    <a:pos x="84" y="14"/>
                  </a:cxn>
                  <a:cxn ang="0">
                    <a:pos x="71" y="16"/>
                  </a:cxn>
                  <a:cxn ang="0">
                    <a:pos x="56" y="17"/>
                  </a:cxn>
                  <a:cxn ang="0">
                    <a:pos x="41" y="19"/>
                  </a:cxn>
                  <a:cxn ang="0">
                    <a:pos x="27" y="22"/>
                  </a:cxn>
                  <a:cxn ang="0">
                    <a:pos x="14" y="25"/>
                  </a:cxn>
                  <a:cxn ang="0">
                    <a:pos x="0" y="29"/>
                  </a:cxn>
                  <a:cxn ang="0">
                    <a:pos x="0" y="14"/>
                  </a:cxn>
                </a:cxnLst>
                <a:rect l="0" t="0" r="r" b="b"/>
                <a:pathLst>
                  <a:path w="210" h="29">
                    <a:moveTo>
                      <a:pt x="0" y="14"/>
                    </a:moveTo>
                    <a:lnTo>
                      <a:pt x="6" y="12"/>
                    </a:lnTo>
                    <a:lnTo>
                      <a:pt x="14" y="10"/>
                    </a:lnTo>
                    <a:lnTo>
                      <a:pt x="25" y="6"/>
                    </a:lnTo>
                    <a:lnTo>
                      <a:pt x="41" y="4"/>
                    </a:lnTo>
                    <a:lnTo>
                      <a:pt x="53" y="3"/>
                    </a:lnTo>
                    <a:lnTo>
                      <a:pt x="71" y="0"/>
                    </a:lnTo>
                    <a:lnTo>
                      <a:pt x="88" y="0"/>
                    </a:lnTo>
                    <a:lnTo>
                      <a:pt x="101" y="0"/>
                    </a:lnTo>
                    <a:lnTo>
                      <a:pt x="119" y="0"/>
                    </a:lnTo>
                    <a:lnTo>
                      <a:pt x="135" y="0"/>
                    </a:lnTo>
                    <a:lnTo>
                      <a:pt x="149" y="2"/>
                    </a:lnTo>
                    <a:lnTo>
                      <a:pt x="162" y="3"/>
                    </a:lnTo>
                    <a:lnTo>
                      <a:pt x="175" y="6"/>
                    </a:lnTo>
                    <a:lnTo>
                      <a:pt x="190" y="10"/>
                    </a:lnTo>
                    <a:lnTo>
                      <a:pt x="201" y="12"/>
                    </a:lnTo>
                    <a:lnTo>
                      <a:pt x="210" y="15"/>
                    </a:lnTo>
                    <a:lnTo>
                      <a:pt x="210" y="29"/>
                    </a:lnTo>
                    <a:lnTo>
                      <a:pt x="203" y="27"/>
                    </a:lnTo>
                    <a:lnTo>
                      <a:pt x="194" y="25"/>
                    </a:lnTo>
                    <a:lnTo>
                      <a:pt x="181" y="22"/>
                    </a:lnTo>
                    <a:lnTo>
                      <a:pt x="169" y="20"/>
                    </a:lnTo>
                    <a:lnTo>
                      <a:pt x="152" y="17"/>
                    </a:lnTo>
                    <a:lnTo>
                      <a:pt x="137" y="16"/>
                    </a:lnTo>
                    <a:lnTo>
                      <a:pt x="121" y="14"/>
                    </a:lnTo>
                    <a:lnTo>
                      <a:pt x="108" y="14"/>
                    </a:lnTo>
                    <a:lnTo>
                      <a:pt x="96" y="14"/>
                    </a:lnTo>
                    <a:lnTo>
                      <a:pt x="84" y="14"/>
                    </a:lnTo>
                    <a:lnTo>
                      <a:pt x="71" y="16"/>
                    </a:lnTo>
                    <a:lnTo>
                      <a:pt x="56" y="17"/>
                    </a:lnTo>
                    <a:lnTo>
                      <a:pt x="41" y="19"/>
                    </a:lnTo>
                    <a:lnTo>
                      <a:pt x="27"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4" name="Freeform 115"/>
              <p:cNvSpPr>
                <a:spLocks/>
              </p:cNvSpPr>
              <p:nvPr/>
            </p:nvSpPr>
            <p:spPr bwMode="auto">
              <a:xfrm>
                <a:off x="2734" y="3634"/>
                <a:ext cx="266" cy="68"/>
              </a:xfrm>
              <a:custGeom>
                <a:avLst/>
                <a:gdLst/>
                <a:ahLst/>
                <a:cxnLst>
                  <a:cxn ang="0">
                    <a:pos x="0" y="14"/>
                  </a:cxn>
                  <a:cxn ang="0">
                    <a:pos x="7" y="12"/>
                  </a:cxn>
                  <a:cxn ang="0">
                    <a:pos x="14" y="10"/>
                  </a:cxn>
                  <a:cxn ang="0">
                    <a:pos x="25" y="6"/>
                  </a:cxn>
                  <a:cxn ang="0">
                    <a:pos x="41" y="4"/>
                  </a:cxn>
                  <a:cxn ang="0">
                    <a:pos x="55" y="3"/>
                  </a:cxn>
                  <a:cxn ang="0">
                    <a:pos x="71" y="0"/>
                  </a:cxn>
                  <a:cxn ang="0">
                    <a:pos x="89" y="0"/>
                  </a:cxn>
                  <a:cxn ang="0">
                    <a:pos x="102" y="0"/>
                  </a:cxn>
                  <a:cxn ang="0">
                    <a:pos x="120" y="0"/>
                  </a:cxn>
                  <a:cxn ang="0">
                    <a:pos x="136" y="0"/>
                  </a:cxn>
                  <a:cxn ang="0">
                    <a:pos x="149" y="2"/>
                  </a:cxn>
                  <a:cxn ang="0">
                    <a:pos x="162" y="3"/>
                  </a:cxn>
                  <a:cxn ang="0">
                    <a:pos x="176" y="6"/>
                  </a:cxn>
                  <a:cxn ang="0">
                    <a:pos x="191" y="10"/>
                  </a:cxn>
                  <a:cxn ang="0">
                    <a:pos x="202" y="12"/>
                  </a:cxn>
                  <a:cxn ang="0">
                    <a:pos x="209" y="15"/>
                  </a:cxn>
                  <a:cxn ang="0">
                    <a:pos x="209" y="29"/>
                  </a:cxn>
                  <a:cxn ang="0">
                    <a:pos x="204" y="27"/>
                  </a:cxn>
                  <a:cxn ang="0">
                    <a:pos x="193" y="25"/>
                  </a:cxn>
                  <a:cxn ang="0">
                    <a:pos x="182" y="22"/>
                  </a:cxn>
                  <a:cxn ang="0">
                    <a:pos x="169" y="20"/>
                  </a:cxn>
                  <a:cxn ang="0">
                    <a:pos x="153" y="17"/>
                  </a:cxn>
                  <a:cxn ang="0">
                    <a:pos x="138" y="16"/>
                  </a:cxn>
                  <a:cxn ang="0">
                    <a:pos x="122" y="14"/>
                  </a:cxn>
                  <a:cxn ang="0">
                    <a:pos x="108" y="14"/>
                  </a:cxn>
                  <a:cxn ang="0">
                    <a:pos x="96" y="14"/>
                  </a:cxn>
                  <a:cxn ang="0">
                    <a:pos x="83" y="14"/>
                  </a:cxn>
                  <a:cxn ang="0">
                    <a:pos x="71" y="16"/>
                  </a:cxn>
                  <a:cxn ang="0">
                    <a:pos x="56" y="17"/>
                  </a:cxn>
                  <a:cxn ang="0">
                    <a:pos x="42" y="19"/>
                  </a:cxn>
                  <a:cxn ang="0">
                    <a:pos x="28" y="22"/>
                  </a:cxn>
                  <a:cxn ang="0">
                    <a:pos x="14" y="25"/>
                  </a:cxn>
                  <a:cxn ang="0">
                    <a:pos x="0" y="29"/>
                  </a:cxn>
                  <a:cxn ang="0">
                    <a:pos x="0" y="14"/>
                  </a:cxn>
                </a:cxnLst>
                <a:rect l="0" t="0" r="r" b="b"/>
                <a:pathLst>
                  <a:path w="209" h="29">
                    <a:moveTo>
                      <a:pt x="0" y="14"/>
                    </a:moveTo>
                    <a:lnTo>
                      <a:pt x="7" y="12"/>
                    </a:lnTo>
                    <a:lnTo>
                      <a:pt x="14" y="10"/>
                    </a:lnTo>
                    <a:lnTo>
                      <a:pt x="25" y="6"/>
                    </a:lnTo>
                    <a:lnTo>
                      <a:pt x="41" y="4"/>
                    </a:lnTo>
                    <a:lnTo>
                      <a:pt x="55" y="3"/>
                    </a:lnTo>
                    <a:lnTo>
                      <a:pt x="71" y="0"/>
                    </a:lnTo>
                    <a:lnTo>
                      <a:pt x="89" y="0"/>
                    </a:lnTo>
                    <a:lnTo>
                      <a:pt x="102" y="0"/>
                    </a:lnTo>
                    <a:lnTo>
                      <a:pt x="120" y="0"/>
                    </a:lnTo>
                    <a:lnTo>
                      <a:pt x="136" y="0"/>
                    </a:lnTo>
                    <a:lnTo>
                      <a:pt x="149" y="2"/>
                    </a:lnTo>
                    <a:lnTo>
                      <a:pt x="162" y="3"/>
                    </a:lnTo>
                    <a:lnTo>
                      <a:pt x="176" y="6"/>
                    </a:lnTo>
                    <a:lnTo>
                      <a:pt x="191" y="10"/>
                    </a:lnTo>
                    <a:lnTo>
                      <a:pt x="202" y="12"/>
                    </a:lnTo>
                    <a:lnTo>
                      <a:pt x="209" y="15"/>
                    </a:lnTo>
                    <a:lnTo>
                      <a:pt x="209" y="29"/>
                    </a:lnTo>
                    <a:lnTo>
                      <a:pt x="204" y="27"/>
                    </a:lnTo>
                    <a:lnTo>
                      <a:pt x="193" y="25"/>
                    </a:lnTo>
                    <a:lnTo>
                      <a:pt x="182" y="22"/>
                    </a:lnTo>
                    <a:lnTo>
                      <a:pt x="169" y="20"/>
                    </a:lnTo>
                    <a:lnTo>
                      <a:pt x="153" y="17"/>
                    </a:lnTo>
                    <a:lnTo>
                      <a:pt x="138" y="16"/>
                    </a:lnTo>
                    <a:lnTo>
                      <a:pt x="122" y="14"/>
                    </a:lnTo>
                    <a:lnTo>
                      <a:pt x="108" y="14"/>
                    </a:lnTo>
                    <a:lnTo>
                      <a:pt x="96" y="14"/>
                    </a:lnTo>
                    <a:lnTo>
                      <a:pt x="83" y="14"/>
                    </a:lnTo>
                    <a:lnTo>
                      <a:pt x="71" y="16"/>
                    </a:lnTo>
                    <a:lnTo>
                      <a:pt x="56" y="17"/>
                    </a:lnTo>
                    <a:lnTo>
                      <a:pt x="42" y="19"/>
                    </a:lnTo>
                    <a:lnTo>
                      <a:pt x="28"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5" name="Freeform 120"/>
              <p:cNvSpPr>
                <a:spLocks/>
              </p:cNvSpPr>
              <p:nvPr/>
            </p:nvSpPr>
            <p:spPr bwMode="auto">
              <a:xfrm>
                <a:off x="2996" y="3634"/>
                <a:ext cx="268" cy="68"/>
              </a:xfrm>
              <a:custGeom>
                <a:avLst/>
                <a:gdLst/>
                <a:ahLst/>
                <a:cxnLst>
                  <a:cxn ang="0">
                    <a:pos x="0" y="14"/>
                  </a:cxn>
                  <a:cxn ang="0">
                    <a:pos x="7" y="12"/>
                  </a:cxn>
                  <a:cxn ang="0">
                    <a:pos x="15" y="10"/>
                  </a:cxn>
                  <a:cxn ang="0">
                    <a:pos x="25" y="6"/>
                  </a:cxn>
                  <a:cxn ang="0">
                    <a:pos x="41" y="4"/>
                  </a:cxn>
                  <a:cxn ang="0">
                    <a:pos x="54" y="3"/>
                  </a:cxn>
                  <a:cxn ang="0">
                    <a:pos x="71" y="0"/>
                  </a:cxn>
                  <a:cxn ang="0">
                    <a:pos x="89" y="0"/>
                  </a:cxn>
                  <a:cxn ang="0">
                    <a:pos x="102" y="0"/>
                  </a:cxn>
                  <a:cxn ang="0">
                    <a:pos x="119" y="0"/>
                  </a:cxn>
                  <a:cxn ang="0">
                    <a:pos x="136" y="0"/>
                  </a:cxn>
                  <a:cxn ang="0">
                    <a:pos x="149" y="2"/>
                  </a:cxn>
                  <a:cxn ang="0">
                    <a:pos x="163" y="3"/>
                  </a:cxn>
                  <a:cxn ang="0">
                    <a:pos x="175" y="6"/>
                  </a:cxn>
                  <a:cxn ang="0">
                    <a:pos x="191" y="10"/>
                  </a:cxn>
                  <a:cxn ang="0">
                    <a:pos x="201" y="12"/>
                  </a:cxn>
                  <a:cxn ang="0">
                    <a:pos x="211" y="15"/>
                  </a:cxn>
                  <a:cxn ang="0">
                    <a:pos x="211" y="29"/>
                  </a:cxn>
                  <a:cxn ang="0">
                    <a:pos x="204" y="27"/>
                  </a:cxn>
                  <a:cxn ang="0">
                    <a:pos x="193" y="25"/>
                  </a:cxn>
                  <a:cxn ang="0">
                    <a:pos x="181" y="22"/>
                  </a:cxn>
                  <a:cxn ang="0">
                    <a:pos x="169" y="20"/>
                  </a:cxn>
                  <a:cxn ang="0">
                    <a:pos x="153" y="17"/>
                  </a:cxn>
                  <a:cxn ang="0">
                    <a:pos x="138" y="16"/>
                  </a:cxn>
                  <a:cxn ang="0">
                    <a:pos x="121" y="14"/>
                  </a:cxn>
                  <a:cxn ang="0">
                    <a:pos x="107" y="14"/>
                  </a:cxn>
                  <a:cxn ang="0">
                    <a:pos x="96" y="14"/>
                  </a:cxn>
                  <a:cxn ang="0">
                    <a:pos x="82" y="14"/>
                  </a:cxn>
                  <a:cxn ang="0">
                    <a:pos x="71" y="16"/>
                  </a:cxn>
                  <a:cxn ang="0">
                    <a:pos x="56" y="17"/>
                  </a:cxn>
                  <a:cxn ang="0">
                    <a:pos x="41" y="19"/>
                  </a:cxn>
                  <a:cxn ang="0">
                    <a:pos x="27" y="22"/>
                  </a:cxn>
                  <a:cxn ang="0">
                    <a:pos x="15" y="25"/>
                  </a:cxn>
                  <a:cxn ang="0">
                    <a:pos x="0" y="29"/>
                  </a:cxn>
                  <a:cxn ang="0">
                    <a:pos x="0" y="14"/>
                  </a:cxn>
                </a:cxnLst>
                <a:rect l="0" t="0" r="r" b="b"/>
                <a:pathLst>
                  <a:path w="211" h="29">
                    <a:moveTo>
                      <a:pt x="0" y="14"/>
                    </a:moveTo>
                    <a:lnTo>
                      <a:pt x="7" y="12"/>
                    </a:lnTo>
                    <a:lnTo>
                      <a:pt x="15" y="10"/>
                    </a:lnTo>
                    <a:lnTo>
                      <a:pt x="25" y="6"/>
                    </a:lnTo>
                    <a:lnTo>
                      <a:pt x="41" y="4"/>
                    </a:lnTo>
                    <a:lnTo>
                      <a:pt x="54" y="3"/>
                    </a:lnTo>
                    <a:lnTo>
                      <a:pt x="71" y="0"/>
                    </a:lnTo>
                    <a:lnTo>
                      <a:pt x="89" y="0"/>
                    </a:lnTo>
                    <a:lnTo>
                      <a:pt x="102" y="0"/>
                    </a:lnTo>
                    <a:lnTo>
                      <a:pt x="119" y="0"/>
                    </a:lnTo>
                    <a:lnTo>
                      <a:pt x="136" y="0"/>
                    </a:lnTo>
                    <a:lnTo>
                      <a:pt x="149" y="2"/>
                    </a:lnTo>
                    <a:lnTo>
                      <a:pt x="163" y="3"/>
                    </a:lnTo>
                    <a:lnTo>
                      <a:pt x="175" y="6"/>
                    </a:lnTo>
                    <a:lnTo>
                      <a:pt x="191" y="10"/>
                    </a:lnTo>
                    <a:lnTo>
                      <a:pt x="201" y="12"/>
                    </a:lnTo>
                    <a:lnTo>
                      <a:pt x="211" y="15"/>
                    </a:lnTo>
                    <a:lnTo>
                      <a:pt x="211" y="29"/>
                    </a:lnTo>
                    <a:lnTo>
                      <a:pt x="204" y="27"/>
                    </a:lnTo>
                    <a:lnTo>
                      <a:pt x="193" y="25"/>
                    </a:lnTo>
                    <a:lnTo>
                      <a:pt x="181" y="22"/>
                    </a:lnTo>
                    <a:lnTo>
                      <a:pt x="169" y="20"/>
                    </a:lnTo>
                    <a:lnTo>
                      <a:pt x="153" y="17"/>
                    </a:lnTo>
                    <a:lnTo>
                      <a:pt x="138" y="16"/>
                    </a:lnTo>
                    <a:lnTo>
                      <a:pt x="121" y="14"/>
                    </a:lnTo>
                    <a:lnTo>
                      <a:pt x="107" y="14"/>
                    </a:lnTo>
                    <a:lnTo>
                      <a:pt x="96" y="14"/>
                    </a:lnTo>
                    <a:lnTo>
                      <a:pt x="82" y="14"/>
                    </a:lnTo>
                    <a:lnTo>
                      <a:pt x="71" y="16"/>
                    </a:lnTo>
                    <a:lnTo>
                      <a:pt x="56" y="17"/>
                    </a:lnTo>
                    <a:lnTo>
                      <a:pt x="41" y="19"/>
                    </a:lnTo>
                    <a:lnTo>
                      <a:pt x="27"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6" name="Freeform 125"/>
              <p:cNvSpPr>
                <a:spLocks/>
              </p:cNvSpPr>
              <p:nvPr/>
            </p:nvSpPr>
            <p:spPr bwMode="auto">
              <a:xfrm>
                <a:off x="3272" y="3634"/>
                <a:ext cx="269" cy="68"/>
              </a:xfrm>
              <a:custGeom>
                <a:avLst/>
                <a:gdLst/>
                <a:ahLst/>
                <a:cxnLst>
                  <a:cxn ang="0">
                    <a:pos x="0" y="14"/>
                  </a:cxn>
                  <a:cxn ang="0">
                    <a:pos x="5" y="12"/>
                  </a:cxn>
                  <a:cxn ang="0">
                    <a:pos x="15" y="10"/>
                  </a:cxn>
                  <a:cxn ang="0">
                    <a:pos x="24" y="6"/>
                  </a:cxn>
                  <a:cxn ang="0">
                    <a:pos x="39" y="4"/>
                  </a:cxn>
                  <a:cxn ang="0">
                    <a:pos x="52" y="3"/>
                  </a:cxn>
                  <a:cxn ang="0">
                    <a:pos x="69" y="0"/>
                  </a:cxn>
                  <a:cxn ang="0">
                    <a:pos x="87" y="0"/>
                  </a:cxn>
                  <a:cxn ang="0">
                    <a:pos x="100" y="0"/>
                  </a:cxn>
                  <a:cxn ang="0">
                    <a:pos x="118" y="0"/>
                  </a:cxn>
                  <a:cxn ang="0">
                    <a:pos x="134" y="0"/>
                  </a:cxn>
                  <a:cxn ang="0">
                    <a:pos x="148" y="2"/>
                  </a:cxn>
                  <a:cxn ang="0">
                    <a:pos x="162" y="3"/>
                  </a:cxn>
                  <a:cxn ang="0">
                    <a:pos x="174" y="6"/>
                  </a:cxn>
                  <a:cxn ang="0">
                    <a:pos x="190" y="10"/>
                  </a:cxn>
                  <a:cxn ang="0">
                    <a:pos x="201" y="12"/>
                  </a:cxn>
                  <a:cxn ang="0">
                    <a:pos x="209" y="15"/>
                  </a:cxn>
                  <a:cxn ang="0">
                    <a:pos x="209" y="29"/>
                  </a:cxn>
                  <a:cxn ang="0">
                    <a:pos x="203" y="27"/>
                  </a:cxn>
                  <a:cxn ang="0">
                    <a:pos x="192" y="25"/>
                  </a:cxn>
                  <a:cxn ang="0">
                    <a:pos x="179" y="22"/>
                  </a:cxn>
                  <a:cxn ang="0">
                    <a:pos x="168" y="20"/>
                  </a:cxn>
                  <a:cxn ang="0">
                    <a:pos x="153" y="17"/>
                  </a:cxn>
                  <a:cxn ang="0">
                    <a:pos x="137" y="16"/>
                  </a:cxn>
                  <a:cxn ang="0">
                    <a:pos x="121" y="14"/>
                  </a:cxn>
                  <a:cxn ang="0">
                    <a:pos x="107" y="14"/>
                  </a:cxn>
                  <a:cxn ang="0">
                    <a:pos x="96" y="14"/>
                  </a:cxn>
                  <a:cxn ang="0">
                    <a:pos x="82" y="14"/>
                  </a:cxn>
                  <a:cxn ang="0">
                    <a:pos x="69" y="16"/>
                  </a:cxn>
                  <a:cxn ang="0">
                    <a:pos x="55" y="17"/>
                  </a:cxn>
                  <a:cxn ang="0">
                    <a:pos x="40" y="19"/>
                  </a:cxn>
                  <a:cxn ang="0">
                    <a:pos x="27" y="22"/>
                  </a:cxn>
                  <a:cxn ang="0">
                    <a:pos x="15" y="25"/>
                  </a:cxn>
                  <a:cxn ang="0">
                    <a:pos x="0" y="29"/>
                  </a:cxn>
                  <a:cxn ang="0">
                    <a:pos x="0" y="14"/>
                  </a:cxn>
                </a:cxnLst>
                <a:rect l="0" t="0" r="r" b="b"/>
                <a:pathLst>
                  <a:path w="209" h="29">
                    <a:moveTo>
                      <a:pt x="0" y="14"/>
                    </a:moveTo>
                    <a:lnTo>
                      <a:pt x="5" y="12"/>
                    </a:lnTo>
                    <a:lnTo>
                      <a:pt x="15" y="10"/>
                    </a:lnTo>
                    <a:lnTo>
                      <a:pt x="24" y="6"/>
                    </a:lnTo>
                    <a:lnTo>
                      <a:pt x="39" y="4"/>
                    </a:lnTo>
                    <a:lnTo>
                      <a:pt x="52" y="3"/>
                    </a:lnTo>
                    <a:lnTo>
                      <a:pt x="69" y="0"/>
                    </a:lnTo>
                    <a:lnTo>
                      <a:pt x="87" y="0"/>
                    </a:lnTo>
                    <a:lnTo>
                      <a:pt x="100" y="0"/>
                    </a:lnTo>
                    <a:lnTo>
                      <a:pt x="118" y="0"/>
                    </a:lnTo>
                    <a:lnTo>
                      <a:pt x="134" y="0"/>
                    </a:lnTo>
                    <a:lnTo>
                      <a:pt x="148" y="2"/>
                    </a:lnTo>
                    <a:lnTo>
                      <a:pt x="162" y="3"/>
                    </a:lnTo>
                    <a:lnTo>
                      <a:pt x="174" y="6"/>
                    </a:lnTo>
                    <a:lnTo>
                      <a:pt x="190" y="10"/>
                    </a:lnTo>
                    <a:lnTo>
                      <a:pt x="201" y="12"/>
                    </a:lnTo>
                    <a:lnTo>
                      <a:pt x="209" y="15"/>
                    </a:lnTo>
                    <a:lnTo>
                      <a:pt x="209" y="29"/>
                    </a:lnTo>
                    <a:lnTo>
                      <a:pt x="203" y="27"/>
                    </a:lnTo>
                    <a:lnTo>
                      <a:pt x="192" y="25"/>
                    </a:lnTo>
                    <a:lnTo>
                      <a:pt x="179" y="22"/>
                    </a:lnTo>
                    <a:lnTo>
                      <a:pt x="168" y="20"/>
                    </a:lnTo>
                    <a:lnTo>
                      <a:pt x="153" y="17"/>
                    </a:lnTo>
                    <a:lnTo>
                      <a:pt x="137" y="16"/>
                    </a:lnTo>
                    <a:lnTo>
                      <a:pt x="121" y="14"/>
                    </a:lnTo>
                    <a:lnTo>
                      <a:pt x="107" y="14"/>
                    </a:lnTo>
                    <a:lnTo>
                      <a:pt x="96" y="14"/>
                    </a:lnTo>
                    <a:lnTo>
                      <a:pt x="82" y="14"/>
                    </a:lnTo>
                    <a:lnTo>
                      <a:pt x="69" y="16"/>
                    </a:lnTo>
                    <a:lnTo>
                      <a:pt x="55" y="17"/>
                    </a:lnTo>
                    <a:lnTo>
                      <a:pt x="40" y="19"/>
                    </a:lnTo>
                    <a:lnTo>
                      <a:pt x="27"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7" name="Freeform 130"/>
              <p:cNvSpPr>
                <a:spLocks/>
              </p:cNvSpPr>
              <p:nvPr/>
            </p:nvSpPr>
            <p:spPr bwMode="auto">
              <a:xfrm>
                <a:off x="3533" y="3634"/>
                <a:ext cx="272" cy="68"/>
              </a:xfrm>
              <a:custGeom>
                <a:avLst/>
                <a:gdLst/>
                <a:ahLst/>
                <a:cxnLst>
                  <a:cxn ang="0">
                    <a:pos x="0" y="14"/>
                  </a:cxn>
                  <a:cxn ang="0">
                    <a:pos x="6" y="12"/>
                  </a:cxn>
                  <a:cxn ang="0">
                    <a:pos x="16" y="10"/>
                  </a:cxn>
                  <a:cxn ang="0">
                    <a:pos x="26" y="6"/>
                  </a:cxn>
                  <a:cxn ang="0">
                    <a:pos x="42" y="4"/>
                  </a:cxn>
                  <a:cxn ang="0">
                    <a:pos x="54" y="3"/>
                  </a:cxn>
                  <a:cxn ang="0">
                    <a:pos x="70" y="0"/>
                  </a:cxn>
                  <a:cxn ang="0">
                    <a:pos x="89" y="0"/>
                  </a:cxn>
                  <a:cxn ang="0">
                    <a:pos x="101" y="0"/>
                  </a:cxn>
                  <a:cxn ang="0">
                    <a:pos x="120" y="0"/>
                  </a:cxn>
                  <a:cxn ang="0">
                    <a:pos x="136" y="0"/>
                  </a:cxn>
                  <a:cxn ang="0">
                    <a:pos x="150" y="2"/>
                  </a:cxn>
                  <a:cxn ang="0">
                    <a:pos x="162" y="3"/>
                  </a:cxn>
                  <a:cxn ang="0">
                    <a:pos x="177" y="6"/>
                  </a:cxn>
                  <a:cxn ang="0">
                    <a:pos x="191" y="10"/>
                  </a:cxn>
                  <a:cxn ang="0">
                    <a:pos x="203" y="12"/>
                  </a:cxn>
                  <a:cxn ang="0">
                    <a:pos x="210" y="15"/>
                  </a:cxn>
                  <a:cxn ang="0">
                    <a:pos x="210" y="29"/>
                  </a:cxn>
                  <a:cxn ang="0">
                    <a:pos x="204" y="27"/>
                  </a:cxn>
                  <a:cxn ang="0">
                    <a:pos x="194" y="25"/>
                  </a:cxn>
                  <a:cxn ang="0">
                    <a:pos x="182" y="22"/>
                  </a:cxn>
                  <a:cxn ang="0">
                    <a:pos x="169" y="20"/>
                  </a:cxn>
                  <a:cxn ang="0">
                    <a:pos x="154" y="17"/>
                  </a:cxn>
                  <a:cxn ang="0">
                    <a:pos x="138" y="16"/>
                  </a:cxn>
                  <a:cxn ang="0">
                    <a:pos x="123" y="14"/>
                  </a:cxn>
                  <a:cxn ang="0">
                    <a:pos x="108" y="14"/>
                  </a:cxn>
                  <a:cxn ang="0">
                    <a:pos x="97" y="14"/>
                  </a:cxn>
                  <a:cxn ang="0">
                    <a:pos x="83" y="14"/>
                  </a:cxn>
                  <a:cxn ang="0">
                    <a:pos x="70" y="16"/>
                  </a:cxn>
                  <a:cxn ang="0">
                    <a:pos x="57" y="17"/>
                  </a:cxn>
                  <a:cxn ang="0">
                    <a:pos x="42" y="19"/>
                  </a:cxn>
                  <a:cxn ang="0">
                    <a:pos x="29" y="22"/>
                  </a:cxn>
                  <a:cxn ang="0">
                    <a:pos x="16" y="25"/>
                  </a:cxn>
                  <a:cxn ang="0">
                    <a:pos x="0" y="29"/>
                  </a:cxn>
                  <a:cxn ang="0">
                    <a:pos x="0" y="14"/>
                  </a:cxn>
                </a:cxnLst>
                <a:rect l="0" t="0" r="r" b="b"/>
                <a:pathLst>
                  <a:path w="210" h="29">
                    <a:moveTo>
                      <a:pt x="0" y="14"/>
                    </a:moveTo>
                    <a:lnTo>
                      <a:pt x="6" y="12"/>
                    </a:lnTo>
                    <a:lnTo>
                      <a:pt x="16" y="10"/>
                    </a:lnTo>
                    <a:lnTo>
                      <a:pt x="26" y="6"/>
                    </a:lnTo>
                    <a:lnTo>
                      <a:pt x="42" y="4"/>
                    </a:lnTo>
                    <a:lnTo>
                      <a:pt x="54" y="3"/>
                    </a:lnTo>
                    <a:lnTo>
                      <a:pt x="70" y="0"/>
                    </a:lnTo>
                    <a:lnTo>
                      <a:pt x="89" y="0"/>
                    </a:lnTo>
                    <a:lnTo>
                      <a:pt x="101" y="0"/>
                    </a:lnTo>
                    <a:lnTo>
                      <a:pt x="120" y="0"/>
                    </a:lnTo>
                    <a:lnTo>
                      <a:pt x="136" y="0"/>
                    </a:lnTo>
                    <a:lnTo>
                      <a:pt x="150" y="2"/>
                    </a:lnTo>
                    <a:lnTo>
                      <a:pt x="162" y="3"/>
                    </a:lnTo>
                    <a:lnTo>
                      <a:pt x="177" y="6"/>
                    </a:lnTo>
                    <a:lnTo>
                      <a:pt x="191" y="10"/>
                    </a:lnTo>
                    <a:lnTo>
                      <a:pt x="203" y="12"/>
                    </a:lnTo>
                    <a:lnTo>
                      <a:pt x="210" y="15"/>
                    </a:lnTo>
                    <a:lnTo>
                      <a:pt x="210" y="29"/>
                    </a:lnTo>
                    <a:lnTo>
                      <a:pt x="204" y="27"/>
                    </a:lnTo>
                    <a:lnTo>
                      <a:pt x="194" y="25"/>
                    </a:lnTo>
                    <a:lnTo>
                      <a:pt x="182" y="22"/>
                    </a:lnTo>
                    <a:lnTo>
                      <a:pt x="169" y="20"/>
                    </a:lnTo>
                    <a:lnTo>
                      <a:pt x="154" y="17"/>
                    </a:lnTo>
                    <a:lnTo>
                      <a:pt x="138" y="16"/>
                    </a:lnTo>
                    <a:lnTo>
                      <a:pt x="123" y="14"/>
                    </a:lnTo>
                    <a:lnTo>
                      <a:pt x="108" y="14"/>
                    </a:lnTo>
                    <a:lnTo>
                      <a:pt x="97" y="14"/>
                    </a:lnTo>
                    <a:lnTo>
                      <a:pt x="83" y="14"/>
                    </a:lnTo>
                    <a:lnTo>
                      <a:pt x="70" y="16"/>
                    </a:lnTo>
                    <a:lnTo>
                      <a:pt x="57" y="17"/>
                    </a:lnTo>
                    <a:lnTo>
                      <a:pt x="42" y="19"/>
                    </a:lnTo>
                    <a:lnTo>
                      <a:pt x="29" y="22"/>
                    </a:lnTo>
                    <a:lnTo>
                      <a:pt x="16"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8" name="Freeform 135"/>
              <p:cNvSpPr>
                <a:spLocks/>
              </p:cNvSpPr>
              <p:nvPr/>
            </p:nvSpPr>
            <p:spPr bwMode="auto">
              <a:xfrm>
                <a:off x="3805" y="3634"/>
                <a:ext cx="266" cy="68"/>
              </a:xfrm>
              <a:custGeom>
                <a:avLst/>
                <a:gdLst/>
                <a:ahLst/>
                <a:cxnLst>
                  <a:cxn ang="0">
                    <a:pos x="0" y="14"/>
                  </a:cxn>
                  <a:cxn ang="0">
                    <a:pos x="6" y="12"/>
                  </a:cxn>
                  <a:cxn ang="0">
                    <a:pos x="14" y="10"/>
                  </a:cxn>
                  <a:cxn ang="0">
                    <a:pos x="24" y="6"/>
                  </a:cxn>
                  <a:cxn ang="0">
                    <a:pos x="41" y="4"/>
                  </a:cxn>
                  <a:cxn ang="0">
                    <a:pos x="53" y="3"/>
                  </a:cxn>
                  <a:cxn ang="0">
                    <a:pos x="69" y="0"/>
                  </a:cxn>
                  <a:cxn ang="0">
                    <a:pos x="87" y="0"/>
                  </a:cxn>
                  <a:cxn ang="0">
                    <a:pos x="101" y="0"/>
                  </a:cxn>
                  <a:cxn ang="0">
                    <a:pos x="119" y="0"/>
                  </a:cxn>
                  <a:cxn ang="0">
                    <a:pos x="134" y="0"/>
                  </a:cxn>
                  <a:cxn ang="0">
                    <a:pos x="149" y="2"/>
                  </a:cxn>
                  <a:cxn ang="0">
                    <a:pos x="161" y="3"/>
                  </a:cxn>
                  <a:cxn ang="0">
                    <a:pos x="176" y="6"/>
                  </a:cxn>
                  <a:cxn ang="0">
                    <a:pos x="191" y="10"/>
                  </a:cxn>
                  <a:cxn ang="0">
                    <a:pos x="201" y="12"/>
                  </a:cxn>
                  <a:cxn ang="0">
                    <a:pos x="208" y="15"/>
                  </a:cxn>
                  <a:cxn ang="0">
                    <a:pos x="208" y="29"/>
                  </a:cxn>
                  <a:cxn ang="0">
                    <a:pos x="202" y="27"/>
                  </a:cxn>
                  <a:cxn ang="0">
                    <a:pos x="193" y="25"/>
                  </a:cxn>
                  <a:cxn ang="0">
                    <a:pos x="181" y="22"/>
                  </a:cxn>
                  <a:cxn ang="0">
                    <a:pos x="167" y="20"/>
                  </a:cxn>
                  <a:cxn ang="0">
                    <a:pos x="152" y="17"/>
                  </a:cxn>
                  <a:cxn ang="0">
                    <a:pos x="135" y="16"/>
                  </a:cxn>
                  <a:cxn ang="0">
                    <a:pos x="120" y="14"/>
                  </a:cxn>
                  <a:cxn ang="0">
                    <a:pos x="108" y="14"/>
                  </a:cxn>
                  <a:cxn ang="0">
                    <a:pos x="96" y="14"/>
                  </a:cxn>
                  <a:cxn ang="0">
                    <a:pos x="83" y="14"/>
                  </a:cxn>
                  <a:cxn ang="0">
                    <a:pos x="69" y="16"/>
                  </a:cxn>
                  <a:cxn ang="0">
                    <a:pos x="55" y="17"/>
                  </a:cxn>
                  <a:cxn ang="0">
                    <a:pos x="41" y="19"/>
                  </a:cxn>
                  <a:cxn ang="0">
                    <a:pos x="27" y="22"/>
                  </a:cxn>
                  <a:cxn ang="0">
                    <a:pos x="14" y="25"/>
                  </a:cxn>
                  <a:cxn ang="0">
                    <a:pos x="0" y="29"/>
                  </a:cxn>
                  <a:cxn ang="0">
                    <a:pos x="0" y="14"/>
                  </a:cxn>
                </a:cxnLst>
                <a:rect l="0" t="0" r="r" b="b"/>
                <a:pathLst>
                  <a:path w="208" h="29">
                    <a:moveTo>
                      <a:pt x="0" y="14"/>
                    </a:moveTo>
                    <a:lnTo>
                      <a:pt x="6" y="12"/>
                    </a:lnTo>
                    <a:lnTo>
                      <a:pt x="14" y="10"/>
                    </a:lnTo>
                    <a:lnTo>
                      <a:pt x="24" y="6"/>
                    </a:lnTo>
                    <a:lnTo>
                      <a:pt x="41" y="4"/>
                    </a:lnTo>
                    <a:lnTo>
                      <a:pt x="53" y="3"/>
                    </a:lnTo>
                    <a:lnTo>
                      <a:pt x="69" y="0"/>
                    </a:lnTo>
                    <a:lnTo>
                      <a:pt x="87" y="0"/>
                    </a:lnTo>
                    <a:lnTo>
                      <a:pt x="101" y="0"/>
                    </a:lnTo>
                    <a:lnTo>
                      <a:pt x="119" y="0"/>
                    </a:lnTo>
                    <a:lnTo>
                      <a:pt x="134" y="0"/>
                    </a:lnTo>
                    <a:lnTo>
                      <a:pt x="149" y="2"/>
                    </a:lnTo>
                    <a:lnTo>
                      <a:pt x="161" y="3"/>
                    </a:lnTo>
                    <a:lnTo>
                      <a:pt x="176" y="6"/>
                    </a:lnTo>
                    <a:lnTo>
                      <a:pt x="191" y="10"/>
                    </a:lnTo>
                    <a:lnTo>
                      <a:pt x="201" y="12"/>
                    </a:lnTo>
                    <a:lnTo>
                      <a:pt x="208" y="15"/>
                    </a:lnTo>
                    <a:lnTo>
                      <a:pt x="208" y="29"/>
                    </a:lnTo>
                    <a:lnTo>
                      <a:pt x="202" y="27"/>
                    </a:lnTo>
                    <a:lnTo>
                      <a:pt x="193" y="25"/>
                    </a:lnTo>
                    <a:lnTo>
                      <a:pt x="181" y="22"/>
                    </a:lnTo>
                    <a:lnTo>
                      <a:pt x="167" y="20"/>
                    </a:lnTo>
                    <a:lnTo>
                      <a:pt x="152" y="17"/>
                    </a:lnTo>
                    <a:lnTo>
                      <a:pt x="135" y="16"/>
                    </a:lnTo>
                    <a:lnTo>
                      <a:pt x="120" y="14"/>
                    </a:lnTo>
                    <a:lnTo>
                      <a:pt x="108" y="14"/>
                    </a:lnTo>
                    <a:lnTo>
                      <a:pt x="96" y="14"/>
                    </a:lnTo>
                    <a:lnTo>
                      <a:pt x="83" y="14"/>
                    </a:lnTo>
                    <a:lnTo>
                      <a:pt x="69" y="16"/>
                    </a:lnTo>
                    <a:lnTo>
                      <a:pt x="55" y="17"/>
                    </a:lnTo>
                    <a:lnTo>
                      <a:pt x="41" y="19"/>
                    </a:lnTo>
                    <a:lnTo>
                      <a:pt x="27"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79" name="Freeform 140"/>
              <p:cNvSpPr>
                <a:spLocks/>
              </p:cNvSpPr>
              <p:nvPr/>
            </p:nvSpPr>
            <p:spPr bwMode="auto">
              <a:xfrm>
                <a:off x="4074" y="3634"/>
                <a:ext cx="270" cy="68"/>
              </a:xfrm>
              <a:custGeom>
                <a:avLst/>
                <a:gdLst/>
                <a:ahLst/>
                <a:cxnLst>
                  <a:cxn ang="0">
                    <a:pos x="0" y="14"/>
                  </a:cxn>
                  <a:cxn ang="0">
                    <a:pos x="5" y="12"/>
                  </a:cxn>
                  <a:cxn ang="0">
                    <a:pos x="15" y="10"/>
                  </a:cxn>
                  <a:cxn ang="0">
                    <a:pos x="25" y="6"/>
                  </a:cxn>
                  <a:cxn ang="0">
                    <a:pos x="40" y="4"/>
                  </a:cxn>
                  <a:cxn ang="0">
                    <a:pos x="52" y="3"/>
                  </a:cxn>
                  <a:cxn ang="0">
                    <a:pos x="69" y="0"/>
                  </a:cxn>
                  <a:cxn ang="0">
                    <a:pos x="87" y="0"/>
                  </a:cxn>
                  <a:cxn ang="0">
                    <a:pos x="100" y="0"/>
                  </a:cxn>
                  <a:cxn ang="0">
                    <a:pos x="118" y="0"/>
                  </a:cxn>
                  <a:cxn ang="0">
                    <a:pos x="134" y="0"/>
                  </a:cxn>
                  <a:cxn ang="0">
                    <a:pos x="149" y="2"/>
                  </a:cxn>
                  <a:cxn ang="0">
                    <a:pos x="161" y="3"/>
                  </a:cxn>
                  <a:cxn ang="0">
                    <a:pos x="175" y="6"/>
                  </a:cxn>
                  <a:cxn ang="0">
                    <a:pos x="191" y="10"/>
                  </a:cxn>
                  <a:cxn ang="0">
                    <a:pos x="201" y="12"/>
                  </a:cxn>
                  <a:cxn ang="0">
                    <a:pos x="210" y="15"/>
                  </a:cxn>
                  <a:cxn ang="0">
                    <a:pos x="210" y="29"/>
                  </a:cxn>
                  <a:cxn ang="0">
                    <a:pos x="204" y="27"/>
                  </a:cxn>
                  <a:cxn ang="0">
                    <a:pos x="192" y="25"/>
                  </a:cxn>
                  <a:cxn ang="0">
                    <a:pos x="180" y="22"/>
                  </a:cxn>
                  <a:cxn ang="0">
                    <a:pos x="168" y="20"/>
                  </a:cxn>
                  <a:cxn ang="0">
                    <a:pos x="153" y="17"/>
                  </a:cxn>
                  <a:cxn ang="0">
                    <a:pos x="135" y="16"/>
                  </a:cxn>
                  <a:cxn ang="0">
                    <a:pos x="121" y="14"/>
                  </a:cxn>
                  <a:cxn ang="0">
                    <a:pos x="107" y="14"/>
                  </a:cxn>
                  <a:cxn ang="0">
                    <a:pos x="95" y="14"/>
                  </a:cxn>
                  <a:cxn ang="0">
                    <a:pos x="82" y="14"/>
                  </a:cxn>
                  <a:cxn ang="0">
                    <a:pos x="69" y="16"/>
                  </a:cxn>
                  <a:cxn ang="0">
                    <a:pos x="56" y="17"/>
                  </a:cxn>
                  <a:cxn ang="0">
                    <a:pos x="42" y="19"/>
                  </a:cxn>
                  <a:cxn ang="0">
                    <a:pos x="27" y="22"/>
                  </a:cxn>
                  <a:cxn ang="0">
                    <a:pos x="15" y="25"/>
                  </a:cxn>
                  <a:cxn ang="0">
                    <a:pos x="0" y="29"/>
                  </a:cxn>
                  <a:cxn ang="0">
                    <a:pos x="0" y="14"/>
                  </a:cxn>
                </a:cxnLst>
                <a:rect l="0" t="0" r="r" b="b"/>
                <a:pathLst>
                  <a:path w="210" h="29">
                    <a:moveTo>
                      <a:pt x="0" y="14"/>
                    </a:moveTo>
                    <a:lnTo>
                      <a:pt x="5" y="12"/>
                    </a:lnTo>
                    <a:lnTo>
                      <a:pt x="15" y="10"/>
                    </a:lnTo>
                    <a:lnTo>
                      <a:pt x="25" y="6"/>
                    </a:lnTo>
                    <a:lnTo>
                      <a:pt x="40" y="4"/>
                    </a:lnTo>
                    <a:lnTo>
                      <a:pt x="52" y="3"/>
                    </a:lnTo>
                    <a:lnTo>
                      <a:pt x="69" y="0"/>
                    </a:lnTo>
                    <a:lnTo>
                      <a:pt x="87" y="0"/>
                    </a:lnTo>
                    <a:lnTo>
                      <a:pt x="100" y="0"/>
                    </a:lnTo>
                    <a:lnTo>
                      <a:pt x="118" y="0"/>
                    </a:lnTo>
                    <a:lnTo>
                      <a:pt x="134" y="0"/>
                    </a:lnTo>
                    <a:lnTo>
                      <a:pt x="149" y="2"/>
                    </a:lnTo>
                    <a:lnTo>
                      <a:pt x="161" y="3"/>
                    </a:lnTo>
                    <a:lnTo>
                      <a:pt x="175" y="6"/>
                    </a:lnTo>
                    <a:lnTo>
                      <a:pt x="191" y="10"/>
                    </a:lnTo>
                    <a:lnTo>
                      <a:pt x="201" y="12"/>
                    </a:lnTo>
                    <a:lnTo>
                      <a:pt x="210" y="15"/>
                    </a:lnTo>
                    <a:lnTo>
                      <a:pt x="210" y="29"/>
                    </a:lnTo>
                    <a:lnTo>
                      <a:pt x="204" y="27"/>
                    </a:lnTo>
                    <a:lnTo>
                      <a:pt x="192" y="25"/>
                    </a:lnTo>
                    <a:lnTo>
                      <a:pt x="180" y="22"/>
                    </a:lnTo>
                    <a:lnTo>
                      <a:pt x="168" y="20"/>
                    </a:lnTo>
                    <a:lnTo>
                      <a:pt x="153" y="17"/>
                    </a:lnTo>
                    <a:lnTo>
                      <a:pt x="135" y="16"/>
                    </a:lnTo>
                    <a:lnTo>
                      <a:pt x="121" y="14"/>
                    </a:lnTo>
                    <a:lnTo>
                      <a:pt x="107" y="14"/>
                    </a:lnTo>
                    <a:lnTo>
                      <a:pt x="95" y="14"/>
                    </a:lnTo>
                    <a:lnTo>
                      <a:pt x="82" y="14"/>
                    </a:lnTo>
                    <a:lnTo>
                      <a:pt x="69" y="16"/>
                    </a:lnTo>
                    <a:lnTo>
                      <a:pt x="56" y="17"/>
                    </a:lnTo>
                    <a:lnTo>
                      <a:pt x="42" y="19"/>
                    </a:lnTo>
                    <a:lnTo>
                      <a:pt x="27"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grpSp>
        <p:grpSp>
          <p:nvGrpSpPr>
            <p:cNvPr id="32" name="Group 160"/>
            <p:cNvGrpSpPr>
              <a:grpSpLocks/>
            </p:cNvGrpSpPr>
            <p:nvPr/>
          </p:nvGrpSpPr>
          <p:grpSpPr bwMode="auto">
            <a:xfrm>
              <a:off x="1994205" y="5365751"/>
              <a:ext cx="4431916" cy="82550"/>
              <a:chOff x="1413" y="3697"/>
              <a:chExt cx="2931" cy="68"/>
            </a:xfrm>
          </p:grpSpPr>
          <p:sp>
            <p:nvSpPr>
              <p:cNvPr id="58" name="Freeform 91"/>
              <p:cNvSpPr>
                <a:spLocks/>
              </p:cNvSpPr>
              <p:nvPr/>
            </p:nvSpPr>
            <p:spPr bwMode="auto">
              <a:xfrm>
                <a:off x="1413" y="3697"/>
                <a:ext cx="266" cy="68"/>
              </a:xfrm>
              <a:custGeom>
                <a:avLst/>
                <a:gdLst/>
                <a:ahLst/>
                <a:cxnLst>
                  <a:cxn ang="0">
                    <a:pos x="0" y="14"/>
                  </a:cxn>
                  <a:cxn ang="0">
                    <a:pos x="6" y="13"/>
                  </a:cxn>
                  <a:cxn ang="0">
                    <a:pos x="13" y="9"/>
                  </a:cxn>
                  <a:cxn ang="0">
                    <a:pos x="25" y="8"/>
                  </a:cxn>
                  <a:cxn ang="0">
                    <a:pos x="41" y="6"/>
                  </a:cxn>
                  <a:cxn ang="0">
                    <a:pos x="53" y="3"/>
                  </a:cxn>
                  <a:cxn ang="0">
                    <a:pos x="69" y="1"/>
                  </a:cxn>
                  <a:cxn ang="0">
                    <a:pos x="88" y="0"/>
                  </a:cxn>
                  <a:cxn ang="0">
                    <a:pos x="101" y="0"/>
                  </a:cxn>
                  <a:cxn ang="0">
                    <a:pos x="119" y="0"/>
                  </a:cxn>
                  <a:cxn ang="0">
                    <a:pos x="135" y="1"/>
                  </a:cxn>
                  <a:cxn ang="0">
                    <a:pos x="149" y="3"/>
                  </a:cxn>
                  <a:cxn ang="0">
                    <a:pos x="162" y="5"/>
                  </a:cxn>
                  <a:cxn ang="0">
                    <a:pos x="176" y="8"/>
                  </a:cxn>
                  <a:cxn ang="0">
                    <a:pos x="191" y="10"/>
                  </a:cxn>
                  <a:cxn ang="0">
                    <a:pos x="201" y="13"/>
                  </a:cxn>
                  <a:cxn ang="0">
                    <a:pos x="209" y="15"/>
                  </a:cxn>
                  <a:cxn ang="0">
                    <a:pos x="209" y="29"/>
                  </a:cxn>
                  <a:cxn ang="0">
                    <a:pos x="203" y="27"/>
                  </a:cxn>
                  <a:cxn ang="0">
                    <a:pos x="193" y="25"/>
                  </a:cxn>
                  <a:cxn ang="0">
                    <a:pos x="181" y="22"/>
                  </a:cxn>
                  <a:cxn ang="0">
                    <a:pos x="168" y="21"/>
                  </a:cxn>
                  <a:cxn ang="0">
                    <a:pos x="152" y="19"/>
                  </a:cxn>
                  <a:cxn ang="0">
                    <a:pos x="136" y="15"/>
                  </a:cxn>
                  <a:cxn ang="0">
                    <a:pos x="120" y="14"/>
                  </a:cxn>
                  <a:cxn ang="0">
                    <a:pos x="107" y="14"/>
                  </a:cxn>
                  <a:cxn ang="0">
                    <a:pos x="94" y="14"/>
                  </a:cxn>
                  <a:cxn ang="0">
                    <a:pos x="83" y="14"/>
                  </a:cxn>
                  <a:cxn ang="0">
                    <a:pos x="69" y="15"/>
                  </a:cxn>
                  <a:cxn ang="0">
                    <a:pos x="56" y="17"/>
                  </a:cxn>
                  <a:cxn ang="0">
                    <a:pos x="41" y="20"/>
                  </a:cxn>
                  <a:cxn ang="0">
                    <a:pos x="26" y="22"/>
                  </a:cxn>
                  <a:cxn ang="0">
                    <a:pos x="13" y="25"/>
                  </a:cxn>
                  <a:cxn ang="0">
                    <a:pos x="0" y="29"/>
                  </a:cxn>
                  <a:cxn ang="0">
                    <a:pos x="0" y="14"/>
                  </a:cxn>
                </a:cxnLst>
                <a:rect l="0" t="0" r="r" b="b"/>
                <a:pathLst>
                  <a:path w="209" h="29">
                    <a:moveTo>
                      <a:pt x="0" y="14"/>
                    </a:moveTo>
                    <a:lnTo>
                      <a:pt x="6" y="13"/>
                    </a:lnTo>
                    <a:lnTo>
                      <a:pt x="13" y="9"/>
                    </a:lnTo>
                    <a:lnTo>
                      <a:pt x="25" y="8"/>
                    </a:lnTo>
                    <a:lnTo>
                      <a:pt x="41" y="6"/>
                    </a:lnTo>
                    <a:lnTo>
                      <a:pt x="53" y="3"/>
                    </a:lnTo>
                    <a:lnTo>
                      <a:pt x="69" y="1"/>
                    </a:lnTo>
                    <a:lnTo>
                      <a:pt x="88" y="0"/>
                    </a:lnTo>
                    <a:lnTo>
                      <a:pt x="101" y="0"/>
                    </a:lnTo>
                    <a:lnTo>
                      <a:pt x="119" y="0"/>
                    </a:lnTo>
                    <a:lnTo>
                      <a:pt x="135" y="1"/>
                    </a:lnTo>
                    <a:lnTo>
                      <a:pt x="149" y="3"/>
                    </a:lnTo>
                    <a:lnTo>
                      <a:pt x="162" y="5"/>
                    </a:lnTo>
                    <a:lnTo>
                      <a:pt x="176" y="8"/>
                    </a:lnTo>
                    <a:lnTo>
                      <a:pt x="191" y="10"/>
                    </a:lnTo>
                    <a:lnTo>
                      <a:pt x="201" y="13"/>
                    </a:lnTo>
                    <a:lnTo>
                      <a:pt x="209" y="15"/>
                    </a:lnTo>
                    <a:lnTo>
                      <a:pt x="209" y="29"/>
                    </a:lnTo>
                    <a:lnTo>
                      <a:pt x="203" y="27"/>
                    </a:lnTo>
                    <a:lnTo>
                      <a:pt x="193" y="25"/>
                    </a:lnTo>
                    <a:lnTo>
                      <a:pt x="181" y="22"/>
                    </a:lnTo>
                    <a:lnTo>
                      <a:pt x="168" y="21"/>
                    </a:lnTo>
                    <a:lnTo>
                      <a:pt x="152" y="19"/>
                    </a:lnTo>
                    <a:lnTo>
                      <a:pt x="136" y="15"/>
                    </a:lnTo>
                    <a:lnTo>
                      <a:pt x="120" y="14"/>
                    </a:lnTo>
                    <a:lnTo>
                      <a:pt x="107" y="14"/>
                    </a:lnTo>
                    <a:lnTo>
                      <a:pt x="94" y="14"/>
                    </a:lnTo>
                    <a:lnTo>
                      <a:pt x="83" y="14"/>
                    </a:lnTo>
                    <a:lnTo>
                      <a:pt x="69" y="15"/>
                    </a:lnTo>
                    <a:lnTo>
                      <a:pt x="56" y="17"/>
                    </a:lnTo>
                    <a:lnTo>
                      <a:pt x="41" y="20"/>
                    </a:lnTo>
                    <a:lnTo>
                      <a:pt x="26" y="22"/>
                    </a:lnTo>
                    <a:lnTo>
                      <a:pt x="13"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59" name="Freeform 96"/>
              <p:cNvSpPr>
                <a:spLocks/>
              </p:cNvSpPr>
              <p:nvPr/>
            </p:nvSpPr>
            <p:spPr bwMode="auto">
              <a:xfrm>
                <a:off x="1682" y="3697"/>
                <a:ext cx="272" cy="68"/>
              </a:xfrm>
              <a:custGeom>
                <a:avLst/>
                <a:gdLst/>
                <a:ahLst/>
                <a:cxnLst>
                  <a:cxn ang="0">
                    <a:pos x="0" y="14"/>
                  </a:cxn>
                  <a:cxn ang="0">
                    <a:pos x="6" y="13"/>
                  </a:cxn>
                  <a:cxn ang="0">
                    <a:pos x="14" y="9"/>
                  </a:cxn>
                  <a:cxn ang="0">
                    <a:pos x="25" y="8"/>
                  </a:cxn>
                  <a:cxn ang="0">
                    <a:pos x="42" y="6"/>
                  </a:cxn>
                  <a:cxn ang="0">
                    <a:pos x="53" y="3"/>
                  </a:cxn>
                  <a:cxn ang="0">
                    <a:pos x="69" y="1"/>
                  </a:cxn>
                  <a:cxn ang="0">
                    <a:pos x="87" y="0"/>
                  </a:cxn>
                  <a:cxn ang="0">
                    <a:pos x="101" y="0"/>
                  </a:cxn>
                  <a:cxn ang="0">
                    <a:pos x="118" y="0"/>
                  </a:cxn>
                  <a:cxn ang="0">
                    <a:pos x="135" y="1"/>
                  </a:cxn>
                  <a:cxn ang="0">
                    <a:pos x="149" y="3"/>
                  </a:cxn>
                  <a:cxn ang="0">
                    <a:pos x="162" y="5"/>
                  </a:cxn>
                  <a:cxn ang="0">
                    <a:pos x="175" y="8"/>
                  </a:cxn>
                  <a:cxn ang="0">
                    <a:pos x="191" y="10"/>
                  </a:cxn>
                  <a:cxn ang="0">
                    <a:pos x="203" y="13"/>
                  </a:cxn>
                  <a:cxn ang="0">
                    <a:pos x="210" y="15"/>
                  </a:cxn>
                  <a:cxn ang="0">
                    <a:pos x="210" y="29"/>
                  </a:cxn>
                  <a:cxn ang="0">
                    <a:pos x="204" y="27"/>
                  </a:cxn>
                  <a:cxn ang="0">
                    <a:pos x="193" y="25"/>
                  </a:cxn>
                  <a:cxn ang="0">
                    <a:pos x="180" y="22"/>
                  </a:cxn>
                  <a:cxn ang="0">
                    <a:pos x="169" y="21"/>
                  </a:cxn>
                  <a:cxn ang="0">
                    <a:pos x="154" y="19"/>
                  </a:cxn>
                  <a:cxn ang="0">
                    <a:pos x="137" y="15"/>
                  </a:cxn>
                  <a:cxn ang="0">
                    <a:pos x="122" y="14"/>
                  </a:cxn>
                  <a:cxn ang="0">
                    <a:pos x="108" y="14"/>
                  </a:cxn>
                  <a:cxn ang="0">
                    <a:pos x="96" y="14"/>
                  </a:cxn>
                  <a:cxn ang="0">
                    <a:pos x="83" y="14"/>
                  </a:cxn>
                  <a:cxn ang="0">
                    <a:pos x="69" y="15"/>
                  </a:cxn>
                  <a:cxn ang="0">
                    <a:pos x="56" y="17"/>
                  </a:cxn>
                  <a:cxn ang="0">
                    <a:pos x="42" y="20"/>
                  </a:cxn>
                  <a:cxn ang="0">
                    <a:pos x="27" y="22"/>
                  </a:cxn>
                  <a:cxn ang="0">
                    <a:pos x="14" y="25"/>
                  </a:cxn>
                  <a:cxn ang="0">
                    <a:pos x="0" y="29"/>
                  </a:cxn>
                  <a:cxn ang="0">
                    <a:pos x="0" y="14"/>
                  </a:cxn>
                </a:cxnLst>
                <a:rect l="0" t="0" r="r" b="b"/>
                <a:pathLst>
                  <a:path w="210" h="29">
                    <a:moveTo>
                      <a:pt x="0" y="14"/>
                    </a:moveTo>
                    <a:lnTo>
                      <a:pt x="6" y="13"/>
                    </a:lnTo>
                    <a:lnTo>
                      <a:pt x="14" y="9"/>
                    </a:lnTo>
                    <a:lnTo>
                      <a:pt x="25" y="8"/>
                    </a:lnTo>
                    <a:lnTo>
                      <a:pt x="42" y="6"/>
                    </a:lnTo>
                    <a:lnTo>
                      <a:pt x="53" y="3"/>
                    </a:lnTo>
                    <a:lnTo>
                      <a:pt x="69" y="1"/>
                    </a:lnTo>
                    <a:lnTo>
                      <a:pt x="87" y="0"/>
                    </a:lnTo>
                    <a:lnTo>
                      <a:pt x="101" y="0"/>
                    </a:lnTo>
                    <a:lnTo>
                      <a:pt x="118" y="0"/>
                    </a:lnTo>
                    <a:lnTo>
                      <a:pt x="135" y="1"/>
                    </a:lnTo>
                    <a:lnTo>
                      <a:pt x="149" y="3"/>
                    </a:lnTo>
                    <a:lnTo>
                      <a:pt x="162" y="5"/>
                    </a:lnTo>
                    <a:lnTo>
                      <a:pt x="175" y="8"/>
                    </a:lnTo>
                    <a:lnTo>
                      <a:pt x="191" y="10"/>
                    </a:lnTo>
                    <a:lnTo>
                      <a:pt x="203" y="13"/>
                    </a:lnTo>
                    <a:lnTo>
                      <a:pt x="210" y="15"/>
                    </a:lnTo>
                    <a:lnTo>
                      <a:pt x="210" y="29"/>
                    </a:lnTo>
                    <a:lnTo>
                      <a:pt x="204" y="27"/>
                    </a:lnTo>
                    <a:lnTo>
                      <a:pt x="193" y="25"/>
                    </a:lnTo>
                    <a:lnTo>
                      <a:pt x="180" y="22"/>
                    </a:lnTo>
                    <a:lnTo>
                      <a:pt x="169" y="21"/>
                    </a:lnTo>
                    <a:lnTo>
                      <a:pt x="154" y="19"/>
                    </a:lnTo>
                    <a:lnTo>
                      <a:pt x="137" y="15"/>
                    </a:lnTo>
                    <a:lnTo>
                      <a:pt x="122" y="14"/>
                    </a:lnTo>
                    <a:lnTo>
                      <a:pt x="108" y="14"/>
                    </a:lnTo>
                    <a:lnTo>
                      <a:pt x="96" y="14"/>
                    </a:lnTo>
                    <a:lnTo>
                      <a:pt x="83" y="14"/>
                    </a:lnTo>
                    <a:lnTo>
                      <a:pt x="69" y="15"/>
                    </a:lnTo>
                    <a:lnTo>
                      <a:pt x="56" y="17"/>
                    </a:lnTo>
                    <a:lnTo>
                      <a:pt x="42" y="20"/>
                    </a:lnTo>
                    <a:lnTo>
                      <a:pt x="27"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0" name="Freeform 101"/>
              <p:cNvSpPr>
                <a:spLocks/>
              </p:cNvSpPr>
              <p:nvPr/>
            </p:nvSpPr>
            <p:spPr bwMode="auto">
              <a:xfrm>
                <a:off x="1954" y="3697"/>
                <a:ext cx="268" cy="68"/>
              </a:xfrm>
              <a:custGeom>
                <a:avLst/>
                <a:gdLst/>
                <a:ahLst/>
                <a:cxnLst>
                  <a:cxn ang="0">
                    <a:pos x="0" y="14"/>
                  </a:cxn>
                  <a:cxn ang="0">
                    <a:pos x="6" y="13"/>
                  </a:cxn>
                  <a:cxn ang="0">
                    <a:pos x="15" y="9"/>
                  </a:cxn>
                  <a:cxn ang="0">
                    <a:pos x="26" y="8"/>
                  </a:cxn>
                  <a:cxn ang="0">
                    <a:pos x="42" y="6"/>
                  </a:cxn>
                  <a:cxn ang="0">
                    <a:pos x="54" y="3"/>
                  </a:cxn>
                  <a:cxn ang="0">
                    <a:pos x="71" y="1"/>
                  </a:cxn>
                  <a:cxn ang="0">
                    <a:pos x="88" y="0"/>
                  </a:cxn>
                  <a:cxn ang="0">
                    <a:pos x="103" y="0"/>
                  </a:cxn>
                  <a:cxn ang="0">
                    <a:pos x="119" y="0"/>
                  </a:cxn>
                  <a:cxn ang="0">
                    <a:pos x="136" y="1"/>
                  </a:cxn>
                  <a:cxn ang="0">
                    <a:pos x="150" y="3"/>
                  </a:cxn>
                  <a:cxn ang="0">
                    <a:pos x="164" y="5"/>
                  </a:cxn>
                  <a:cxn ang="0">
                    <a:pos x="177" y="8"/>
                  </a:cxn>
                  <a:cxn ang="0">
                    <a:pos x="192" y="10"/>
                  </a:cxn>
                  <a:cxn ang="0">
                    <a:pos x="203" y="13"/>
                  </a:cxn>
                  <a:cxn ang="0">
                    <a:pos x="211" y="15"/>
                  </a:cxn>
                  <a:cxn ang="0">
                    <a:pos x="211" y="29"/>
                  </a:cxn>
                  <a:cxn ang="0">
                    <a:pos x="204" y="27"/>
                  </a:cxn>
                  <a:cxn ang="0">
                    <a:pos x="195" y="25"/>
                  </a:cxn>
                  <a:cxn ang="0">
                    <a:pos x="182" y="22"/>
                  </a:cxn>
                  <a:cxn ang="0">
                    <a:pos x="170" y="21"/>
                  </a:cxn>
                  <a:cxn ang="0">
                    <a:pos x="153" y="19"/>
                  </a:cxn>
                  <a:cxn ang="0">
                    <a:pos x="138" y="15"/>
                  </a:cxn>
                  <a:cxn ang="0">
                    <a:pos x="122" y="14"/>
                  </a:cxn>
                  <a:cxn ang="0">
                    <a:pos x="108" y="14"/>
                  </a:cxn>
                  <a:cxn ang="0">
                    <a:pos x="98" y="14"/>
                  </a:cxn>
                  <a:cxn ang="0">
                    <a:pos x="84" y="14"/>
                  </a:cxn>
                  <a:cxn ang="0">
                    <a:pos x="71" y="15"/>
                  </a:cxn>
                  <a:cxn ang="0">
                    <a:pos x="57" y="17"/>
                  </a:cxn>
                  <a:cxn ang="0">
                    <a:pos x="42" y="20"/>
                  </a:cxn>
                  <a:cxn ang="0">
                    <a:pos x="28" y="22"/>
                  </a:cxn>
                  <a:cxn ang="0">
                    <a:pos x="15" y="25"/>
                  </a:cxn>
                  <a:cxn ang="0">
                    <a:pos x="0" y="29"/>
                  </a:cxn>
                  <a:cxn ang="0">
                    <a:pos x="0" y="14"/>
                  </a:cxn>
                </a:cxnLst>
                <a:rect l="0" t="0" r="r" b="b"/>
                <a:pathLst>
                  <a:path w="211" h="29">
                    <a:moveTo>
                      <a:pt x="0" y="14"/>
                    </a:moveTo>
                    <a:lnTo>
                      <a:pt x="6" y="13"/>
                    </a:lnTo>
                    <a:lnTo>
                      <a:pt x="15" y="9"/>
                    </a:lnTo>
                    <a:lnTo>
                      <a:pt x="26" y="8"/>
                    </a:lnTo>
                    <a:lnTo>
                      <a:pt x="42" y="6"/>
                    </a:lnTo>
                    <a:lnTo>
                      <a:pt x="54" y="3"/>
                    </a:lnTo>
                    <a:lnTo>
                      <a:pt x="71" y="1"/>
                    </a:lnTo>
                    <a:lnTo>
                      <a:pt x="88" y="0"/>
                    </a:lnTo>
                    <a:lnTo>
                      <a:pt x="103" y="0"/>
                    </a:lnTo>
                    <a:lnTo>
                      <a:pt x="119" y="0"/>
                    </a:lnTo>
                    <a:lnTo>
                      <a:pt x="136" y="1"/>
                    </a:lnTo>
                    <a:lnTo>
                      <a:pt x="150" y="3"/>
                    </a:lnTo>
                    <a:lnTo>
                      <a:pt x="164" y="5"/>
                    </a:lnTo>
                    <a:lnTo>
                      <a:pt x="177" y="8"/>
                    </a:lnTo>
                    <a:lnTo>
                      <a:pt x="192" y="10"/>
                    </a:lnTo>
                    <a:lnTo>
                      <a:pt x="203" y="13"/>
                    </a:lnTo>
                    <a:lnTo>
                      <a:pt x="211" y="15"/>
                    </a:lnTo>
                    <a:lnTo>
                      <a:pt x="211" y="29"/>
                    </a:lnTo>
                    <a:lnTo>
                      <a:pt x="204" y="27"/>
                    </a:lnTo>
                    <a:lnTo>
                      <a:pt x="195" y="25"/>
                    </a:lnTo>
                    <a:lnTo>
                      <a:pt x="182" y="22"/>
                    </a:lnTo>
                    <a:lnTo>
                      <a:pt x="170" y="21"/>
                    </a:lnTo>
                    <a:lnTo>
                      <a:pt x="153" y="19"/>
                    </a:lnTo>
                    <a:lnTo>
                      <a:pt x="138" y="15"/>
                    </a:lnTo>
                    <a:lnTo>
                      <a:pt x="122" y="14"/>
                    </a:lnTo>
                    <a:lnTo>
                      <a:pt x="108" y="14"/>
                    </a:lnTo>
                    <a:lnTo>
                      <a:pt x="98" y="14"/>
                    </a:lnTo>
                    <a:lnTo>
                      <a:pt x="84" y="14"/>
                    </a:lnTo>
                    <a:lnTo>
                      <a:pt x="71" y="15"/>
                    </a:lnTo>
                    <a:lnTo>
                      <a:pt x="57" y="17"/>
                    </a:lnTo>
                    <a:lnTo>
                      <a:pt x="42" y="20"/>
                    </a:lnTo>
                    <a:lnTo>
                      <a:pt x="28"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1" name="Freeform 106"/>
              <p:cNvSpPr>
                <a:spLocks/>
              </p:cNvSpPr>
              <p:nvPr/>
            </p:nvSpPr>
            <p:spPr bwMode="auto">
              <a:xfrm>
                <a:off x="2200" y="3697"/>
                <a:ext cx="269" cy="68"/>
              </a:xfrm>
              <a:custGeom>
                <a:avLst/>
                <a:gdLst/>
                <a:ahLst/>
                <a:cxnLst>
                  <a:cxn ang="0">
                    <a:pos x="0" y="14"/>
                  </a:cxn>
                  <a:cxn ang="0">
                    <a:pos x="5" y="13"/>
                  </a:cxn>
                  <a:cxn ang="0">
                    <a:pos x="15" y="9"/>
                  </a:cxn>
                  <a:cxn ang="0">
                    <a:pos x="25" y="8"/>
                  </a:cxn>
                  <a:cxn ang="0">
                    <a:pos x="41" y="6"/>
                  </a:cxn>
                  <a:cxn ang="0">
                    <a:pos x="54" y="3"/>
                  </a:cxn>
                  <a:cxn ang="0">
                    <a:pos x="70" y="1"/>
                  </a:cxn>
                  <a:cxn ang="0">
                    <a:pos x="87" y="0"/>
                  </a:cxn>
                  <a:cxn ang="0">
                    <a:pos x="102" y="0"/>
                  </a:cxn>
                  <a:cxn ang="0">
                    <a:pos x="118" y="0"/>
                  </a:cxn>
                  <a:cxn ang="0">
                    <a:pos x="135" y="1"/>
                  </a:cxn>
                  <a:cxn ang="0">
                    <a:pos x="149" y="3"/>
                  </a:cxn>
                  <a:cxn ang="0">
                    <a:pos x="162" y="5"/>
                  </a:cxn>
                  <a:cxn ang="0">
                    <a:pos x="176" y="8"/>
                  </a:cxn>
                  <a:cxn ang="0">
                    <a:pos x="191" y="10"/>
                  </a:cxn>
                  <a:cxn ang="0">
                    <a:pos x="203" y="13"/>
                  </a:cxn>
                  <a:cxn ang="0">
                    <a:pos x="209" y="15"/>
                  </a:cxn>
                  <a:cxn ang="0">
                    <a:pos x="209" y="29"/>
                  </a:cxn>
                  <a:cxn ang="0">
                    <a:pos x="204" y="27"/>
                  </a:cxn>
                  <a:cxn ang="0">
                    <a:pos x="194" y="25"/>
                  </a:cxn>
                  <a:cxn ang="0">
                    <a:pos x="180" y="22"/>
                  </a:cxn>
                  <a:cxn ang="0">
                    <a:pos x="169" y="21"/>
                  </a:cxn>
                  <a:cxn ang="0">
                    <a:pos x="154" y="19"/>
                  </a:cxn>
                  <a:cxn ang="0">
                    <a:pos x="136" y="15"/>
                  </a:cxn>
                  <a:cxn ang="0">
                    <a:pos x="122" y="14"/>
                  </a:cxn>
                  <a:cxn ang="0">
                    <a:pos x="108" y="14"/>
                  </a:cxn>
                  <a:cxn ang="0">
                    <a:pos x="96" y="14"/>
                  </a:cxn>
                  <a:cxn ang="0">
                    <a:pos x="83" y="14"/>
                  </a:cxn>
                  <a:cxn ang="0">
                    <a:pos x="70" y="15"/>
                  </a:cxn>
                  <a:cxn ang="0">
                    <a:pos x="56" y="17"/>
                  </a:cxn>
                  <a:cxn ang="0">
                    <a:pos x="42" y="20"/>
                  </a:cxn>
                  <a:cxn ang="0">
                    <a:pos x="26" y="22"/>
                  </a:cxn>
                  <a:cxn ang="0">
                    <a:pos x="15" y="25"/>
                  </a:cxn>
                  <a:cxn ang="0">
                    <a:pos x="0" y="29"/>
                  </a:cxn>
                  <a:cxn ang="0">
                    <a:pos x="0" y="14"/>
                  </a:cxn>
                </a:cxnLst>
                <a:rect l="0" t="0" r="r" b="b"/>
                <a:pathLst>
                  <a:path w="209" h="29">
                    <a:moveTo>
                      <a:pt x="0" y="14"/>
                    </a:moveTo>
                    <a:lnTo>
                      <a:pt x="5" y="13"/>
                    </a:lnTo>
                    <a:lnTo>
                      <a:pt x="15" y="9"/>
                    </a:lnTo>
                    <a:lnTo>
                      <a:pt x="25" y="8"/>
                    </a:lnTo>
                    <a:lnTo>
                      <a:pt x="41" y="6"/>
                    </a:lnTo>
                    <a:lnTo>
                      <a:pt x="54" y="3"/>
                    </a:lnTo>
                    <a:lnTo>
                      <a:pt x="70" y="1"/>
                    </a:lnTo>
                    <a:lnTo>
                      <a:pt x="87" y="0"/>
                    </a:lnTo>
                    <a:lnTo>
                      <a:pt x="102" y="0"/>
                    </a:lnTo>
                    <a:lnTo>
                      <a:pt x="118" y="0"/>
                    </a:lnTo>
                    <a:lnTo>
                      <a:pt x="135" y="1"/>
                    </a:lnTo>
                    <a:lnTo>
                      <a:pt x="149" y="3"/>
                    </a:lnTo>
                    <a:lnTo>
                      <a:pt x="162" y="5"/>
                    </a:lnTo>
                    <a:lnTo>
                      <a:pt x="176" y="8"/>
                    </a:lnTo>
                    <a:lnTo>
                      <a:pt x="191" y="10"/>
                    </a:lnTo>
                    <a:lnTo>
                      <a:pt x="203" y="13"/>
                    </a:lnTo>
                    <a:lnTo>
                      <a:pt x="209" y="15"/>
                    </a:lnTo>
                    <a:lnTo>
                      <a:pt x="209" y="29"/>
                    </a:lnTo>
                    <a:lnTo>
                      <a:pt x="204" y="27"/>
                    </a:lnTo>
                    <a:lnTo>
                      <a:pt x="194" y="25"/>
                    </a:lnTo>
                    <a:lnTo>
                      <a:pt x="180" y="22"/>
                    </a:lnTo>
                    <a:lnTo>
                      <a:pt x="169" y="21"/>
                    </a:lnTo>
                    <a:lnTo>
                      <a:pt x="154" y="19"/>
                    </a:lnTo>
                    <a:lnTo>
                      <a:pt x="136" y="15"/>
                    </a:lnTo>
                    <a:lnTo>
                      <a:pt x="122" y="14"/>
                    </a:lnTo>
                    <a:lnTo>
                      <a:pt x="108" y="14"/>
                    </a:lnTo>
                    <a:lnTo>
                      <a:pt x="96" y="14"/>
                    </a:lnTo>
                    <a:lnTo>
                      <a:pt x="83" y="14"/>
                    </a:lnTo>
                    <a:lnTo>
                      <a:pt x="70" y="15"/>
                    </a:lnTo>
                    <a:lnTo>
                      <a:pt x="56" y="17"/>
                    </a:lnTo>
                    <a:lnTo>
                      <a:pt x="42" y="20"/>
                    </a:lnTo>
                    <a:lnTo>
                      <a:pt x="26"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2" name="Freeform 111"/>
              <p:cNvSpPr>
                <a:spLocks/>
              </p:cNvSpPr>
              <p:nvPr/>
            </p:nvSpPr>
            <p:spPr bwMode="auto">
              <a:xfrm>
                <a:off x="2472" y="3697"/>
                <a:ext cx="269" cy="68"/>
              </a:xfrm>
              <a:custGeom>
                <a:avLst/>
                <a:gdLst/>
                <a:ahLst/>
                <a:cxnLst>
                  <a:cxn ang="0">
                    <a:pos x="0" y="14"/>
                  </a:cxn>
                  <a:cxn ang="0">
                    <a:pos x="6" y="13"/>
                  </a:cxn>
                  <a:cxn ang="0">
                    <a:pos x="14" y="9"/>
                  </a:cxn>
                  <a:cxn ang="0">
                    <a:pos x="25" y="8"/>
                  </a:cxn>
                  <a:cxn ang="0">
                    <a:pos x="41" y="6"/>
                  </a:cxn>
                  <a:cxn ang="0">
                    <a:pos x="54" y="3"/>
                  </a:cxn>
                  <a:cxn ang="0">
                    <a:pos x="70" y="1"/>
                  </a:cxn>
                  <a:cxn ang="0">
                    <a:pos x="88" y="0"/>
                  </a:cxn>
                  <a:cxn ang="0">
                    <a:pos x="102" y="0"/>
                  </a:cxn>
                  <a:cxn ang="0">
                    <a:pos x="119" y="0"/>
                  </a:cxn>
                  <a:cxn ang="0">
                    <a:pos x="136" y="1"/>
                  </a:cxn>
                  <a:cxn ang="0">
                    <a:pos x="149" y="3"/>
                  </a:cxn>
                  <a:cxn ang="0">
                    <a:pos x="163" y="5"/>
                  </a:cxn>
                  <a:cxn ang="0">
                    <a:pos x="175" y="8"/>
                  </a:cxn>
                  <a:cxn ang="0">
                    <a:pos x="191" y="10"/>
                  </a:cxn>
                  <a:cxn ang="0">
                    <a:pos x="202" y="13"/>
                  </a:cxn>
                  <a:cxn ang="0">
                    <a:pos x="210" y="15"/>
                  </a:cxn>
                  <a:cxn ang="0">
                    <a:pos x="210" y="29"/>
                  </a:cxn>
                  <a:cxn ang="0">
                    <a:pos x="204" y="27"/>
                  </a:cxn>
                  <a:cxn ang="0">
                    <a:pos x="194" y="25"/>
                  </a:cxn>
                  <a:cxn ang="0">
                    <a:pos x="181" y="22"/>
                  </a:cxn>
                  <a:cxn ang="0">
                    <a:pos x="169" y="21"/>
                  </a:cxn>
                  <a:cxn ang="0">
                    <a:pos x="153" y="19"/>
                  </a:cxn>
                  <a:cxn ang="0">
                    <a:pos x="137" y="15"/>
                  </a:cxn>
                  <a:cxn ang="0">
                    <a:pos x="121" y="14"/>
                  </a:cxn>
                  <a:cxn ang="0">
                    <a:pos x="107" y="14"/>
                  </a:cxn>
                  <a:cxn ang="0">
                    <a:pos x="95" y="14"/>
                  </a:cxn>
                  <a:cxn ang="0">
                    <a:pos x="83" y="14"/>
                  </a:cxn>
                  <a:cxn ang="0">
                    <a:pos x="70" y="15"/>
                  </a:cxn>
                  <a:cxn ang="0">
                    <a:pos x="56" y="17"/>
                  </a:cxn>
                  <a:cxn ang="0">
                    <a:pos x="41" y="20"/>
                  </a:cxn>
                  <a:cxn ang="0">
                    <a:pos x="27" y="22"/>
                  </a:cxn>
                  <a:cxn ang="0">
                    <a:pos x="14" y="25"/>
                  </a:cxn>
                  <a:cxn ang="0">
                    <a:pos x="0" y="29"/>
                  </a:cxn>
                  <a:cxn ang="0">
                    <a:pos x="0" y="14"/>
                  </a:cxn>
                </a:cxnLst>
                <a:rect l="0" t="0" r="r" b="b"/>
                <a:pathLst>
                  <a:path w="210" h="29">
                    <a:moveTo>
                      <a:pt x="0" y="14"/>
                    </a:moveTo>
                    <a:lnTo>
                      <a:pt x="6" y="13"/>
                    </a:lnTo>
                    <a:lnTo>
                      <a:pt x="14" y="9"/>
                    </a:lnTo>
                    <a:lnTo>
                      <a:pt x="25" y="8"/>
                    </a:lnTo>
                    <a:lnTo>
                      <a:pt x="41" y="6"/>
                    </a:lnTo>
                    <a:lnTo>
                      <a:pt x="54" y="3"/>
                    </a:lnTo>
                    <a:lnTo>
                      <a:pt x="70" y="1"/>
                    </a:lnTo>
                    <a:lnTo>
                      <a:pt x="88" y="0"/>
                    </a:lnTo>
                    <a:lnTo>
                      <a:pt x="102" y="0"/>
                    </a:lnTo>
                    <a:lnTo>
                      <a:pt x="119" y="0"/>
                    </a:lnTo>
                    <a:lnTo>
                      <a:pt x="136" y="1"/>
                    </a:lnTo>
                    <a:lnTo>
                      <a:pt x="149" y="3"/>
                    </a:lnTo>
                    <a:lnTo>
                      <a:pt x="163" y="5"/>
                    </a:lnTo>
                    <a:lnTo>
                      <a:pt x="175" y="8"/>
                    </a:lnTo>
                    <a:lnTo>
                      <a:pt x="191" y="10"/>
                    </a:lnTo>
                    <a:lnTo>
                      <a:pt x="202" y="13"/>
                    </a:lnTo>
                    <a:lnTo>
                      <a:pt x="210" y="15"/>
                    </a:lnTo>
                    <a:lnTo>
                      <a:pt x="210" y="29"/>
                    </a:lnTo>
                    <a:lnTo>
                      <a:pt x="204" y="27"/>
                    </a:lnTo>
                    <a:lnTo>
                      <a:pt x="194" y="25"/>
                    </a:lnTo>
                    <a:lnTo>
                      <a:pt x="181" y="22"/>
                    </a:lnTo>
                    <a:lnTo>
                      <a:pt x="169" y="21"/>
                    </a:lnTo>
                    <a:lnTo>
                      <a:pt x="153" y="19"/>
                    </a:lnTo>
                    <a:lnTo>
                      <a:pt x="137" y="15"/>
                    </a:lnTo>
                    <a:lnTo>
                      <a:pt x="121" y="14"/>
                    </a:lnTo>
                    <a:lnTo>
                      <a:pt x="107" y="14"/>
                    </a:lnTo>
                    <a:lnTo>
                      <a:pt x="95" y="14"/>
                    </a:lnTo>
                    <a:lnTo>
                      <a:pt x="83" y="14"/>
                    </a:lnTo>
                    <a:lnTo>
                      <a:pt x="70" y="15"/>
                    </a:lnTo>
                    <a:lnTo>
                      <a:pt x="56" y="17"/>
                    </a:lnTo>
                    <a:lnTo>
                      <a:pt x="41" y="20"/>
                    </a:lnTo>
                    <a:lnTo>
                      <a:pt x="27"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3" name="Freeform 116"/>
              <p:cNvSpPr>
                <a:spLocks/>
              </p:cNvSpPr>
              <p:nvPr/>
            </p:nvSpPr>
            <p:spPr bwMode="auto">
              <a:xfrm>
                <a:off x="2734" y="3697"/>
                <a:ext cx="269" cy="68"/>
              </a:xfrm>
              <a:custGeom>
                <a:avLst/>
                <a:gdLst/>
                <a:ahLst/>
                <a:cxnLst>
                  <a:cxn ang="0">
                    <a:pos x="0" y="14"/>
                  </a:cxn>
                  <a:cxn ang="0">
                    <a:pos x="6" y="13"/>
                  </a:cxn>
                  <a:cxn ang="0">
                    <a:pos x="14" y="9"/>
                  </a:cxn>
                  <a:cxn ang="0">
                    <a:pos x="25" y="8"/>
                  </a:cxn>
                  <a:cxn ang="0">
                    <a:pos x="41" y="6"/>
                  </a:cxn>
                  <a:cxn ang="0">
                    <a:pos x="54" y="3"/>
                  </a:cxn>
                  <a:cxn ang="0">
                    <a:pos x="70" y="1"/>
                  </a:cxn>
                  <a:cxn ang="0">
                    <a:pos x="88" y="0"/>
                  </a:cxn>
                  <a:cxn ang="0">
                    <a:pos x="102" y="0"/>
                  </a:cxn>
                  <a:cxn ang="0">
                    <a:pos x="120" y="0"/>
                  </a:cxn>
                  <a:cxn ang="0">
                    <a:pos x="136" y="1"/>
                  </a:cxn>
                  <a:cxn ang="0">
                    <a:pos x="150" y="3"/>
                  </a:cxn>
                  <a:cxn ang="0">
                    <a:pos x="163" y="5"/>
                  </a:cxn>
                  <a:cxn ang="0">
                    <a:pos x="176" y="8"/>
                  </a:cxn>
                  <a:cxn ang="0">
                    <a:pos x="192" y="10"/>
                  </a:cxn>
                  <a:cxn ang="0">
                    <a:pos x="203" y="13"/>
                  </a:cxn>
                  <a:cxn ang="0">
                    <a:pos x="210" y="15"/>
                  </a:cxn>
                  <a:cxn ang="0">
                    <a:pos x="210" y="29"/>
                  </a:cxn>
                  <a:cxn ang="0">
                    <a:pos x="204" y="27"/>
                  </a:cxn>
                  <a:cxn ang="0">
                    <a:pos x="193" y="25"/>
                  </a:cxn>
                  <a:cxn ang="0">
                    <a:pos x="182" y="22"/>
                  </a:cxn>
                  <a:cxn ang="0">
                    <a:pos x="169" y="21"/>
                  </a:cxn>
                  <a:cxn ang="0">
                    <a:pos x="153" y="19"/>
                  </a:cxn>
                  <a:cxn ang="0">
                    <a:pos x="137" y="15"/>
                  </a:cxn>
                  <a:cxn ang="0">
                    <a:pos x="121" y="14"/>
                  </a:cxn>
                  <a:cxn ang="0">
                    <a:pos x="108" y="14"/>
                  </a:cxn>
                  <a:cxn ang="0">
                    <a:pos x="95" y="14"/>
                  </a:cxn>
                  <a:cxn ang="0">
                    <a:pos x="83" y="14"/>
                  </a:cxn>
                  <a:cxn ang="0">
                    <a:pos x="70" y="15"/>
                  </a:cxn>
                  <a:cxn ang="0">
                    <a:pos x="57" y="17"/>
                  </a:cxn>
                  <a:cxn ang="0">
                    <a:pos x="42" y="20"/>
                  </a:cxn>
                  <a:cxn ang="0">
                    <a:pos x="28" y="22"/>
                  </a:cxn>
                  <a:cxn ang="0">
                    <a:pos x="14" y="25"/>
                  </a:cxn>
                  <a:cxn ang="0">
                    <a:pos x="0" y="29"/>
                  </a:cxn>
                  <a:cxn ang="0">
                    <a:pos x="0" y="14"/>
                  </a:cxn>
                </a:cxnLst>
                <a:rect l="0" t="0" r="r" b="b"/>
                <a:pathLst>
                  <a:path w="210" h="29">
                    <a:moveTo>
                      <a:pt x="0" y="14"/>
                    </a:moveTo>
                    <a:lnTo>
                      <a:pt x="6" y="13"/>
                    </a:lnTo>
                    <a:lnTo>
                      <a:pt x="14" y="9"/>
                    </a:lnTo>
                    <a:lnTo>
                      <a:pt x="25" y="8"/>
                    </a:lnTo>
                    <a:lnTo>
                      <a:pt x="41" y="6"/>
                    </a:lnTo>
                    <a:lnTo>
                      <a:pt x="54" y="3"/>
                    </a:lnTo>
                    <a:lnTo>
                      <a:pt x="70" y="1"/>
                    </a:lnTo>
                    <a:lnTo>
                      <a:pt x="88" y="0"/>
                    </a:lnTo>
                    <a:lnTo>
                      <a:pt x="102" y="0"/>
                    </a:lnTo>
                    <a:lnTo>
                      <a:pt x="120" y="0"/>
                    </a:lnTo>
                    <a:lnTo>
                      <a:pt x="136" y="1"/>
                    </a:lnTo>
                    <a:lnTo>
                      <a:pt x="150" y="3"/>
                    </a:lnTo>
                    <a:lnTo>
                      <a:pt x="163" y="5"/>
                    </a:lnTo>
                    <a:lnTo>
                      <a:pt x="176" y="8"/>
                    </a:lnTo>
                    <a:lnTo>
                      <a:pt x="192" y="10"/>
                    </a:lnTo>
                    <a:lnTo>
                      <a:pt x="203" y="13"/>
                    </a:lnTo>
                    <a:lnTo>
                      <a:pt x="210" y="15"/>
                    </a:lnTo>
                    <a:lnTo>
                      <a:pt x="210" y="29"/>
                    </a:lnTo>
                    <a:lnTo>
                      <a:pt x="204" y="27"/>
                    </a:lnTo>
                    <a:lnTo>
                      <a:pt x="193" y="25"/>
                    </a:lnTo>
                    <a:lnTo>
                      <a:pt x="182" y="22"/>
                    </a:lnTo>
                    <a:lnTo>
                      <a:pt x="169" y="21"/>
                    </a:lnTo>
                    <a:lnTo>
                      <a:pt x="153" y="19"/>
                    </a:lnTo>
                    <a:lnTo>
                      <a:pt x="137" y="15"/>
                    </a:lnTo>
                    <a:lnTo>
                      <a:pt x="121" y="14"/>
                    </a:lnTo>
                    <a:lnTo>
                      <a:pt x="108" y="14"/>
                    </a:lnTo>
                    <a:lnTo>
                      <a:pt x="95" y="14"/>
                    </a:lnTo>
                    <a:lnTo>
                      <a:pt x="83" y="14"/>
                    </a:lnTo>
                    <a:lnTo>
                      <a:pt x="70" y="15"/>
                    </a:lnTo>
                    <a:lnTo>
                      <a:pt x="57" y="17"/>
                    </a:lnTo>
                    <a:lnTo>
                      <a:pt x="42" y="20"/>
                    </a:lnTo>
                    <a:lnTo>
                      <a:pt x="28"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4" name="Freeform 121"/>
              <p:cNvSpPr>
                <a:spLocks/>
              </p:cNvSpPr>
              <p:nvPr/>
            </p:nvSpPr>
            <p:spPr bwMode="auto">
              <a:xfrm>
                <a:off x="2997" y="3697"/>
                <a:ext cx="267" cy="68"/>
              </a:xfrm>
              <a:custGeom>
                <a:avLst/>
                <a:gdLst/>
                <a:ahLst/>
                <a:cxnLst>
                  <a:cxn ang="0">
                    <a:pos x="0" y="14"/>
                  </a:cxn>
                  <a:cxn ang="0">
                    <a:pos x="6" y="13"/>
                  </a:cxn>
                  <a:cxn ang="0">
                    <a:pos x="14" y="9"/>
                  </a:cxn>
                  <a:cxn ang="0">
                    <a:pos x="25" y="8"/>
                  </a:cxn>
                  <a:cxn ang="0">
                    <a:pos x="41" y="6"/>
                  </a:cxn>
                  <a:cxn ang="0">
                    <a:pos x="54" y="3"/>
                  </a:cxn>
                  <a:cxn ang="0">
                    <a:pos x="70" y="1"/>
                  </a:cxn>
                  <a:cxn ang="0">
                    <a:pos x="88" y="0"/>
                  </a:cxn>
                  <a:cxn ang="0">
                    <a:pos x="102" y="0"/>
                  </a:cxn>
                  <a:cxn ang="0">
                    <a:pos x="118" y="0"/>
                  </a:cxn>
                  <a:cxn ang="0">
                    <a:pos x="136" y="1"/>
                  </a:cxn>
                  <a:cxn ang="0">
                    <a:pos x="149" y="3"/>
                  </a:cxn>
                  <a:cxn ang="0">
                    <a:pos x="163" y="5"/>
                  </a:cxn>
                  <a:cxn ang="0">
                    <a:pos x="175" y="8"/>
                  </a:cxn>
                  <a:cxn ang="0">
                    <a:pos x="191" y="10"/>
                  </a:cxn>
                  <a:cxn ang="0">
                    <a:pos x="203" y="13"/>
                  </a:cxn>
                  <a:cxn ang="0">
                    <a:pos x="210" y="15"/>
                  </a:cxn>
                  <a:cxn ang="0">
                    <a:pos x="210" y="29"/>
                  </a:cxn>
                  <a:cxn ang="0">
                    <a:pos x="204" y="27"/>
                  </a:cxn>
                  <a:cxn ang="0">
                    <a:pos x="194" y="25"/>
                  </a:cxn>
                  <a:cxn ang="0">
                    <a:pos x="181" y="22"/>
                  </a:cxn>
                  <a:cxn ang="0">
                    <a:pos x="168" y="21"/>
                  </a:cxn>
                  <a:cxn ang="0">
                    <a:pos x="153" y="19"/>
                  </a:cxn>
                  <a:cxn ang="0">
                    <a:pos x="137" y="15"/>
                  </a:cxn>
                  <a:cxn ang="0">
                    <a:pos x="122" y="14"/>
                  </a:cxn>
                  <a:cxn ang="0">
                    <a:pos x="107" y="14"/>
                  </a:cxn>
                  <a:cxn ang="0">
                    <a:pos x="96" y="14"/>
                  </a:cxn>
                  <a:cxn ang="0">
                    <a:pos x="82" y="14"/>
                  </a:cxn>
                  <a:cxn ang="0">
                    <a:pos x="70" y="15"/>
                  </a:cxn>
                  <a:cxn ang="0">
                    <a:pos x="56" y="17"/>
                  </a:cxn>
                  <a:cxn ang="0">
                    <a:pos x="42" y="20"/>
                  </a:cxn>
                  <a:cxn ang="0">
                    <a:pos x="27" y="22"/>
                  </a:cxn>
                  <a:cxn ang="0">
                    <a:pos x="14" y="25"/>
                  </a:cxn>
                  <a:cxn ang="0">
                    <a:pos x="0" y="29"/>
                  </a:cxn>
                  <a:cxn ang="0">
                    <a:pos x="0" y="14"/>
                  </a:cxn>
                </a:cxnLst>
                <a:rect l="0" t="0" r="r" b="b"/>
                <a:pathLst>
                  <a:path w="210" h="29">
                    <a:moveTo>
                      <a:pt x="0" y="14"/>
                    </a:moveTo>
                    <a:lnTo>
                      <a:pt x="6" y="13"/>
                    </a:lnTo>
                    <a:lnTo>
                      <a:pt x="14" y="9"/>
                    </a:lnTo>
                    <a:lnTo>
                      <a:pt x="25" y="8"/>
                    </a:lnTo>
                    <a:lnTo>
                      <a:pt x="41" y="6"/>
                    </a:lnTo>
                    <a:lnTo>
                      <a:pt x="54" y="3"/>
                    </a:lnTo>
                    <a:lnTo>
                      <a:pt x="70" y="1"/>
                    </a:lnTo>
                    <a:lnTo>
                      <a:pt x="88" y="0"/>
                    </a:lnTo>
                    <a:lnTo>
                      <a:pt x="102" y="0"/>
                    </a:lnTo>
                    <a:lnTo>
                      <a:pt x="118" y="0"/>
                    </a:lnTo>
                    <a:lnTo>
                      <a:pt x="136" y="1"/>
                    </a:lnTo>
                    <a:lnTo>
                      <a:pt x="149" y="3"/>
                    </a:lnTo>
                    <a:lnTo>
                      <a:pt x="163" y="5"/>
                    </a:lnTo>
                    <a:lnTo>
                      <a:pt x="175" y="8"/>
                    </a:lnTo>
                    <a:lnTo>
                      <a:pt x="191" y="10"/>
                    </a:lnTo>
                    <a:lnTo>
                      <a:pt x="203" y="13"/>
                    </a:lnTo>
                    <a:lnTo>
                      <a:pt x="210" y="15"/>
                    </a:lnTo>
                    <a:lnTo>
                      <a:pt x="210" y="29"/>
                    </a:lnTo>
                    <a:lnTo>
                      <a:pt x="204" y="27"/>
                    </a:lnTo>
                    <a:lnTo>
                      <a:pt x="194" y="25"/>
                    </a:lnTo>
                    <a:lnTo>
                      <a:pt x="181" y="22"/>
                    </a:lnTo>
                    <a:lnTo>
                      <a:pt x="168" y="21"/>
                    </a:lnTo>
                    <a:lnTo>
                      <a:pt x="153" y="19"/>
                    </a:lnTo>
                    <a:lnTo>
                      <a:pt x="137" y="15"/>
                    </a:lnTo>
                    <a:lnTo>
                      <a:pt x="122" y="14"/>
                    </a:lnTo>
                    <a:lnTo>
                      <a:pt x="107" y="14"/>
                    </a:lnTo>
                    <a:lnTo>
                      <a:pt x="96" y="14"/>
                    </a:lnTo>
                    <a:lnTo>
                      <a:pt x="82" y="14"/>
                    </a:lnTo>
                    <a:lnTo>
                      <a:pt x="70" y="15"/>
                    </a:lnTo>
                    <a:lnTo>
                      <a:pt x="56" y="17"/>
                    </a:lnTo>
                    <a:lnTo>
                      <a:pt x="42" y="20"/>
                    </a:lnTo>
                    <a:lnTo>
                      <a:pt x="27"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5" name="Freeform 126"/>
              <p:cNvSpPr>
                <a:spLocks/>
              </p:cNvSpPr>
              <p:nvPr/>
            </p:nvSpPr>
            <p:spPr bwMode="auto">
              <a:xfrm>
                <a:off x="3272" y="3697"/>
                <a:ext cx="269" cy="68"/>
              </a:xfrm>
              <a:custGeom>
                <a:avLst/>
                <a:gdLst/>
                <a:ahLst/>
                <a:cxnLst>
                  <a:cxn ang="0">
                    <a:pos x="0" y="14"/>
                  </a:cxn>
                  <a:cxn ang="0">
                    <a:pos x="5" y="13"/>
                  </a:cxn>
                  <a:cxn ang="0">
                    <a:pos x="14" y="9"/>
                  </a:cxn>
                  <a:cxn ang="0">
                    <a:pos x="25" y="8"/>
                  </a:cxn>
                  <a:cxn ang="0">
                    <a:pos x="41" y="6"/>
                  </a:cxn>
                  <a:cxn ang="0">
                    <a:pos x="53" y="3"/>
                  </a:cxn>
                  <a:cxn ang="0">
                    <a:pos x="69" y="1"/>
                  </a:cxn>
                  <a:cxn ang="0">
                    <a:pos x="86" y="0"/>
                  </a:cxn>
                  <a:cxn ang="0">
                    <a:pos x="101" y="0"/>
                  </a:cxn>
                  <a:cxn ang="0">
                    <a:pos x="117" y="0"/>
                  </a:cxn>
                  <a:cxn ang="0">
                    <a:pos x="136" y="1"/>
                  </a:cxn>
                  <a:cxn ang="0">
                    <a:pos x="148" y="3"/>
                  </a:cxn>
                  <a:cxn ang="0">
                    <a:pos x="161" y="5"/>
                  </a:cxn>
                  <a:cxn ang="0">
                    <a:pos x="175" y="8"/>
                  </a:cxn>
                  <a:cxn ang="0">
                    <a:pos x="191" y="10"/>
                  </a:cxn>
                  <a:cxn ang="0">
                    <a:pos x="202" y="13"/>
                  </a:cxn>
                  <a:cxn ang="0">
                    <a:pos x="209" y="15"/>
                  </a:cxn>
                  <a:cxn ang="0">
                    <a:pos x="209" y="29"/>
                  </a:cxn>
                  <a:cxn ang="0">
                    <a:pos x="204" y="27"/>
                  </a:cxn>
                  <a:cxn ang="0">
                    <a:pos x="192" y="25"/>
                  </a:cxn>
                  <a:cxn ang="0">
                    <a:pos x="179" y="22"/>
                  </a:cxn>
                  <a:cxn ang="0">
                    <a:pos x="168" y="21"/>
                  </a:cxn>
                  <a:cxn ang="0">
                    <a:pos x="153" y="19"/>
                  </a:cxn>
                  <a:cxn ang="0">
                    <a:pos x="137" y="15"/>
                  </a:cxn>
                  <a:cxn ang="0">
                    <a:pos x="121" y="14"/>
                  </a:cxn>
                  <a:cxn ang="0">
                    <a:pos x="107" y="14"/>
                  </a:cxn>
                  <a:cxn ang="0">
                    <a:pos x="95" y="14"/>
                  </a:cxn>
                  <a:cxn ang="0">
                    <a:pos x="81" y="14"/>
                  </a:cxn>
                  <a:cxn ang="0">
                    <a:pos x="69" y="15"/>
                  </a:cxn>
                  <a:cxn ang="0">
                    <a:pos x="56" y="17"/>
                  </a:cxn>
                  <a:cxn ang="0">
                    <a:pos x="41" y="20"/>
                  </a:cxn>
                  <a:cxn ang="0">
                    <a:pos x="26" y="22"/>
                  </a:cxn>
                  <a:cxn ang="0">
                    <a:pos x="14" y="25"/>
                  </a:cxn>
                  <a:cxn ang="0">
                    <a:pos x="0" y="29"/>
                  </a:cxn>
                  <a:cxn ang="0">
                    <a:pos x="0" y="14"/>
                  </a:cxn>
                </a:cxnLst>
                <a:rect l="0" t="0" r="r" b="b"/>
                <a:pathLst>
                  <a:path w="209" h="29">
                    <a:moveTo>
                      <a:pt x="0" y="14"/>
                    </a:moveTo>
                    <a:lnTo>
                      <a:pt x="5" y="13"/>
                    </a:lnTo>
                    <a:lnTo>
                      <a:pt x="14" y="9"/>
                    </a:lnTo>
                    <a:lnTo>
                      <a:pt x="25" y="8"/>
                    </a:lnTo>
                    <a:lnTo>
                      <a:pt x="41" y="6"/>
                    </a:lnTo>
                    <a:lnTo>
                      <a:pt x="53" y="3"/>
                    </a:lnTo>
                    <a:lnTo>
                      <a:pt x="69" y="1"/>
                    </a:lnTo>
                    <a:lnTo>
                      <a:pt x="86" y="0"/>
                    </a:lnTo>
                    <a:lnTo>
                      <a:pt x="101" y="0"/>
                    </a:lnTo>
                    <a:lnTo>
                      <a:pt x="117" y="0"/>
                    </a:lnTo>
                    <a:lnTo>
                      <a:pt x="136" y="1"/>
                    </a:lnTo>
                    <a:lnTo>
                      <a:pt x="148" y="3"/>
                    </a:lnTo>
                    <a:lnTo>
                      <a:pt x="161" y="5"/>
                    </a:lnTo>
                    <a:lnTo>
                      <a:pt x="175" y="8"/>
                    </a:lnTo>
                    <a:lnTo>
                      <a:pt x="191" y="10"/>
                    </a:lnTo>
                    <a:lnTo>
                      <a:pt x="202" y="13"/>
                    </a:lnTo>
                    <a:lnTo>
                      <a:pt x="209" y="15"/>
                    </a:lnTo>
                    <a:lnTo>
                      <a:pt x="209" y="29"/>
                    </a:lnTo>
                    <a:lnTo>
                      <a:pt x="204" y="27"/>
                    </a:lnTo>
                    <a:lnTo>
                      <a:pt x="192" y="25"/>
                    </a:lnTo>
                    <a:lnTo>
                      <a:pt x="179" y="22"/>
                    </a:lnTo>
                    <a:lnTo>
                      <a:pt x="168" y="21"/>
                    </a:lnTo>
                    <a:lnTo>
                      <a:pt x="153" y="19"/>
                    </a:lnTo>
                    <a:lnTo>
                      <a:pt x="137" y="15"/>
                    </a:lnTo>
                    <a:lnTo>
                      <a:pt x="121" y="14"/>
                    </a:lnTo>
                    <a:lnTo>
                      <a:pt x="107" y="14"/>
                    </a:lnTo>
                    <a:lnTo>
                      <a:pt x="95" y="14"/>
                    </a:lnTo>
                    <a:lnTo>
                      <a:pt x="81" y="14"/>
                    </a:lnTo>
                    <a:lnTo>
                      <a:pt x="69" y="15"/>
                    </a:lnTo>
                    <a:lnTo>
                      <a:pt x="56" y="17"/>
                    </a:lnTo>
                    <a:lnTo>
                      <a:pt x="41" y="20"/>
                    </a:lnTo>
                    <a:lnTo>
                      <a:pt x="26"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6" name="Freeform 131"/>
              <p:cNvSpPr>
                <a:spLocks/>
              </p:cNvSpPr>
              <p:nvPr/>
            </p:nvSpPr>
            <p:spPr bwMode="auto">
              <a:xfrm>
                <a:off x="3538" y="3697"/>
                <a:ext cx="267" cy="68"/>
              </a:xfrm>
              <a:custGeom>
                <a:avLst/>
                <a:gdLst/>
                <a:ahLst/>
                <a:cxnLst>
                  <a:cxn ang="0">
                    <a:pos x="0" y="14"/>
                  </a:cxn>
                  <a:cxn ang="0">
                    <a:pos x="7" y="13"/>
                  </a:cxn>
                  <a:cxn ang="0">
                    <a:pos x="14" y="9"/>
                  </a:cxn>
                  <a:cxn ang="0">
                    <a:pos x="24" y="8"/>
                  </a:cxn>
                  <a:cxn ang="0">
                    <a:pos x="41" y="6"/>
                  </a:cxn>
                  <a:cxn ang="0">
                    <a:pos x="54" y="3"/>
                  </a:cxn>
                  <a:cxn ang="0">
                    <a:pos x="71" y="1"/>
                  </a:cxn>
                  <a:cxn ang="0">
                    <a:pos x="88" y="0"/>
                  </a:cxn>
                  <a:cxn ang="0">
                    <a:pos x="101" y="0"/>
                  </a:cxn>
                  <a:cxn ang="0">
                    <a:pos x="119" y="0"/>
                  </a:cxn>
                  <a:cxn ang="0">
                    <a:pos x="135" y="1"/>
                  </a:cxn>
                  <a:cxn ang="0">
                    <a:pos x="149" y="3"/>
                  </a:cxn>
                  <a:cxn ang="0">
                    <a:pos x="162" y="5"/>
                  </a:cxn>
                  <a:cxn ang="0">
                    <a:pos x="175" y="8"/>
                  </a:cxn>
                  <a:cxn ang="0">
                    <a:pos x="190" y="10"/>
                  </a:cxn>
                  <a:cxn ang="0">
                    <a:pos x="201" y="13"/>
                  </a:cxn>
                  <a:cxn ang="0">
                    <a:pos x="209" y="15"/>
                  </a:cxn>
                  <a:cxn ang="0">
                    <a:pos x="209" y="29"/>
                  </a:cxn>
                  <a:cxn ang="0">
                    <a:pos x="203" y="27"/>
                  </a:cxn>
                  <a:cxn ang="0">
                    <a:pos x="193" y="25"/>
                  </a:cxn>
                  <a:cxn ang="0">
                    <a:pos x="182" y="22"/>
                  </a:cxn>
                  <a:cxn ang="0">
                    <a:pos x="168" y="21"/>
                  </a:cxn>
                  <a:cxn ang="0">
                    <a:pos x="153" y="19"/>
                  </a:cxn>
                  <a:cxn ang="0">
                    <a:pos x="137" y="15"/>
                  </a:cxn>
                  <a:cxn ang="0">
                    <a:pos x="121" y="14"/>
                  </a:cxn>
                  <a:cxn ang="0">
                    <a:pos x="107" y="14"/>
                  </a:cxn>
                  <a:cxn ang="0">
                    <a:pos x="96" y="14"/>
                  </a:cxn>
                  <a:cxn ang="0">
                    <a:pos x="83" y="14"/>
                  </a:cxn>
                  <a:cxn ang="0">
                    <a:pos x="71" y="15"/>
                  </a:cxn>
                  <a:cxn ang="0">
                    <a:pos x="55" y="17"/>
                  </a:cxn>
                  <a:cxn ang="0">
                    <a:pos x="41" y="20"/>
                  </a:cxn>
                  <a:cxn ang="0">
                    <a:pos x="28" y="22"/>
                  </a:cxn>
                  <a:cxn ang="0">
                    <a:pos x="14" y="25"/>
                  </a:cxn>
                  <a:cxn ang="0">
                    <a:pos x="0" y="29"/>
                  </a:cxn>
                  <a:cxn ang="0">
                    <a:pos x="0" y="14"/>
                  </a:cxn>
                </a:cxnLst>
                <a:rect l="0" t="0" r="r" b="b"/>
                <a:pathLst>
                  <a:path w="209" h="29">
                    <a:moveTo>
                      <a:pt x="0" y="14"/>
                    </a:moveTo>
                    <a:lnTo>
                      <a:pt x="7" y="13"/>
                    </a:lnTo>
                    <a:lnTo>
                      <a:pt x="14" y="9"/>
                    </a:lnTo>
                    <a:lnTo>
                      <a:pt x="24" y="8"/>
                    </a:lnTo>
                    <a:lnTo>
                      <a:pt x="41" y="6"/>
                    </a:lnTo>
                    <a:lnTo>
                      <a:pt x="54" y="3"/>
                    </a:lnTo>
                    <a:lnTo>
                      <a:pt x="71" y="1"/>
                    </a:lnTo>
                    <a:lnTo>
                      <a:pt x="88" y="0"/>
                    </a:lnTo>
                    <a:lnTo>
                      <a:pt x="101" y="0"/>
                    </a:lnTo>
                    <a:lnTo>
                      <a:pt x="119" y="0"/>
                    </a:lnTo>
                    <a:lnTo>
                      <a:pt x="135" y="1"/>
                    </a:lnTo>
                    <a:lnTo>
                      <a:pt x="149" y="3"/>
                    </a:lnTo>
                    <a:lnTo>
                      <a:pt x="162" y="5"/>
                    </a:lnTo>
                    <a:lnTo>
                      <a:pt x="175" y="8"/>
                    </a:lnTo>
                    <a:lnTo>
                      <a:pt x="190" y="10"/>
                    </a:lnTo>
                    <a:lnTo>
                      <a:pt x="201" y="13"/>
                    </a:lnTo>
                    <a:lnTo>
                      <a:pt x="209" y="15"/>
                    </a:lnTo>
                    <a:lnTo>
                      <a:pt x="209" y="29"/>
                    </a:lnTo>
                    <a:lnTo>
                      <a:pt x="203" y="27"/>
                    </a:lnTo>
                    <a:lnTo>
                      <a:pt x="193" y="25"/>
                    </a:lnTo>
                    <a:lnTo>
                      <a:pt x="182" y="22"/>
                    </a:lnTo>
                    <a:lnTo>
                      <a:pt x="168" y="21"/>
                    </a:lnTo>
                    <a:lnTo>
                      <a:pt x="153" y="19"/>
                    </a:lnTo>
                    <a:lnTo>
                      <a:pt x="137" y="15"/>
                    </a:lnTo>
                    <a:lnTo>
                      <a:pt x="121" y="14"/>
                    </a:lnTo>
                    <a:lnTo>
                      <a:pt x="107" y="14"/>
                    </a:lnTo>
                    <a:lnTo>
                      <a:pt x="96" y="14"/>
                    </a:lnTo>
                    <a:lnTo>
                      <a:pt x="83" y="14"/>
                    </a:lnTo>
                    <a:lnTo>
                      <a:pt x="71" y="15"/>
                    </a:lnTo>
                    <a:lnTo>
                      <a:pt x="55" y="17"/>
                    </a:lnTo>
                    <a:lnTo>
                      <a:pt x="41" y="20"/>
                    </a:lnTo>
                    <a:lnTo>
                      <a:pt x="28" y="22"/>
                    </a:lnTo>
                    <a:lnTo>
                      <a:pt x="14"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7" name="Freeform 136"/>
              <p:cNvSpPr>
                <a:spLocks/>
              </p:cNvSpPr>
              <p:nvPr/>
            </p:nvSpPr>
            <p:spPr bwMode="auto">
              <a:xfrm>
                <a:off x="3805" y="3697"/>
                <a:ext cx="269" cy="68"/>
              </a:xfrm>
              <a:custGeom>
                <a:avLst/>
                <a:gdLst/>
                <a:ahLst/>
                <a:cxnLst>
                  <a:cxn ang="0">
                    <a:pos x="0" y="14"/>
                  </a:cxn>
                  <a:cxn ang="0">
                    <a:pos x="7" y="13"/>
                  </a:cxn>
                  <a:cxn ang="0">
                    <a:pos x="15" y="9"/>
                  </a:cxn>
                  <a:cxn ang="0">
                    <a:pos x="26" y="8"/>
                  </a:cxn>
                  <a:cxn ang="0">
                    <a:pos x="41" y="6"/>
                  </a:cxn>
                  <a:cxn ang="0">
                    <a:pos x="54" y="3"/>
                  </a:cxn>
                  <a:cxn ang="0">
                    <a:pos x="70" y="1"/>
                  </a:cxn>
                  <a:cxn ang="0">
                    <a:pos x="88" y="0"/>
                  </a:cxn>
                  <a:cxn ang="0">
                    <a:pos x="102" y="0"/>
                  </a:cxn>
                  <a:cxn ang="0">
                    <a:pos x="119" y="0"/>
                  </a:cxn>
                  <a:cxn ang="0">
                    <a:pos x="135" y="1"/>
                  </a:cxn>
                  <a:cxn ang="0">
                    <a:pos x="150" y="3"/>
                  </a:cxn>
                  <a:cxn ang="0">
                    <a:pos x="163" y="5"/>
                  </a:cxn>
                  <a:cxn ang="0">
                    <a:pos x="176" y="8"/>
                  </a:cxn>
                  <a:cxn ang="0">
                    <a:pos x="191" y="10"/>
                  </a:cxn>
                  <a:cxn ang="0">
                    <a:pos x="201" y="13"/>
                  </a:cxn>
                  <a:cxn ang="0">
                    <a:pos x="211" y="15"/>
                  </a:cxn>
                  <a:cxn ang="0">
                    <a:pos x="211" y="29"/>
                  </a:cxn>
                  <a:cxn ang="0">
                    <a:pos x="204" y="27"/>
                  </a:cxn>
                  <a:cxn ang="0">
                    <a:pos x="193" y="25"/>
                  </a:cxn>
                  <a:cxn ang="0">
                    <a:pos x="182" y="22"/>
                  </a:cxn>
                  <a:cxn ang="0">
                    <a:pos x="168" y="21"/>
                  </a:cxn>
                  <a:cxn ang="0">
                    <a:pos x="152" y="19"/>
                  </a:cxn>
                  <a:cxn ang="0">
                    <a:pos x="138" y="15"/>
                  </a:cxn>
                  <a:cxn ang="0">
                    <a:pos x="121" y="14"/>
                  </a:cxn>
                  <a:cxn ang="0">
                    <a:pos x="108" y="14"/>
                  </a:cxn>
                  <a:cxn ang="0">
                    <a:pos x="97" y="14"/>
                  </a:cxn>
                  <a:cxn ang="0">
                    <a:pos x="84" y="14"/>
                  </a:cxn>
                  <a:cxn ang="0">
                    <a:pos x="70" y="15"/>
                  </a:cxn>
                  <a:cxn ang="0">
                    <a:pos x="57" y="17"/>
                  </a:cxn>
                  <a:cxn ang="0">
                    <a:pos x="41" y="20"/>
                  </a:cxn>
                  <a:cxn ang="0">
                    <a:pos x="28" y="22"/>
                  </a:cxn>
                  <a:cxn ang="0">
                    <a:pos x="15" y="25"/>
                  </a:cxn>
                  <a:cxn ang="0">
                    <a:pos x="0" y="29"/>
                  </a:cxn>
                  <a:cxn ang="0">
                    <a:pos x="0" y="14"/>
                  </a:cxn>
                </a:cxnLst>
                <a:rect l="0" t="0" r="r" b="b"/>
                <a:pathLst>
                  <a:path w="211" h="29">
                    <a:moveTo>
                      <a:pt x="0" y="14"/>
                    </a:moveTo>
                    <a:lnTo>
                      <a:pt x="7" y="13"/>
                    </a:lnTo>
                    <a:lnTo>
                      <a:pt x="15" y="9"/>
                    </a:lnTo>
                    <a:lnTo>
                      <a:pt x="26" y="8"/>
                    </a:lnTo>
                    <a:lnTo>
                      <a:pt x="41" y="6"/>
                    </a:lnTo>
                    <a:lnTo>
                      <a:pt x="54" y="3"/>
                    </a:lnTo>
                    <a:lnTo>
                      <a:pt x="70" y="1"/>
                    </a:lnTo>
                    <a:lnTo>
                      <a:pt x="88" y="0"/>
                    </a:lnTo>
                    <a:lnTo>
                      <a:pt x="102" y="0"/>
                    </a:lnTo>
                    <a:lnTo>
                      <a:pt x="119" y="0"/>
                    </a:lnTo>
                    <a:lnTo>
                      <a:pt x="135" y="1"/>
                    </a:lnTo>
                    <a:lnTo>
                      <a:pt x="150" y="3"/>
                    </a:lnTo>
                    <a:lnTo>
                      <a:pt x="163" y="5"/>
                    </a:lnTo>
                    <a:lnTo>
                      <a:pt x="176" y="8"/>
                    </a:lnTo>
                    <a:lnTo>
                      <a:pt x="191" y="10"/>
                    </a:lnTo>
                    <a:lnTo>
                      <a:pt x="201" y="13"/>
                    </a:lnTo>
                    <a:lnTo>
                      <a:pt x="211" y="15"/>
                    </a:lnTo>
                    <a:lnTo>
                      <a:pt x="211" y="29"/>
                    </a:lnTo>
                    <a:lnTo>
                      <a:pt x="204" y="27"/>
                    </a:lnTo>
                    <a:lnTo>
                      <a:pt x="193" y="25"/>
                    </a:lnTo>
                    <a:lnTo>
                      <a:pt x="182" y="22"/>
                    </a:lnTo>
                    <a:lnTo>
                      <a:pt x="168" y="21"/>
                    </a:lnTo>
                    <a:lnTo>
                      <a:pt x="152" y="19"/>
                    </a:lnTo>
                    <a:lnTo>
                      <a:pt x="138" y="15"/>
                    </a:lnTo>
                    <a:lnTo>
                      <a:pt x="121" y="14"/>
                    </a:lnTo>
                    <a:lnTo>
                      <a:pt x="108" y="14"/>
                    </a:lnTo>
                    <a:lnTo>
                      <a:pt x="97" y="14"/>
                    </a:lnTo>
                    <a:lnTo>
                      <a:pt x="84" y="14"/>
                    </a:lnTo>
                    <a:lnTo>
                      <a:pt x="70" y="15"/>
                    </a:lnTo>
                    <a:lnTo>
                      <a:pt x="57" y="17"/>
                    </a:lnTo>
                    <a:lnTo>
                      <a:pt x="41" y="20"/>
                    </a:lnTo>
                    <a:lnTo>
                      <a:pt x="28"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sp>
            <p:nvSpPr>
              <p:cNvPr id="68" name="Freeform 141"/>
              <p:cNvSpPr>
                <a:spLocks/>
              </p:cNvSpPr>
              <p:nvPr/>
            </p:nvSpPr>
            <p:spPr bwMode="auto">
              <a:xfrm>
                <a:off x="4075" y="3697"/>
                <a:ext cx="269" cy="68"/>
              </a:xfrm>
              <a:custGeom>
                <a:avLst/>
                <a:gdLst/>
                <a:ahLst/>
                <a:cxnLst>
                  <a:cxn ang="0">
                    <a:pos x="0" y="14"/>
                  </a:cxn>
                  <a:cxn ang="0">
                    <a:pos x="6" y="13"/>
                  </a:cxn>
                  <a:cxn ang="0">
                    <a:pos x="15" y="9"/>
                  </a:cxn>
                  <a:cxn ang="0">
                    <a:pos x="26" y="8"/>
                  </a:cxn>
                  <a:cxn ang="0">
                    <a:pos x="41" y="6"/>
                  </a:cxn>
                  <a:cxn ang="0">
                    <a:pos x="52" y="3"/>
                  </a:cxn>
                  <a:cxn ang="0">
                    <a:pos x="68" y="1"/>
                  </a:cxn>
                  <a:cxn ang="0">
                    <a:pos x="86" y="0"/>
                  </a:cxn>
                  <a:cxn ang="0">
                    <a:pos x="100" y="0"/>
                  </a:cxn>
                  <a:cxn ang="0">
                    <a:pos x="117" y="0"/>
                  </a:cxn>
                  <a:cxn ang="0">
                    <a:pos x="134" y="1"/>
                  </a:cxn>
                  <a:cxn ang="0">
                    <a:pos x="148" y="3"/>
                  </a:cxn>
                  <a:cxn ang="0">
                    <a:pos x="161" y="5"/>
                  </a:cxn>
                  <a:cxn ang="0">
                    <a:pos x="175" y="8"/>
                  </a:cxn>
                  <a:cxn ang="0">
                    <a:pos x="191" y="10"/>
                  </a:cxn>
                  <a:cxn ang="0">
                    <a:pos x="202" y="13"/>
                  </a:cxn>
                  <a:cxn ang="0">
                    <a:pos x="210" y="15"/>
                  </a:cxn>
                  <a:cxn ang="0">
                    <a:pos x="210" y="29"/>
                  </a:cxn>
                  <a:cxn ang="0">
                    <a:pos x="204" y="27"/>
                  </a:cxn>
                  <a:cxn ang="0">
                    <a:pos x="193" y="25"/>
                  </a:cxn>
                  <a:cxn ang="0">
                    <a:pos x="181" y="22"/>
                  </a:cxn>
                  <a:cxn ang="0">
                    <a:pos x="168" y="21"/>
                  </a:cxn>
                  <a:cxn ang="0">
                    <a:pos x="153" y="19"/>
                  </a:cxn>
                  <a:cxn ang="0">
                    <a:pos x="137" y="15"/>
                  </a:cxn>
                  <a:cxn ang="0">
                    <a:pos x="121" y="14"/>
                  </a:cxn>
                  <a:cxn ang="0">
                    <a:pos x="108" y="14"/>
                  </a:cxn>
                  <a:cxn ang="0">
                    <a:pos x="96" y="14"/>
                  </a:cxn>
                  <a:cxn ang="0">
                    <a:pos x="82" y="14"/>
                  </a:cxn>
                  <a:cxn ang="0">
                    <a:pos x="68" y="15"/>
                  </a:cxn>
                  <a:cxn ang="0">
                    <a:pos x="55" y="17"/>
                  </a:cxn>
                  <a:cxn ang="0">
                    <a:pos x="41" y="20"/>
                  </a:cxn>
                  <a:cxn ang="0">
                    <a:pos x="28" y="22"/>
                  </a:cxn>
                  <a:cxn ang="0">
                    <a:pos x="15" y="25"/>
                  </a:cxn>
                  <a:cxn ang="0">
                    <a:pos x="0" y="29"/>
                  </a:cxn>
                  <a:cxn ang="0">
                    <a:pos x="0" y="14"/>
                  </a:cxn>
                </a:cxnLst>
                <a:rect l="0" t="0" r="r" b="b"/>
                <a:pathLst>
                  <a:path w="210" h="29">
                    <a:moveTo>
                      <a:pt x="0" y="14"/>
                    </a:moveTo>
                    <a:lnTo>
                      <a:pt x="6" y="13"/>
                    </a:lnTo>
                    <a:lnTo>
                      <a:pt x="15" y="9"/>
                    </a:lnTo>
                    <a:lnTo>
                      <a:pt x="26" y="8"/>
                    </a:lnTo>
                    <a:lnTo>
                      <a:pt x="41" y="6"/>
                    </a:lnTo>
                    <a:lnTo>
                      <a:pt x="52" y="3"/>
                    </a:lnTo>
                    <a:lnTo>
                      <a:pt x="68" y="1"/>
                    </a:lnTo>
                    <a:lnTo>
                      <a:pt x="86" y="0"/>
                    </a:lnTo>
                    <a:lnTo>
                      <a:pt x="100" y="0"/>
                    </a:lnTo>
                    <a:lnTo>
                      <a:pt x="117" y="0"/>
                    </a:lnTo>
                    <a:lnTo>
                      <a:pt x="134" y="1"/>
                    </a:lnTo>
                    <a:lnTo>
                      <a:pt x="148" y="3"/>
                    </a:lnTo>
                    <a:lnTo>
                      <a:pt x="161" y="5"/>
                    </a:lnTo>
                    <a:lnTo>
                      <a:pt x="175" y="8"/>
                    </a:lnTo>
                    <a:lnTo>
                      <a:pt x="191" y="10"/>
                    </a:lnTo>
                    <a:lnTo>
                      <a:pt x="202" y="13"/>
                    </a:lnTo>
                    <a:lnTo>
                      <a:pt x="210" y="15"/>
                    </a:lnTo>
                    <a:lnTo>
                      <a:pt x="210" y="29"/>
                    </a:lnTo>
                    <a:lnTo>
                      <a:pt x="204" y="27"/>
                    </a:lnTo>
                    <a:lnTo>
                      <a:pt x="193" y="25"/>
                    </a:lnTo>
                    <a:lnTo>
                      <a:pt x="181" y="22"/>
                    </a:lnTo>
                    <a:lnTo>
                      <a:pt x="168" y="21"/>
                    </a:lnTo>
                    <a:lnTo>
                      <a:pt x="153" y="19"/>
                    </a:lnTo>
                    <a:lnTo>
                      <a:pt x="137" y="15"/>
                    </a:lnTo>
                    <a:lnTo>
                      <a:pt x="121" y="14"/>
                    </a:lnTo>
                    <a:lnTo>
                      <a:pt x="108" y="14"/>
                    </a:lnTo>
                    <a:lnTo>
                      <a:pt x="96" y="14"/>
                    </a:lnTo>
                    <a:lnTo>
                      <a:pt x="82" y="14"/>
                    </a:lnTo>
                    <a:lnTo>
                      <a:pt x="68" y="15"/>
                    </a:lnTo>
                    <a:lnTo>
                      <a:pt x="55" y="17"/>
                    </a:lnTo>
                    <a:lnTo>
                      <a:pt x="41" y="20"/>
                    </a:lnTo>
                    <a:lnTo>
                      <a:pt x="28" y="22"/>
                    </a:lnTo>
                    <a:lnTo>
                      <a:pt x="15" y="25"/>
                    </a:lnTo>
                    <a:lnTo>
                      <a:pt x="0" y="29"/>
                    </a:lnTo>
                    <a:lnTo>
                      <a:pt x="0" y="14"/>
                    </a:lnTo>
                    <a:close/>
                  </a:path>
                </a:pathLst>
              </a:custGeom>
              <a:solidFill>
                <a:srgbClr val="000000"/>
              </a:solidFill>
              <a:ln w="9525">
                <a:solidFill>
                  <a:srgbClr val="000000"/>
                </a:solidFill>
                <a:prstDash val="solid"/>
                <a:round/>
                <a:headEnd/>
                <a:tailEnd/>
              </a:ln>
            </p:spPr>
            <p:txBody>
              <a:bodyPr/>
              <a:lstStyle/>
              <a:p>
                <a:endParaRPr lang="zh-CN" altLang="en-US" sz="1600"/>
              </a:p>
            </p:txBody>
          </p:sp>
        </p:grpSp>
        <p:grpSp>
          <p:nvGrpSpPr>
            <p:cNvPr id="33" name="Group 163"/>
            <p:cNvGrpSpPr>
              <a:grpSpLocks/>
            </p:cNvGrpSpPr>
            <p:nvPr/>
          </p:nvGrpSpPr>
          <p:grpSpPr bwMode="auto">
            <a:xfrm>
              <a:off x="1994205" y="3789363"/>
              <a:ext cx="4431916" cy="80963"/>
              <a:chOff x="1050" y="2568"/>
              <a:chExt cx="2931" cy="51"/>
            </a:xfrm>
          </p:grpSpPr>
          <p:sp>
            <p:nvSpPr>
              <p:cNvPr id="47" name="Freeform 92"/>
              <p:cNvSpPr>
                <a:spLocks/>
              </p:cNvSpPr>
              <p:nvPr/>
            </p:nvSpPr>
            <p:spPr bwMode="auto">
              <a:xfrm>
                <a:off x="1050" y="2568"/>
                <a:ext cx="266" cy="51"/>
              </a:xfrm>
              <a:custGeom>
                <a:avLst/>
                <a:gdLst/>
                <a:ahLst/>
                <a:cxnLst>
                  <a:cxn ang="0">
                    <a:pos x="0" y="17"/>
                  </a:cxn>
                  <a:cxn ang="0">
                    <a:pos x="6" y="13"/>
                  </a:cxn>
                  <a:cxn ang="0">
                    <a:pos x="13" y="10"/>
                  </a:cxn>
                  <a:cxn ang="0">
                    <a:pos x="25" y="8"/>
                  </a:cxn>
                  <a:cxn ang="0">
                    <a:pos x="41" y="6"/>
                  </a:cxn>
                  <a:cxn ang="0">
                    <a:pos x="53" y="4"/>
                  </a:cxn>
                  <a:cxn ang="0">
                    <a:pos x="69" y="2"/>
                  </a:cxn>
                  <a:cxn ang="0">
                    <a:pos x="88" y="0"/>
                  </a:cxn>
                  <a:cxn ang="0">
                    <a:pos x="101" y="0"/>
                  </a:cxn>
                  <a:cxn ang="0">
                    <a:pos x="119" y="0"/>
                  </a:cxn>
                  <a:cxn ang="0">
                    <a:pos x="135" y="3"/>
                  </a:cxn>
                  <a:cxn ang="0">
                    <a:pos x="149" y="3"/>
                  </a:cxn>
                  <a:cxn ang="0">
                    <a:pos x="162" y="5"/>
                  </a:cxn>
                  <a:cxn ang="0">
                    <a:pos x="176" y="8"/>
                  </a:cxn>
                  <a:cxn ang="0">
                    <a:pos x="191" y="10"/>
                  </a:cxn>
                  <a:cxn ang="0">
                    <a:pos x="201" y="13"/>
                  </a:cxn>
                  <a:cxn ang="0">
                    <a:pos x="209" y="17"/>
                  </a:cxn>
                  <a:cxn ang="0">
                    <a:pos x="209" y="29"/>
                  </a:cxn>
                  <a:cxn ang="0">
                    <a:pos x="203" y="28"/>
                  </a:cxn>
                  <a:cxn ang="0">
                    <a:pos x="193" y="26"/>
                  </a:cxn>
                  <a:cxn ang="0">
                    <a:pos x="181" y="23"/>
                  </a:cxn>
                  <a:cxn ang="0">
                    <a:pos x="168" y="22"/>
                  </a:cxn>
                  <a:cxn ang="0">
                    <a:pos x="152" y="19"/>
                  </a:cxn>
                  <a:cxn ang="0">
                    <a:pos x="136" y="17"/>
                  </a:cxn>
                  <a:cxn ang="0">
                    <a:pos x="120" y="17"/>
                  </a:cxn>
                  <a:cxn ang="0">
                    <a:pos x="107" y="17"/>
                  </a:cxn>
                  <a:cxn ang="0">
                    <a:pos x="94" y="17"/>
                  </a:cxn>
                  <a:cxn ang="0">
                    <a:pos x="83" y="17"/>
                  </a:cxn>
                  <a:cxn ang="0">
                    <a:pos x="69" y="17"/>
                  </a:cxn>
                  <a:cxn ang="0">
                    <a:pos x="56" y="19"/>
                  </a:cxn>
                  <a:cxn ang="0">
                    <a:pos x="41" y="21"/>
                  </a:cxn>
                  <a:cxn ang="0">
                    <a:pos x="26" y="23"/>
                  </a:cxn>
                  <a:cxn ang="0">
                    <a:pos x="13" y="26"/>
                  </a:cxn>
                  <a:cxn ang="0">
                    <a:pos x="0" y="29"/>
                  </a:cxn>
                  <a:cxn ang="0">
                    <a:pos x="0" y="17"/>
                  </a:cxn>
                </a:cxnLst>
                <a:rect l="0" t="0" r="r" b="b"/>
                <a:pathLst>
                  <a:path w="209" h="29">
                    <a:moveTo>
                      <a:pt x="0" y="17"/>
                    </a:moveTo>
                    <a:lnTo>
                      <a:pt x="6" y="13"/>
                    </a:lnTo>
                    <a:lnTo>
                      <a:pt x="13" y="10"/>
                    </a:lnTo>
                    <a:lnTo>
                      <a:pt x="25" y="8"/>
                    </a:lnTo>
                    <a:lnTo>
                      <a:pt x="41" y="6"/>
                    </a:lnTo>
                    <a:lnTo>
                      <a:pt x="53" y="4"/>
                    </a:lnTo>
                    <a:lnTo>
                      <a:pt x="69" y="2"/>
                    </a:lnTo>
                    <a:lnTo>
                      <a:pt x="88" y="0"/>
                    </a:lnTo>
                    <a:lnTo>
                      <a:pt x="101" y="0"/>
                    </a:lnTo>
                    <a:lnTo>
                      <a:pt x="119" y="0"/>
                    </a:lnTo>
                    <a:lnTo>
                      <a:pt x="135" y="3"/>
                    </a:lnTo>
                    <a:lnTo>
                      <a:pt x="149" y="3"/>
                    </a:lnTo>
                    <a:lnTo>
                      <a:pt x="162" y="5"/>
                    </a:lnTo>
                    <a:lnTo>
                      <a:pt x="176" y="8"/>
                    </a:lnTo>
                    <a:lnTo>
                      <a:pt x="191" y="10"/>
                    </a:lnTo>
                    <a:lnTo>
                      <a:pt x="201" y="13"/>
                    </a:lnTo>
                    <a:lnTo>
                      <a:pt x="209" y="17"/>
                    </a:lnTo>
                    <a:lnTo>
                      <a:pt x="209" y="29"/>
                    </a:lnTo>
                    <a:lnTo>
                      <a:pt x="203" y="28"/>
                    </a:lnTo>
                    <a:lnTo>
                      <a:pt x="193" y="26"/>
                    </a:lnTo>
                    <a:lnTo>
                      <a:pt x="181" y="23"/>
                    </a:lnTo>
                    <a:lnTo>
                      <a:pt x="168" y="22"/>
                    </a:lnTo>
                    <a:lnTo>
                      <a:pt x="152" y="19"/>
                    </a:lnTo>
                    <a:lnTo>
                      <a:pt x="136" y="17"/>
                    </a:lnTo>
                    <a:lnTo>
                      <a:pt x="120" y="17"/>
                    </a:lnTo>
                    <a:lnTo>
                      <a:pt x="107" y="17"/>
                    </a:lnTo>
                    <a:lnTo>
                      <a:pt x="94" y="17"/>
                    </a:lnTo>
                    <a:lnTo>
                      <a:pt x="83" y="17"/>
                    </a:lnTo>
                    <a:lnTo>
                      <a:pt x="69" y="17"/>
                    </a:lnTo>
                    <a:lnTo>
                      <a:pt x="56" y="19"/>
                    </a:lnTo>
                    <a:lnTo>
                      <a:pt x="41" y="21"/>
                    </a:lnTo>
                    <a:lnTo>
                      <a:pt x="26" y="23"/>
                    </a:lnTo>
                    <a:lnTo>
                      <a:pt x="13"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48" name="Freeform 97"/>
              <p:cNvSpPr>
                <a:spLocks/>
              </p:cNvSpPr>
              <p:nvPr/>
            </p:nvSpPr>
            <p:spPr bwMode="auto">
              <a:xfrm>
                <a:off x="1319" y="2568"/>
                <a:ext cx="272" cy="51"/>
              </a:xfrm>
              <a:custGeom>
                <a:avLst/>
                <a:gdLst/>
                <a:ahLst/>
                <a:cxnLst>
                  <a:cxn ang="0">
                    <a:pos x="0" y="17"/>
                  </a:cxn>
                  <a:cxn ang="0">
                    <a:pos x="6" y="13"/>
                  </a:cxn>
                  <a:cxn ang="0">
                    <a:pos x="14" y="10"/>
                  </a:cxn>
                  <a:cxn ang="0">
                    <a:pos x="25" y="8"/>
                  </a:cxn>
                  <a:cxn ang="0">
                    <a:pos x="42" y="6"/>
                  </a:cxn>
                  <a:cxn ang="0">
                    <a:pos x="53" y="4"/>
                  </a:cxn>
                  <a:cxn ang="0">
                    <a:pos x="69" y="2"/>
                  </a:cxn>
                  <a:cxn ang="0">
                    <a:pos x="87" y="0"/>
                  </a:cxn>
                  <a:cxn ang="0">
                    <a:pos x="101" y="0"/>
                  </a:cxn>
                  <a:cxn ang="0">
                    <a:pos x="118" y="0"/>
                  </a:cxn>
                  <a:cxn ang="0">
                    <a:pos x="135" y="3"/>
                  </a:cxn>
                  <a:cxn ang="0">
                    <a:pos x="149" y="3"/>
                  </a:cxn>
                  <a:cxn ang="0">
                    <a:pos x="162" y="5"/>
                  </a:cxn>
                  <a:cxn ang="0">
                    <a:pos x="175" y="8"/>
                  </a:cxn>
                  <a:cxn ang="0">
                    <a:pos x="191" y="10"/>
                  </a:cxn>
                  <a:cxn ang="0">
                    <a:pos x="203" y="13"/>
                  </a:cxn>
                  <a:cxn ang="0">
                    <a:pos x="210" y="17"/>
                  </a:cxn>
                  <a:cxn ang="0">
                    <a:pos x="210" y="29"/>
                  </a:cxn>
                  <a:cxn ang="0">
                    <a:pos x="204" y="28"/>
                  </a:cxn>
                  <a:cxn ang="0">
                    <a:pos x="193" y="26"/>
                  </a:cxn>
                  <a:cxn ang="0">
                    <a:pos x="180" y="23"/>
                  </a:cxn>
                  <a:cxn ang="0">
                    <a:pos x="169" y="22"/>
                  </a:cxn>
                  <a:cxn ang="0">
                    <a:pos x="154" y="19"/>
                  </a:cxn>
                  <a:cxn ang="0">
                    <a:pos x="137" y="17"/>
                  </a:cxn>
                  <a:cxn ang="0">
                    <a:pos x="122" y="17"/>
                  </a:cxn>
                  <a:cxn ang="0">
                    <a:pos x="108" y="17"/>
                  </a:cxn>
                  <a:cxn ang="0">
                    <a:pos x="96" y="17"/>
                  </a:cxn>
                  <a:cxn ang="0">
                    <a:pos x="83" y="17"/>
                  </a:cxn>
                  <a:cxn ang="0">
                    <a:pos x="69" y="17"/>
                  </a:cxn>
                  <a:cxn ang="0">
                    <a:pos x="56" y="19"/>
                  </a:cxn>
                  <a:cxn ang="0">
                    <a:pos x="42" y="21"/>
                  </a:cxn>
                  <a:cxn ang="0">
                    <a:pos x="27" y="23"/>
                  </a:cxn>
                  <a:cxn ang="0">
                    <a:pos x="14" y="26"/>
                  </a:cxn>
                  <a:cxn ang="0">
                    <a:pos x="0" y="29"/>
                  </a:cxn>
                  <a:cxn ang="0">
                    <a:pos x="0" y="17"/>
                  </a:cxn>
                </a:cxnLst>
                <a:rect l="0" t="0" r="r" b="b"/>
                <a:pathLst>
                  <a:path w="210" h="29">
                    <a:moveTo>
                      <a:pt x="0" y="17"/>
                    </a:moveTo>
                    <a:lnTo>
                      <a:pt x="6" y="13"/>
                    </a:lnTo>
                    <a:lnTo>
                      <a:pt x="14" y="10"/>
                    </a:lnTo>
                    <a:lnTo>
                      <a:pt x="25" y="8"/>
                    </a:lnTo>
                    <a:lnTo>
                      <a:pt x="42" y="6"/>
                    </a:lnTo>
                    <a:lnTo>
                      <a:pt x="53" y="4"/>
                    </a:lnTo>
                    <a:lnTo>
                      <a:pt x="69" y="2"/>
                    </a:lnTo>
                    <a:lnTo>
                      <a:pt x="87" y="0"/>
                    </a:lnTo>
                    <a:lnTo>
                      <a:pt x="101" y="0"/>
                    </a:lnTo>
                    <a:lnTo>
                      <a:pt x="118" y="0"/>
                    </a:lnTo>
                    <a:lnTo>
                      <a:pt x="135" y="3"/>
                    </a:lnTo>
                    <a:lnTo>
                      <a:pt x="149" y="3"/>
                    </a:lnTo>
                    <a:lnTo>
                      <a:pt x="162" y="5"/>
                    </a:lnTo>
                    <a:lnTo>
                      <a:pt x="175" y="8"/>
                    </a:lnTo>
                    <a:lnTo>
                      <a:pt x="191" y="10"/>
                    </a:lnTo>
                    <a:lnTo>
                      <a:pt x="203" y="13"/>
                    </a:lnTo>
                    <a:lnTo>
                      <a:pt x="210" y="17"/>
                    </a:lnTo>
                    <a:lnTo>
                      <a:pt x="210" y="29"/>
                    </a:lnTo>
                    <a:lnTo>
                      <a:pt x="204" y="28"/>
                    </a:lnTo>
                    <a:lnTo>
                      <a:pt x="193" y="26"/>
                    </a:lnTo>
                    <a:lnTo>
                      <a:pt x="180" y="23"/>
                    </a:lnTo>
                    <a:lnTo>
                      <a:pt x="169" y="22"/>
                    </a:lnTo>
                    <a:lnTo>
                      <a:pt x="154" y="19"/>
                    </a:lnTo>
                    <a:lnTo>
                      <a:pt x="137" y="17"/>
                    </a:lnTo>
                    <a:lnTo>
                      <a:pt x="122" y="17"/>
                    </a:lnTo>
                    <a:lnTo>
                      <a:pt x="108" y="17"/>
                    </a:lnTo>
                    <a:lnTo>
                      <a:pt x="96" y="17"/>
                    </a:lnTo>
                    <a:lnTo>
                      <a:pt x="83" y="17"/>
                    </a:lnTo>
                    <a:lnTo>
                      <a:pt x="69" y="17"/>
                    </a:lnTo>
                    <a:lnTo>
                      <a:pt x="56" y="19"/>
                    </a:lnTo>
                    <a:lnTo>
                      <a:pt x="42" y="21"/>
                    </a:lnTo>
                    <a:lnTo>
                      <a:pt x="27"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49" name="Freeform 102"/>
              <p:cNvSpPr>
                <a:spLocks/>
              </p:cNvSpPr>
              <p:nvPr/>
            </p:nvSpPr>
            <p:spPr bwMode="auto">
              <a:xfrm>
                <a:off x="1591" y="2568"/>
                <a:ext cx="268" cy="51"/>
              </a:xfrm>
              <a:custGeom>
                <a:avLst/>
                <a:gdLst/>
                <a:ahLst/>
                <a:cxnLst>
                  <a:cxn ang="0">
                    <a:pos x="0" y="17"/>
                  </a:cxn>
                  <a:cxn ang="0">
                    <a:pos x="6" y="13"/>
                  </a:cxn>
                  <a:cxn ang="0">
                    <a:pos x="15" y="10"/>
                  </a:cxn>
                  <a:cxn ang="0">
                    <a:pos x="26" y="8"/>
                  </a:cxn>
                  <a:cxn ang="0">
                    <a:pos x="42" y="6"/>
                  </a:cxn>
                  <a:cxn ang="0">
                    <a:pos x="54" y="4"/>
                  </a:cxn>
                  <a:cxn ang="0">
                    <a:pos x="71" y="2"/>
                  </a:cxn>
                  <a:cxn ang="0">
                    <a:pos x="88" y="0"/>
                  </a:cxn>
                  <a:cxn ang="0">
                    <a:pos x="103" y="0"/>
                  </a:cxn>
                  <a:cxn ang="0">
                    <a:pos x="119" y="0"/>
                  </a:cxn>
                  <a:cxn ang="0">
                    <a:pos x="136" y="3"/>
                  </a:cxn>
                  <a:cxn ang="0">
                    <a:pos x="150" y="3"/>
                  </a:cxn>
                  <a:cxn ang="0">
                    <a:pos x="164" y="5"/>
                  </a:cxn>
                  <a:cxn ang="0">
                    <a:pos x="177" y="8"/>
                  </a:cxn>
                  <a:cxn ang="0">
                    <a:pos x="192" y="10"/>
                  </a:cxn>
                  <a:cxn ang="0">
                    <a:pos x="203" y="13"/>
                  </a:cxn>
                  <a:cxn ang="0">
                    <a:pos x="211" y="17"/>
                  </a:cxn>
                  <a:cxn ang="0">
                    <a:pos x="211" y="29"/>
                  </a:cxn>
                  <a:cxn ang="0">
                    <a:pos x="204" y="28"/>
                  </a:cxn>
                  <a:cxn ang="0">
                    <a:pos x="195" y="26"/>
                  </a:cxn>
                  <a:cxn ang="0">
                    <a:pos x="182" y="23"/>
                  </a:cxn>
                  <a:cxn ang="0">
                    <a:pos x="170" y="22"/>
                  </a:cxn>
                  <a:cxn ang="0">
                    <a:pos x="153" y="19"/>
                  </a:cxn>
                  <a:cxn ang="0">
                    <a:pos x="138" y="17"/>
                  </a:cxn>
                  <a:cxn ang="0">
                    <a:pos x="122" y="17"/>
                  </a:cxn>
                  <a:cxn ang="0">
                    <a:pos x="108" y="17"/>
                  </a:cxn>
                  <a:cxn ang="0">
                    <a:pos x="98" y="17"/>
                  </a:cxn>
                  <a:cxn ang="0">
                    <a:pos x="84" y="17"/>
                  </a:cxn>
                  <a:cxn ang="0">
                    <a:pos x="71" y="17"/>
                  </a:cxn>
                  <a:cxn ang="0">
                    <a:pos x="57" y="19"/>
                  </a:cxn>
                  <a:cxn ang="0">
                    <a:pos x="42" y="21"/>
                  </a:cxn>
                  <a:cxn ang="0">
                    <a:pos x="28" y="23"/>
                  </a:cxn>
                  <a:cxn ang="0">
                    <a:pos x="15" y="26"/>
                  </a:cxn>
                  <a:cxn ang="0">
                    <a:pos x="0" y="29"/>
                  </a:cxn>
                  <a:cxn ang="0">
                    <a:pos x="0" y="17"/>
                  </a:cxn>
                </a:cxnLst>
                <a:rect l="0" t="0" r="r" b="b"/>
                <a:pathLst>
                  <a:path w="211" h="29">
                    <a:moveTo>
                      <a:pt x="0" y="17"/>
                    </a:moveTo>
                    <a:lnTo>
                      <a:pt x="6" y="13"/>
                    </a:lnTo>
                    <a:lnTo>
                      <a:pt x="15" y="10"/>
                    </a:lnTo>
                    <a:lnTo>
                      <a:pt x="26" y="8"/>
                    </a:lnTo>
                    <a:lnTo>
                      <a:pt x="42" y="6"/>
                    </a:lnTo>
                    <a:lnTo>
                      <a:pt x="54" y="4"/>
                    </a:lnTo>
                    <a:lnTo>
                      <a:pt x="71" y="2"/>
                    </a:lnTo>
                    <a:lnTo>
                      <a:pt x="88" y="0"/>
                    </a:lnTo>
                    <a:lnTo>
                      <a:pt x="103" y="0"/>
                    </a:lnTo>
                    <a:lnTo>
                      <a:pt x="119" y="0"/>
                    </a:lnTo>
                    <a:lnTo>
                      <a:pt x="136" y="3"/>
                    </a:lnTo>
                    <a:lnTo>
                      <a:pt x="150" y="3"/>
                    </a:lnTo>
                    <a:lnTo>
                      <a:pt x="164" y="5"/>
                    </a:lnTo>
                    <a:lnTo>
                      <a:pt x="177" y="8"/>
                    </a:lnTo>
                    <a:lnTo>
                      <a:pt x="192" y="10"/>
                    </a:lnTo>
                    <a:lnTo>
                      <a:pt x="203" y="13"/>
                    </a:lnTo>
                    <a:lnTo>
                      <a:pt x="211" y="17"/>
                    </a:lnTo>
                    <a:lnTo>
                      <a:pt x="211" y="29"/>
                    </a:lnTo>
                    <a:lnTo>
                      <a:pt x="204" y="28"/>
                    </a:lnTo>
                    <a:lnTo>
                      <a:pt x="195" y="26"/>
                    </a:lnTo>
                    <a:lnTo>
                      <a:pt x="182" y="23"/>
                    </a:lnTo>
                    <a:lnTo>
                      <a:pt x="170" y="22"/>
                    </a:lnTo>
                    <a:lnTo>
                      <a:pt x="153" y="19"/>
                    </a:lnTo>
                    <a:lnTo>
                      <a:pt x="138" y="17"/>
                    </a:lnTo>
                    <a:lnTo>
                      <a:pt x="122" y="17"/>
                    </a:lnTo>
                    <a:lnTo>
                      <a:pt x="108" y="17"/>
                    </a:lnTo>
                    <a:lnTo>
                      <a:pt x="98" y="17"/>
                    </a:lnTo>
                    <a:lnTo>
                      <a:pt x="84" y="17"/>
                    </a:lnTo>
                    <a:lnTo>
                      <a:pt x="71" y="17"/>
                    </a:lnTo>
                    <a:lnTo>
                      <a:pt x="57" y="19"/>
                    </a:lnTo>
                    <a:lnTo>
                      <a:pt x="42" y="21"/>
                    </a:lnTo>
                    <a:lnTo>
                      <a:pt x="28" y="23"/>
                    </a:lnTo>
                    <a:lnTo>
                      <a:pt x="15"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0" name="Freeform 107"/>
              <p:cNvSpPr>
                <a:spLocks/>
              </p:cNvSpPr>
              <p:nvPr/>
            </p:nvSpPr>
            <p:spPr bwMode="auto">
              <a:xfrm>
                <a:off x="1837" y="2568"/>
                <a:ext cx="269" cy="51"/>
              </a:xfrm>
              <a:custGeom>
                <a:avLst/>
                <a:gdLst/>
                <a:ahLst/>
                <a:cxnLst>
                  <a:cxn ang="0">
                    <a:pos x="0" y="17"/>
                  </a:cxn>
                  <a:cxn ang="0">
                    <a:pos x="5" y="13"/>
                  </a:cxn>
                  <a:cxn ang="0">
                    <a:pos x="15" y="10"/>
                  </a:cxn>
                  <a:cxn ang="0">
                    <a:pos x="25" y="8"/>
                  </a:cxn>
                  <a:cxn ang="0">
                    <a:pos x="41" y="6"/>
                  </a:cxn>
                  <a:cxn ang="0">
                    <a:pos x="54" y="4"/>
                  </a:cxn>
                  <a:cxn ang="0">
                    <a:pos x="70" y="2"/>
                  </a:cxn>
                  <a:cxn ang="0">
                    <a:pos x="87" y="0"/>
                  </a:cxn>
                  <a:cxn ang="0">
                    <a:pos x="102" y="0"/>
                  </a:cxn>
                  <a:cxn ang="0">
                    <a:pos x="118" y="0"/>
                  </a:cxn>
                  <a:cxn ang="0">
                    <a:pos x="135" y="3"/>
                  </a:cxn>
                  <a:cxn ang="0">
                    <a:pos x="149" y="3"/>
                  </a:cxn>
                  <a:cxn ang="0">
                    <a:pos x="162" y="5"/>
                  </a:cxn>
                  <a:cxn ang="0">
                    <a:pos x="176" y="8"/>
                  </a:cxn>
                  <a:cxn ang="0">
                    <a:pos x="191" y="10"/>
                  </a:cxn>
                  <a:cxn ang="0">
                    <a:pos x="203" y="13"/>
                  </a:cxn>
                  <a:cxn ang="0">
                    <a:pos x="209" y="17"/>
                  </a:cxn>
                  <a:cxn ang="0">
                    <a:pos x="209" y="29"/>
                  </a:cxn>
                  <a:cxn ang="0">
                    <a:pos x="204" y="28"/>
                  </a:cxn>
                  <a:cxn ang="0">
                    <a:pos x="194" y="26"/>
                  </a:cxn>
                  <a:cxn ang="0">
                    <a:pos x="180" y="23"/>
                  </a:cxn>
                  <a:cxn ang="0">
                    <a:pos x="169" y="22"/>
                  </a:cxn>
                  <a:cxn ang="0">
                    <a:pos x="154" y="19"/>
                  </a:cxn>
                  <a:cxn ang="0">
                    <a:pos x="136" y="17"/>
                  </a:cxn>
                  <a:cxn ang="0">
                    <a:pos x="122" y="17"/>
                  </a:cxn>
                  <a:cxn ang="0">
                    <a:pos x="108" y="17"/>
                  </a:cxn>
                  <a:cxn ang="0">
                    <a:pos x="96" y="17"/>
                  </a:cxn>
                  <a:cxn ang="0">
                    <a:pos x="83" y="17"/>
                  </a:cxn>
                  <a:cxn ang="0">
                    <a:pos x="70" y="17"/>
                  </a:cxn>
                  <a:cxn ang="0">
                    <a:pos x="56" y="19"/>
                  </a:cxn>
                  <a:cxn ang="0">
                    <a:pos x="42" y="21"/>
                  </a:cxn>
                  <a:cxn ang="0">
                    <a:pos x="26" y="23"/>
                  </a:cxn>
                  <a:cxn ang="0">
                    <a:pos x="15" y="26"/>
                  </a:cxn>
                  <a:cxn ang="0">
                    <a:pos x="0" y="29"/>
                  </a:cxn>
                  <a:cxn ang="0">
                    <a:pos x="0" y="17"/>
                  </a:cxn>
                </a:cxnLst>
                <a:rect l="0" t="0" r="r" b="b"/>
                <a:pathLst>
                  <a:path w="209" h="29">
                    <a:moveTo>
                      <a:pt x="0" y="17"/>
                    </a:moveTo>
                    <a:lnTo>
                      <a:pt x="5" y="13"/>
                    </a:lnTo>
                    <a:lnTo>
                      <a:pt x="15" y="10"/>
                    </a:lnTo>
                    <a:lnTo>
                      <a:pt x="25" y="8"/>
                    </a:lnTo>
                    <a:lnTo>
                      <a:pt x="41" y="6"/>
                    </a:lnTo>
                    <a:lnTo>
                      <a:pt x="54" y="4"/>
                    </a:lnTo>
                    <a:lnTo>
                      <a:pt x="70" y="2"/>
                    </a:lnTo>
                    <a:lnTo>
                      <a:pt x="87" y="0"/>
                    </a:lnTo>
                    <a:lnTo>
                      <a:pt x="102" y="0"/>
                    </a:lnTo>
                    <a:lnTo>
                      <a:pt x="118" y="0"/>
                    </a:lnTo>
                    <a:lnTo>
                      <a:pt x="135" y="3"/>
                    </a:lnTo>
                    <a:lnTo>
                      <a:pt x="149" y="3"/>
                    </a:lnTo>
                    <a:lnTo>
                      <a:pt x="162" y="5"/>
                    </a:lnTo>
                    <a:lnTo>
                      <a:pt x="176" y="8"/>
                    </a:lnTo>
                    <a:lnTo>
                      <a:pt x="191" y="10"/>
                    </a:lnTo>
                    <a:lnTo>
                      <a:pt x="203" y="13"/>
                    </a:lnTo>
                    <a:lnTo>
                      <a:pt x="209" y="17"/>
                    </a:lnTo>
                    <a:lnTo>
                      <a:pt x="209" y="29"/>
                    </a:lnTo>
                    <a:lnTo>
                      <a:pt x="204" y="28"/>
                    </a:lnTo>
                    <a:lnTo>
                      <a:pt x="194" y="26"/>
                    </a:lnTo>
                    <a:lnTo>
                      <a:pt x="180" y="23"/>
                    </a:lnTo>
                    <a:lnTo>
                      <a:pt x="169" y="22"/>
                    </a:lnTo>
                    <a:lnTo>
                      <a:pt x="154" y="19"/>
                    </a:lnTo>
                    <a:lnTo>
                      <a:pt x="136" y="17"/>
                    </a:lnTo>
                    <a:lnTo>
                      <a:pt x="122" y="17"/>
                    </a:lnTo>
                    <a:lnTo>
                      <a:pt x="108" y="17"/>
                    </a:lnTo>
                    <a:lnTo>
                      <a:pt x="96" y="17"/>
                    </a:lnTo>
                    <a:lnTo>
                      <a:pt x="83" y="17"/>
                    </a:lnTo>
                    <a:lnTo>
                      <a:pt x="70" y="17"/>
                    </a:lnTo>
                    <a:lnTo>
                      <a:pt x="56" y="19"/>
                    </a:lnTo>
                    <a:lnTo>
                      <a:pt x="42" y="21"/>
                    </a:lnTo>
                    <a:lnTo>
                      <a:pt x="26" y="23"/>
                    </a:lnTo>
                    <a:lnTo>
                      <a:pt x="15"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1" name="Freeform 112"/>
              <p:cNvSpPr>
                <a:spLocks/>
              </p:cNvSpPr>
              <p:nvPr/>
            </p:nvSpPr>
            <p:spPr bwMode="auto">
              <a:xfrm>
                <a:off x="2109" y="2568"/>
                <a:ext cx="269" cy="51"/>
              </a:xfrm>
              <a:custGeom>
                <a:avLst/>
                <a:gdLst/>
                <a:ahLst/>
                <a:cxnLst>
                  <a:cxn ang="0">
                    <a:pos x="0" y="17"/>
                  </a:cxn>
                  <a:cxn ang="0">
                    <a:pos x="6" y="13"/>
                  </a:cxn>
                  <a:cxn ang="0">
                    <a:pos x="14" y="10"/>
                  </a:cxn>
                  <a:cxn ang="0">
                    <a:pos x="25" y="8"/>
                  </a:cxn>
                  <a:cxn ang="0">
                    <a:pos x="41" y="6"/>
                  </a:cxn>
                  <a:cxn ang="0">
                    <a:pos x="54" y="4"/>
                  </a:cxn>
                  <a:cxn ang="0">
                    <a:pos x="70" y="2"/>
                  </a:cxn>
                  <a:cxn ang="0">
                    <a:pos x="88" y="0"/>
                  </a:cxn>
                  <a:cxn ang="0">
                    <a:pos x="102" y="0"/>
                  </a:cxn>
                  <a:cxn ang="0">
                    <a:pos x="119" y="0"/>
                  </a:cxn>
                  <a:cxn ang="0">
                    <a:pos x="136" y="3"/>
                  </a:cxn>
                  <a:cxn ang="0">
                    <a:pos x="149" y="3"/>
                  </a:cxn>
                  <a:cxn ang="0">
                    <a:pos x="163" y="5"/>
                  </a:cxn>
                  <a:cxn ang="0">
                    <a:pos x="175" y="8"/>
                  </a:cxn>
                  <a:cxn ang="0">
                    <a:pos x="191" y="10"/>
                  </a:cxn>
                  <a:cxn ang="0">
                    <a:pos x="202" y="13"/>
                  </a:cxn>
                  <a:cxn ang="0">
                    <a:pos x="210" y="17"/>
                  </a:cxn>
                  <a:cxn ang="0">
                    <a:pos x="210" y="29"/>
                  </a:cxn>
                  <a:cxn ang="0">
                    <a:pos x="204" y="28"/>
                  </a:cxn>
                  <a:cxn ang="0">
                    <a:pos x="194" y="26"/>
                  </a:cxn>
                  <a:cxn ang="0">
                    <a:pos x="181" y="23"/>
                  </a:cxn>
                  <a:cxn ang="0">
                    <a:pos x="169" y="22"/>
                  </a:cxn>
                  <a:cxn ang="0">
                    <a:pos x="153" y="19"/>
                  </a:cxn>
                  <a:cxn ang="0">
                    <a:pos x="137" y="17"/>
                  </a:cxn>
                  <a:cxn ang="0">
                    <a:pos x="121" y="17"/>
                  </a:cxn>
                  <a:cxn ang="0">
                    <a:pos x="107" y="17"/>
                  </a:cxn>
                  <a:cxn ang="0">
                    <a:pos x="95" y="17"/>
                  </a:cxn>
                  <a:cxn ang="0">
                    <a:pos x="83" y="17"/>
                  </a:cxn>
                  <a:cxn ang="0">
                    <a:pos x="70" y="17"/>
                  </a:cxn>
                  <a:cxn ang="0">
                    <a:pos x="56" y="19"/>
                  </a:cxn>
                  <a:cxn ang="0">
                    <a:pos x="41" y="21"/>
                  </a:cxn>
                  <a:cxn ang="0">
                    <a:pos x="27" y="23"/>
                  </a:cxn>
                  <a:cxn ang="0">
                    <a:pos x="14" y="26"/>
                  </a:cxn>
                  <a:cxn ang="0">
                    <a:pos x="0" y="29"/>
                  </a:cxn>
                  <a:cxn ang="0">
                    <a:pos x="0" y="17"/>
                  </a:cxn>
                </a:cxnLst>
                <a:rect l="0" t="0" r="r" b="b"/>
                <a:pathLst>
                  <a:path w="210" h="29">
                    <a:moveTo>
                      <a:pt x="0" y="17"/>
                    </a:moveTo>
                    <a:lnTo>
                      <a:pt x="6" y="13"/>
                    </a:lnTo>
                    <a:lnTo>
                      <a:pt x="14" y="10"/>
                    </a:lnTo>
                    <a:lnTo>
                      <a:pt x="25" y="8"/>
                    </a:lnTo>
                    <a:lnTo>
                      <a:pt x="41" y="6"/>
                    </a:lnTo>
                    <a:lnTo>
                      <a:pt x="54" y="4"/>
                    </a:lnTo>
                    <a:lnTo>
                      <a:pt x="70" y="2"/>
                    </a:lnTo>
                    <a:lnTo>
                      <a:pt x="88" y="0"/>
                    </a:lnTo>
                    <a:lnTo>
                      <a:pt x="102" y="0"/>
                    </a:lnTo>
                    <a:lnTo>
                      <a:pt x="119" y="0"/>
                    </a:lnTo>
                    <a:lnTo>
                      <a:pt x="136" y="3"/>
                    </a:lnTo>
                    <a:lnTo>
                      <a:pt x="149" y="3"/>
                    </a:lnTo>
                    <a:lnTo>
                      <a:pt x="163" y="5"/>
                    </a:lnTo>
                    <a:lnTo>
                      <a:pt x="175" y="8"/>
                    </a:lnTo>
                    <a:lnTo>
                      <a:pt x="191" y="10"/>
                    </a:lnTo>
                    <a:lnTo>
                      <a:pt x="202" y="13"/>
                    </a:lnTo>
                    <a:lnTo>
                      <a:pt x="210" y="17"/>
                    </a:lnTo>
                    <a:lnTo>
                      <a:pt x="210" y="29"/>
                    </a:lnTo>
                    <a:lnTo>
                      <a:pt x="204" y="28"/>
                    </a:lnTo>
                    <a:lnTo>
                      <a:pt x="194" y="26"/>
                    </a:lnTo>
                    <a:lnTo>
                      <a:pt x="181" y="23"/>
                    </a:lnTo>
                    <a:lnTo>
                      <a:pt x="169" y="22"/>
                    </a:lnTo>
                    <a:lnTo>
                      <a:pt x="153" y="19"/>
                    </a:lnTo>
                    <a:lnTo>
                      <a:pt x="137" y="17"/>
                    </a:lnTo>
                    <a:lnTo>
                      <a:pt x="121" y="17"/>
                    </a:lnTo>
                    <a:lnTo>
                      <a:pt x="107" y="17"/>
                    </a:lnTo>
                    <a:lnTo>
                      <a:pt x="95" y="17"/>
                    </a:lnTo>
                    <a:lnTo>
                      <a:pt x="83" y="17"/>
                    </a:lnTo>
                    <a:lnTo>
                      <a:pt x="70" y="17"/>
                    </a:lnTo>
                    <a:lnTo>
                      <a:pt x="56" y="19"/>
                    </a:lnTo>
                    <a:lnTo>
                      <a:pt x="41" y="21"/>
                    </a:lnTo>
                    <a:lnTo>
                      <a:pt x="27"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2" name="Freeform 117"/>
              <p:cNvSpPr>
                <a:spLocks/>
              </p:cNvSpPr>
              <p:nvPr/>
            </p:nvSpPr>
            <p:spPr bwMode="auto">
              <a:xfrm>
                <a:off x="2371" y="2568"/>
                <a:ext cx="269" cy="51"/>
              </a:xfrm>
              <a:custGeom>
                <a:avLst/>
                <a:gdLst/>
                <a:ahLst/>
                <a:cxnLst>
                  <a:cxn ang="0">
                    <a:pos x="0" y="17"/>
                  </a:cxn>
                  <a:cxn ang="0">
                    <a:pos x="6" y="13"/>
                  </a:cxn>
                  <a:cxn ang="0">
                    <a:pos x="14" y="10"/>
                  </a:cxn>
                  <a:cxn ang="0">
                    <a:pos x="25" y="8"/>
                  </a:cxn>
                  <a:cxn ang="0">
                    <a:pos x="41" y="6"/>
                  </a:cxn>
                  <a:cxn ang="0">
                    <a:pos x="54" y="4"/>
                  </a:cxn>
                  <a:cxn ang="0">
                    <a:pos x="70" y="2"/>
                  </a:cxn>
                  <a:cxn ang="0">
                    <a:pos x="88" y="0"/>
                  </a:cxn>
                  <a:cxn ang="0">
                    <a:pos x="102" y="0"/>
                  </a:cxn>
                  <a:cxn ang="0">
                    <a:pos x="120" y="0"/>
                  </a:cxn>
                  <a:cxn ang="0">
                    <a:pos x="136" y="3"/>
                  </a:cxn>
                  <a:cxn ang="0">
                    <a:pos x="150" y="3"/>
                  </a:cxn>
                  <a:cxn ang="0">
                    <a:pos x="163" y="5"/>
                  </a:cxn>
                  <a:cxn ang="0">
                    <a:pos x="176" y="8"/>
                  </a:cxn>
                  <a:cxn ang="0">
                    <a:pos x="192" y="10"/>
                  </a:cxn>
                  <a:cxn ang="0">
                    <a:pos x="203" y="13"/>
                  </a:cxn>
                  <a:cxn ang="0">
                    <a:pos x="210" y="17"/>
                  </a:cxn>
                  <a:cxn ang="0">
                    <a:pos x="210" y="29"/>
                  </a:cxn>
                  <a:cxn ang="0">
                    <a:pos x="204" y="28"/>
                  </a:cxn>
                  <a:cxn ang="0">
                    <a:pos x="193" y="26"/>
                  </a:cxn>
                  <a:cxn ang="0">
                    <a:pos x="182" y="23"/>
                  </a:cxn>
                  <a:cxn ang="0">
                    <a:pos x="169" y="22"/>
                  </a:cxn>
                  <a:cxn ang="0">
                    <a:pos x="153" y="19"/>
                  </a:cxn>
                  <a:cxn ang="0">
                    <a:pos x="137" y="17"/>
                  </a:cxn>
                  <a:cxn ang="0">
                    <a:pos x="121" y="17"/>
                  </a:cxn>
                  <a:cxn ang="0">
                    <a:pos x="108" y="17"/>
                  </a:cxn>
                  <a:cxn ang="0">
                    <a:pos x="95" y="17"/>
                  </a:cxn>
                  <a:cxn ang="0">
                    <a:pos x="83" y="17"/>
                  </a:cxn>
                  <a:cxn ang="0">
                    <a:pos x="70" y="17"/>
                  </a:cxn>
                  <a:cxn ang="0">
                    <a:pos x="57" y="19"/>
                  </a:cxn>
                  <a:cxn ang="0">
                    <a:pos x="42" y="21"/>
                  </a:cxn>
                  <a:cxn ang="0">
                    <a:pos x="28" y="23"/>
                  </a:cxn>
                  <a:cxn ang="0">
                    <a:pos x="14" y="26"/>
                  </a:cxn>
                  <a:cxn ang="0">
                    <a:pos x="0" y="29"/>
                  </a:cxn>
                  <a:cxn ang="0">
                    <a:pos x="0" y="17"/>
                  </a:cxn>
                </a:cxnLst>
                <a:rect l="0" t="0" r="r" b="b"/>
                <a:pathLst>
                  <a:path w="210" h="29">
                    <a:moveTo>
                      <a:pt x="0" y="17"/>
                    </a:moveTo>
                    <a:lnTo>
                      <a:pt x="6" y="13"/>
                    </a:lnTo>
                    <a:lnTo>
                      <a:pt x="14" y="10"/>
                    </a:lnTo>
                    <a:lnTo>
                      <a:pt x="25" y="8"/>
                    </a:lnTo>
                    <a:lnTo>
                      <a:pt x="41" y="6"/>
                    </a:lnTo>
                    <a:lnTo>
                      <a:pt x="54" y="4"/>
                    </a:lnTo>
                    <a:lnTo>
                      <a:pt x="70" y="2"/>
                    </a:lnTo>
                    <a:lnTo>
                      <a:pt x="88" y="0"/>
                    </a:lnTo>
                    <a:lnTo>
                      <a:pt x="102" y="0"/>
                    </a:lnTo>
                    <a:lnTo>
                      <a:pt x="120" y="0"/>
                    </a:lnTo>
                    <a:lnTo>
                      <a:pt x="136" y="3"/>
                    </a:lnTo>
                    <a:lnTo>
                      <a:pt x="150" y="3"/>
                    </a:lnTo>
                    <a:lnTo>
                      <a:pt x="163" y="5"/>
                    </a:lnTo>
                    <a:lnTo>
                      <a:pt x="176" y="8"/>
                    </a:lnTo>
                    <a:lnTo>
                      <a:pt x="192" y="10"/>
                    </a:lnTo>
                    <a:lnTo>
                      <a:pt x="203" y="13"/>
                    </a:lnTo>
                    <a:lnTo>
                      <a:pt x="210" y="17"/>
                    </a:lnTo>
                    <a:lnTo>
                      <a:pt x="210" y="29"/>
                    </a:lnTo>
                    <a:lnTo>
                      <a:pt x="204" y="28"/>
                    </a:lnTo>
                    <a:lnTo>
                      <a:pt x="193" y="26"/>
                    </a:lnTo>
                    <a:lnTo>
                      <a:pt x="182" y="23"/>
                    </a:lnTo>
                    <a:lnTo>
                      <a:pt x="169" y="22"/>
                    </a:lnTo>
                    <a:lnTo>
                      <a:pt x="153" y="19"/>
                    </a:lnTo>
                    <a:lnTo>
                      <a:pt x="137" y="17"/>
                    </a:lnTo>
                    <a:lnTo>
                      <a:pt x="121" y="17"/>
                    </a:lnTo>
                    <a:lnTo>
                      <a:pt x="108" y="17"/>
                    </a:lnTo>
                    <a:lnTo>
                      <a:pt x="95" y="17"/>
                    </a:lnTo>
                    <a:lnTo>
                      <a:pt x="83" y="17"/>
                    </a:lnTo>
                    <a:lnTo>
                      <a:pt x="70" y="17"/>
                    </a:lnTo>
                    <a:lnTo>
                      <a:pt x="57" y="19"/>
                    </a:lnTo>
                    <a:lnTo>
                      <a:pt x="42" y="21"/>
                    </a:lnTo>
                    <a:lnTo>
                      <a:pt x="28"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3" name="Freeform 122"/>
              <p:cNvSpPr>
                <a:spLocks/>
              </p:cNvSpPr>
              <p:nvPr/>
            </p:nvSpPr>
            <p:spPr bwMode="auto">
              <a:xfrm>
                <a:off x="2634" y="2568"/>
                <a:ext cx="267" cy="51"/>
              </a:xfrm>
              <a:custGeom>
                <a:avLst/>
                <a:gdLst/>
                <a:ahLst/>
                <a:cxnLst>
                  <a:cxn ang="0">
                    <a:pos x="0" y="17"/>
                  </a:cxn>
                  <a:cxn ang="0">
                    <a:pos x="6" y="13"/>
                  </a:cxn>
                  <a:cxn ang="0">
                    <a:pos x="14" y="10"/>
                  </a:cxn>
                  <a:cxn ang="0">
                    <a:pos x="25" y="8"/>
                  </a:cxn>
                  <a:cxn ang="0">
                    <a:pos x="41" y="6"/>
                  </a:cxn>
                  <a:cxn ang="0">
                    <a:pos x="54" y="4"/>
                  </a:cxn>
                  <a:cxn ang="0">
                    <a:pos x="70" y="2"/>
                  </a:cxn>
                  <a:cxn ang="0">
                    <a:pos x="88" y="0"/>
                  </a:cxn>
                  <a:cxn ang="0">
                    <a:pos x="102" y="0"/>
                  </a:cxn>
                  <a:cxn ang="0">
                    <a:pos x="118" y="0"/>
                  </a:cxn>
                  <a:cxn ang="0">
                    <a:pos x="136" y="3"/>
                  </a:cxn>
                  <a:cxn ang="0">
                    <a:pos x="149" y="3"/>
                  </a:cxn>
                  <a:cxn ang="0">
                    <a:pos x="163" y="5"/>
                  </a:cxn>
                  <a:cxn ang="0">
                    <a:pos x="175" y="8"/>
                  </a:cxn>
                  <a:cxn ang="0">
                    <a:pos x="191" y="10"/>
                  </a:cxn>
                  <a:cxn ang="0">
                    <a:pos x="203" y="13"/>
                  </a:cxn>
                  <a:cxn ang="0">
                    <a:pos x="210" y="17"/>
                  </a:cxn>
                  <a:cxn ang="0">
                    <a:pos x="210" y="29"/>
                  </a:cxn>
                  <a:cxn ang="0">
                    <a:pos x="204" y="28"/>
                  </a:cxn>
                  <a:cxn ang="0">
                    <a:pos x="194" y="26"/>
                  </a:cxn>
                  <a:cxn ang="0">
                    <a:pos x="181" y="23"/>
                  </a:cxn>
                  <a:cxn ang="0">
                    <a:pos x="168" y="22"/>
                  </a:cxn>
                  <a:cxn ang="0">
                    <a:pos x="153" y="19"/>
                  </a:cxn>
                  <a:cxn ang="0">
                    <a:pos x="137" y="17"/>
                  </a:cxn>
                  <a:cxn ang="0">
                    <a:pos x="122" y="17"/>
                  </a:cxn>
                  <a:cxn ang="0">
                    <a:pos x="107" y="17"/>
                  </a:cxn>
                  <a:cxn ang="0">
                    <a:pos x="96" y="17"/>
                  </a:cxn>
                  <a:cxn ang="0">
                    <a:pos x="82" y="17"/>
                  </a:cxn>
                  <a:cxn ang="0">
                    <a:pos x="70" y="17"/>
                  </a:cxn>
                  <a:cxn ang="0">
                    <a:pos x="56" y="19"/>
                  </a:cxn>
                  <a:cxn ang="0">
                    <a:pos x="42" y="21"/>
                  </a:cxn>
                  <a:cxn ang="0">
                    <a:pos x="27" y="23"/>
                  </a:cxn>
                  <a:cxn ang="0">
                    <a:pos x="14" y="26"/>
                  </a:cxn>
                  <a:cxn ang="0">
                    <a:pos x="0" y="29"/>
                  </a:cxn>
                  <a:cxn ang="0">
                    <a:pos x="0" y="17"/>
                  </a:cxn>
                </a:cxnLst>
                <a:rect l="0" t="0" r="r" b="b"/>
                <a:pathLst>
                  <a:path w="210" h="29">
                    <a:moveTo>
                      <a:pt x="0" y="17"/>
                    </a:moveTo>
                    <a:lnTo>
                      <a:pt x="6" y="13"/>
                    </a:lnTo>
                    <a:lnTo>
                      <a:pt x="14" y="10"/>
                    </a:lnTo>
                    <a:lnTo>
                      <a:pt x="25" y="8"/>
                    </a:lnTo>
                    <a:lnTo>
                      <a:pt x="41" y="6"/>
                    </a:lnTo>
                    <a:lnTo>
                      <a:pt x="54" y="4"/>
                    </a:lnTo>
                    <a:lnTo>
                      <a:pt x="70" y="2"/>
                    </a:lnTo>
                    <a:lnTo>
                      <a:pt x="88" y="0"/>
                    </a:lnTo>
                    <a:lnTo>
                      <a:pt x="102" y="0"/>
                    </a:lnTo>
                    <a:lnTo>
                      <a:pt x="118" y="0"/>
                    </a:lnTo>
                    <a:lnTo>
                      <a:pt x="136" y="3"/>
                    </a:lnTo>
                    <a:lnTo>
                      <a:pt x="149" y="3"/>
                    </a:lnTo>
                    <a:lnTo>
                      <a:pt x="163" y="5"/>
                    </a:lnTo>
                    <a:lnTo>
                      <a:pt x="175" y="8"/>
                    </a:lnTo>
                    <a:lnTo>
                      <a:pt x="191" y="10"/>
                    </a:lnTo>
                    <a:lnTo>
                      <a:pt x="203" y="13"/>
                    </a:lnTo>
                    <a:lnTo>
                      <a:pt x="210" y="17"/>
                    </a:lnTo>
                    <a:lnTo>
                      <a:pt x="210" y="29"/>
                    </a:lnTo>
                    <a:lnTo>
                      <a:pt x="204" y="28"/>
                    </a:lnTo>
                    <a:lnTo>
                      <a:pt x="194" y="26"/>
                    </a:lnTo>
                    <a:lnTo>
                      <a:pt x="181" y="23"/>
                    </a:lnTo>
                    <a:lnTo>
                      <a:pt x="168" y="22"/>
                    </a:lnTo>
                    <a:lnTo>
                      <a:pt x="153" y="19"/>
                    </a:lnTo>
                    <a:lnTo>
                      <a:pt x="137" y="17"/>
                    </a:lnTo>
                    <a:lnTo>
                      <a:pt x="122" y="17"/>
                    </a:lnTo>
                    <a:lnTo>
                      <a:pt x="107" y="17"/>
                    </a:lnTo>
                    <a:lnTo>
                      <a:pt x="96" y="17"/>
                    </a:lnTo>
                    <a:lnTo>
                      <a:pt x="82" y="17"/>
                    </a:lnTo>
                    <a:lnTo>
                      <a:pt x="70" y="17"/>
                    </a:lnTo>
                    <a:lnTo>
                      <a:pt x="56" y="19"/>
                    </a:lnTo>
                    <a:lnTo>
                      <a:pt x="42" y="21"/>
                    </a:lnTo>
                    <a:lnTo>
                      <a:pt x="27"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4" name="Freeform 127"/>
              <p:cNvSpPr>
                <a:spLocks/>
              </p:cNvSpPr>
              <p:nvPr/>
            </p:nvSpPr>
            <p:spPr bwMode="auto">
              <a:xfrm>
                <a:off x="2909" y="2568"/>
                <a:ext cx="269" cy="51"/>
              </a:xfrm>
              <a:custGeom>
                <a:avLst/>
                <a:gdLst/>
                <a:ahLst/>
                <a:cxnLst>
                  <a:cxn ang="0">
                    <a:pos x="0" y="17"/>
                  </a:cxn>
                  <a:cxn ang="0">
                    <a:pos x="5" y="13"/>
                  </a:cxn>
                  <a:cxn ang="0">
                    <a:pos x="14" y="10"/>
                  </a:cxn>
                  <a:cxn ang="0">
                    <a:pos x="25" y="8"/>
                  </a:cxn>
                  <a:cxn ang="0">
                    <a:pos x="41" y="6"/>
                  </a:cxn>
                  <a:cxn ang="0">
                    <a:pos x="53" y="4"/>
                  </a:cxn>
                  <a:cxn ang="0">
                    <a:pos x="69" y="2"/>
                  </a:cxn>
                  <a:cxn ang="0">
                    <a:pos x="86" y="0"/>
                  </a:cxn>
                  <a:cxn ang="0">
                    <a:pos x="101" y="0"/>
                  </a:cxn>
                  <a:cxn ang="0">
                    <a:pos x="117" y="0"/>
                  </a:cxn>
                  <a:cxn ang="0">
                    <a:pos x="136" y="3"/>
                  </a:cxn>
                  <a:cxn ang="0">
                    <a:pos x="148" y="3"/>
                  </a:cxn>
                  <a:cxn ang="0">
                    <a:pos x="161" y="5"/>
                  </a:cxn>
                  <a:cxn ang="0">
                    <a:pos x="175" y="8"/>
                  </a:cxn>
                  <a:cxn ang="0">
                    <a:pos x="191" y="10"/>
                  </a:cxn>
                  <a:cxn ang="0">
                    <a:pos x="202" y="13"/>
                  </a:cxn>
                  <a:cxn ang="0">
                    <a:pos x="209" y="17"/>
                  </a:cxn>
                  <a:cxn ang="0">
                    <a:pos x="209" y="29"/>
                  </a:cxn>
                  <a:cxn ang="0">
                    <a:pos x="204" y="28"/>
                  </a:cxn>
                  <a:cxn ang="0">
                    <a:pos x="192" y="26"/>
                  </a:cxn>
                  <a:cxn ang="0">
                    <a:pos x="179" y="23"/>
                  </a:cxn>
                  <a:cxn ang="0">
                    <a:pos x="168" y="22"/>
                  </a:cxn>
                  <a:cxn ang="0">
                    <a:pos x="153" y="19"/>
                  </a:cxn>
                  <a:cxn ang="0">
                    <a:pos x="137" y="17"/>
                  </a:cxn>
                  <a:cxn ang="0">
                    <a:pos x="121" y="17"/>
                  </a:cxn>
                  <a:cxn ang="0">
                    <a:pos x="107" y="17"/>
                  </a:cxn>
                  <a:cxn ang="0">
                    <a:pos x="95" y="17"/>
                  </a:cxn>
                  <a:cxn ang="0">
                    <a:pos x="81" y="17"/>
                  </a:cxn>
                  <a:cxn ang="0">
                    <a:pos x="69" y="17"/>
                  </a:cxn>
                  <a:cxn ang="0">
                    <a:pos x="56" y="19"/>
                  </a:cxn>
                  <a:cxn ang="0">
                    <a:pos x="41" y="21"/>
                  </a:cxn>
                  <a:cxn ang="0">
                    <a:pos x="26" y="23"/>
                  </a:cxn>
                  <a:cxn ang="0">
                    <a:pos x="14" y="26"/>
                  </a:cxn>
                  <a:cxn ang="0">
                    <a:pos x="0" y="29"/>
                  </a:cxn>
                  <a:cxn ang="0">
                    <a:pos x="0" y="17"/>
                  </a:cxn>
                </a:cxnLst>
                <a:rect l="0" t="0" r="r" b="b"/>
                <a:pathLst>
                  <a:path w="209" h="29">
                    <a:moveTo>
                      <a:pt x="0" y="17"/>
                    </a:moveTo>
                    <a:lnTo>
                      <a:pt x="5" y="13"/>
                    </a:lnTo>
                    <a:lnTo>
                      <a:pt x="14" y="10"/>
                    </a:lnTo>
                    <a:lnTo>
                      <a:pt x="25" y="8"/>
                    </a:lnTo>
                    <a:lnTo>
                      <a:pt x="41" y="6"/>
                    </a:lnTo>
                    <a:lnTo>
                      <a:pt x="53" y="4"/>
                    </a:lnTo>
                    <a:lnTo>
                      <a:pt x="69" y="2"/>
                    </a:lnTo>
                    <a:lnTo>
                      <a:pt x="86" y="0"/>
                    </a:lnTo>
                    <a:lnTo>
                      <a:pt x="101" y="0"/>
                    </a:lnTo>
                    <a:lnTo>
                      <a:pt x="117" y="0"/>
                    </a:lnTo>
                    <a:lnTo>
                      <a:pt x="136" y="3"/>
                    </a:lnTo>
                    <a:lnTo>
                      <a:pt x="148" y="3"/>
                    </a:lnTo>
                    <a:lnTo>
                      <a:pt x="161" y="5"/>
                    </a:lnTo>
                    <a:lnTo>
                      <a:pt x="175" y="8"/>
                    </a:lnTo>
                    <a:lnTo>
                      <a:pt x="191" y="10"/>
                    </a:lnTo>
                    <a:lnTo>
                      <a:pt x="202" y="13"/>
                    </a:lnTo>
                    <a:lnTo>
                      <a:pt x="209" y="17"/>
                    </a:lnTo>
                    <a:lnTo>
                      <a:pt x="209" y="29"/>
                    </a:lnTo>
                    <a:lnTo>
                      <a:pt x="204" y="28"/>
                    </a:lnTo>
                    <a:lnTo>
                      <a:pt x="192" y="26"/>
                    </a:lnTo>
                    <a:lnTo>
                      <a:pt x="179" y="23"/>
                    </a:lnTo>
                    <a:lnTo>
                      <a:pt x="168" y="22"/>
                    </a:lnTo>
                    <a:lnTo>
                      <a:pt x="153" y="19"/>
                    </a:lnTo>
                    <a:lnTo>
                      <a:pt x="137" y="17"/>
                    </a:lnTo>
                    <a:lnTo>
                      <a:pt x="121" y="17"/>
                    </a:lnTo>
                    <a:lnTo>
                      <a:pt x="107" y="17"/>
                    </a:lnTo>
                    <a:lnTo>
                      <a:pt x="95" y="17"/>
                    </a:lnTo>
                    <a:lnTo>
                      <a:pt x="81" y="17"/>
                    </a:lnTo>
                    <a:lnTo>
                      <a:pt x="69" y="17"/>
                    </a:lnTo>
                    <a:lnTo>
                      <a:pt x="56" y="19"/>
                    </a:lnTo>
                    <a:lnTo>
                      <a:pt x="41" y="21"/>
                    </a:lnTo>
                    <a:lnTo>
                      <a:pt x="26"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5" name="Freeform 132"/>
              <p:cNvSpPr>
                <a:spLocks/>
              </p:cNvSpPr>
              <p:nvPr/>
            </p:nvSpPr>
            <p:spPr bwMode="auto">
              <a:xfrm>
                <a:off x="3175" y="2568"/>
                <a:ext cx="267" cy="51"/>
              </a:xfrm>
              <a:custGeom>
                <a:avLst/>
                <a:gdLst/>
                <a:ahLst/>
                <a:cxnLst>
                  <a:cxn ang="0">
                    <a:pos x="0" y="17"/>
                  </a:cxn>
                  <a:cxn ang="0">
                    <a:pos x="7" y="13"/>
                  </a:cxn>
                  <a:cxn ang="0">
                    <a:pos x="14" y="10"/>
                  </a:cxn>
                  <a:cxn ang="0">
                    <a:pos x="24" y="8"/>
                  </a:cxn>
                  <a:cxn ang="0">
                    <a:pos x="41" y="6"/>
                  </a:cxn>
                  <a:cxn ang="0">
                    <a:pos x="54" y="4"/>
                  </a:cxn>
                  <a:cxn ang="0">
                    <a:pos x="71" y="2"/>
                  </a:cxn>
                  <a:cxn ang="0">
                    <a:pos x="88" y="0"/>
                  </a:cxn>
                  <a:cxn ang="0">
                    <a:pos x="101" y="0"/>
                  </a:cxn>
                  <a:cxn ang="0">
                    <a:pos x="119" y="0"/>
                  </a:cxn>
                  <a:cxn ang="0">
                    <a:pos x="135" y="3"/>
                  </a:cxn>
                  <a:cxn ang="0">
                    <a:pos x="149" y="3"/>
                  </a:cxn>
                  <a:cxn ang="0">
                    <a:pos x="162" y="5"/>
                  </a:cxn>
                  <a:cxn ang="0">
                    <a:pos x="175" y="8"/>
                  </a:cxn>
                  <a:cxn ang="0">
                    <a:pos x="190" y="10"/>
                  </a:cxn>
                  <a:cxn ang="0">
                    <a:pos x="201" y="13"/>
                  </a:cxn>
                  <a:cxn ang="0">
                    <a:pos x="209" y="17"/>
                  </a:cxn>
                  <a:cxn ang="0">
                    <a:pos x="209" y="29"/>
                  </a:cxn>
                  <a:cxn ang="0">
                    <a:pos x="203" y="28"/>
                  </a:cxn>
                  <a:cxn ang="0">
                    <a:pos x="193" y="26"/>
                  </a:cxn>
                  <a:cxn ang="0">
                    <a:pos x="182" y="23"/>
                  </a:cxn>
                  <a:cxn ang="0">
                    <a:pos x="168" y="22"/>
                  </a:cxn>
                  <a:cxn ang="0">
                    <a:pos x="153" y="19"/>
                  </a:cxn>
                  <a:cxn ang="0">
                    <a:pos x="137" y="17"/>
                  </a:cxn>
                  <a:cxn ang="0">
                    <a:pos x="121" y="17"/>
                  </a:cxn>
                  <a:cxn ang="0">
                    <a:pos x="107" y="17"/>
                  </a:cxn>
                  <a:cxn ang="0">
                    <a:pos x="96" y="17"/>
                  </a:cxn>
                  <a:cxn ang="0">
                    <a:pos x="83" y="17"/>
                  </a:cxn>
                  <a:cxn ang="0">
                    <a:pos x="71" y="17"/>
                  </a:cxn>
                  <a:cxn ang="0">
                    <a:pos x="55" y="19"/>
                  </a:cxn>
                  <a:cxn ang="0">
                    <a:pos x="41" y="21"/>
                  </a:cxn>
                  <a:cxn ang="0">
                    <a:pos x="28" y="23"/>
                  </a:cxn>
                  <a:cxn ang="0">
                    <a:pos x="14" y="26"/>
                  </a:cxn>
                  <a:cxn ang="0">
                    <a:pos x="0" y="29"/>
                  </a:cxn>
                  <a:cxn ang="0">
                    <a:pos x="0" y="17"/>
                  </a:cxn>
                </a:cxnLst>
                <a:rect l="0" t="0" r="r" b="b"/>
                <a:pathLst>
                  <a:path w="209" h="29">
                    <a:moveTo>
                      <a:pt x="0" y="17"/>
                    </a:moveTo>
                    <a:lnTo>
                      <a:pt x="7" y="13"/>
                    </a:lnTo>
                    <a:lnTo>
                      <a:pt x="14" y="10"/>
                    </a:lnTo>
                    <a:lnTo>
                      <a:pt x="24" y="8"/>
                    </a:lnTo>
                    <a:lnTo>
                      <a:pt x="41" y="6"/>
                    </a:lnTo>
                    <a:lnTo>
                      <a:pt x="54" y="4"/>
                    </a:lnTo>
                    <a:lnTo>
                      <a:pt x="71" y="2"/>
                    </a:lnTo>
                    <a:lnTo>
                      <a:pt x="88" y="0"/>
                    </a:lnTo>
                    <a:lnTo>
                      <a:pt x="101" y="0"/>
                    </a:lnTo>
                    <a:lnTo>
                      <a:pt x="119" y="0"/>
                    </a:lnTo>
                    <a:lnTo>
                      <a:pt x="135" y="3"/>
                    </a:lnTo>
                    <a:lnTo>
                      <a:pt x="149" y="3"/>
                    </a:lnTo>
                    <a:lnTo>
                      <a:pt x="162" y="5"/>
                    </a:lnTo>
                    <a:lnTo>
                      <a:pt x="175" y="8"/>
                    </a:lnTo>
                    <a:lnTo>
                      <a:pt x="190" y="10"/>
                    </a:lnTo>
                    <a:lnTo>
                      <a:pt x="201" y="13"/>
                    </a:lnTo>
                    <a:lnTo>
                      <a:pt x="209" y="17"/>
                    </a:lnTo>
                    <a:lnTo>
                      <a:pt x="209" y="29"/>
                    </a:lnTo>
                    <a:lnTo>
                      <a:pt x="203" y="28"/>
                    </a:lnTo>
                    <a:lnTo>
                      <a:pt x="193" y="26"/>
                    </a:lnTo>
                    <a:lnTo>
                      <a:pt x="182" y="23"/>
                    </a:lnTo>
                    <a:lnTo>
                      <a:pt x="168" y="22"/>
                    </a:lnTo>
                    <a:lnTo>
                      <a:pt x="153" y="19"/>
                    </a:lnTo>
                    <a:lnTo>
                      <a:pt x="137" y="17"/>
                    </a:lnTo>
                    <a:lnTo>
                      <a:pt x="121" y="17"/>
                    </a:lnTo>
                    <a:lnTo>
                      <a:pt x="107" y="17"/>
                    </a:lnTo>
                    <a:lnTo>
                      <a:pt x="96" y="17"/>
                    </a:lnTo>
                    <a:lnTo>
                      <a:pt x="83" y="17"/>
                    </a:lnTo>
                    <a:lnTo>
                      <a:pt x="71" y="17"/>
                    </a:lnTo>
                    <a:lnTo>
                      <a:pt x="55" y="19"/>
                    </a:lnTo>
                    <a:lnTo>
                      <a:pt x="41" y="21"/>
                    </a:lnTo>
                    <a:lnTo>
                      <a:pt x="28" y="23"/>
                    </a:lnTo>
                    <a:lnTo>
                      <a:pt x="14"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6" name="Freeform 137"/>
              <p:cNvSpPr>
                <a:spLocks/>
              </p:cNvSpPr>
              <p:nvPr/>
            </p:nvSpPr>
            <p:spPr bwMode="auto">
              <a:xfrm>
                <a:off x="3442" y="2568"/>
                <a:ext cx="269" cy="51"/>
              </a:xfrm>
              <a:custGeom>
                <a:avLst/>
                <a:gdLst/>
                <a:ahLst/>
                <a:cxnLst>
                  <a:cxn ang="0">
                    <a:pos x="0" y="17"/>
                  </a:cxn>
                  <a:cxn ang="0">
                    <a:pos x="7" y="13"/>
                  </a:cxn>
                  <a:cxn ang="0">
                    <a:pos x="15" y="10"/>
                  </a:cxn>
                  <a:cxn ang="0">
                    <a:pos x="26" y="8"/>
                  </a:cxn>
                  <a:cxn ang="0">
                    <a:pos x="41" y="6"/>
                  </a:cxn>
                  <a:cxn ang="0">
                    <a:pos x="54" y="4"/>
                  </a:cxn>
                  <a:cxn ang="0">
                    <a:pos x="70" y="2"/>
                  </a:cxn>
                  <a:cxn ang="0">
                    <a:pos x="88" y="0"/>
                  </a:cxn>
                  <a:cxn ang="0">
                    <a:pos x="102" y="0"/>
                  </a:cxn>
                  <a:cxn ang="0">
                    <a:pos x="119" y="0"/>
                  </a:cxn>
                  <a:cxn ang="0">
                    <a:pos x="135" y="3"/>
                  </a:cxn>
                  <a:cxn ang="0">
                    <a:pos x="150" y="3"/>
                  </a:cxn>
                  <a:cxn ang="0">
                    <a:pos x="163" y="5"/>
                  </a:cxn>
                  <a:cxn ang="0">
                    <a:pos x="176" y="8"/>
                  </a:cxn>
                  <a:cxn ang="0">
                    <a:pos x="191" y="10"/>
                  </a:cxn>
                  <a:cxn ang="0">
                    <a:pos x="201" y="13"/>
                  </a:cxn>
                  <a:cxn ang="0">
                    <a:pos x="211" y="17"/>
                  </a:cxn>
                  <a:cxn ang="0">
                    <a:pos x="211" y="29"/>
                  </a:cxn>
                  <a:cxn ang="0">
                    <a:pos x="204" y="28"/>
                  </a:cxn>
                  <a:cxn ang="0">
                    <a:pos x="193" y="26"/>
                  </a:cxn>
                  <a:cxn ang="0">
                    <a:pos x="182" y="23"/>
                  </a:cxn>
                  <a:cxn ang="0">
                    <a:pos x="168" y="22"/>
                  </a:cxn>
                  <a:cxn ang="0">
                    <a:pos x="152" y="19"/>
                  </a:cxn>
                  <a:cxn ang="0">
                    <a:pos x="138" y="17"/>
                  </a:cxn>
                  <a:cxn ang="0">
                    <a:pos x="121" y="17"/>
                  </a:cxn>
                  <a:cxn ang="0">
                    <a:pos x="108" y="17"/>
                  </a:cxn>
                  <a:cxn ang="0">
                    <a:pos x="97" y="17"/>
                  </a:cxn>
                  <a:cxn ang="0">
                    <a:pos x="84" y="17"/>
                  </a:cxn>
                  <a:cxn ang="0">
                    <a:pos x="70" y="17"/>
                  </a:cxn>
                  <a:cxn ang="0">
                    <a:pos x="57" y="19"/>
                  </a:cxn>
                  <a:cxn ang="0">
                    <a:pos x="41" y="21"/>
                  </a:cxn>
                  <a:cxn ang="0">
                    <a:pos x="28" y="23"/>
                  </a:cxn>
                  <a:cxn ang="0">
                    <a:pos x="15" y="26"/>
                  </a:cxn>
                  <a:cxn ang="0">
                    <a:pos x="0" y="29"/>
                  </a:cxn>
                  <a:cxn ang="0">
                    <a:pos x="0" y="17"/>
                  </a:cxn>
                </a:cxnLst>
                <a:rect l="0" t="0" r="r" b="b"/>
                <a:pathLst>
                  <a:path w="211" h="29">
                    <a:moveTo>
                      <a:pt x="0" y="17"/>
                    </a:moveTo>
                    <a:lnTo>
                      <a:pt x="7" y="13"/>
                    </a:lnTo>
                    <a:lnTo>
                      <a:pt x="15" y="10"/>
                    </a:lnTo>
                    <a:lnTo>
                      <a:pt x="26" y="8"/>
                    </a:lnTo>
                    <a:lnTo>
                      <a:pt x="41" y="6"/>
                    </a:lnTo>
                    <a:lnTo>
                      <a:pt x="54" y="4"/>
                    </a:lnTo>
                    <a:lnTo>
                      <a:pt x="70" y="2"/>
                    </a:lnTo>
                    <a:lnTo>
                      <a:pt x="88" y="0"/>
                    </a:lnTo>
                    <a:lnTo>
                      <a:pt x="102" y="0"/>
                    </a:lnTo>
                    <a:lnTo>
                      <a:pt x="119" y="0"/>
                    </a:lnTo>
                    <a:lnTo>
                      <a:pt x="135" y="3"/>
                    </a:lnTo>
                    <a:lnTo>
                      <a:pt x="150" y="3"/>
                    </a:lnTo>
                    <a:lnTo>
                      <a:pt x="163" y="5"/>
                    </a:lnTo>
                    <a:lnTo>
                      <a:pt x="176" y="8"/>
                    </a:lnTo>
                    <a:lnTo>
                      <a:pt x="191" y="10"/>
                    </a:lnTo>
                    <a:lnTo>
                      <a:pt x="201" y="13"/>
                    </a:lnTo>
                    <a:lnTo>
                      <a:pt x="211" y="17"/>
                    </a:lnTo>
                    <a:lnTo>
                      <a:pt x="211" y="29"/>
                    </a:lnTo>
                    <a:lnTo>
                      <a:pt x="204" y="28"/>
                    </a:lnTo>
                    <a:lnTo>
                      <a:pt x="193" y="26"/>
                    </a:lnTo>
                    <a:lnTo>
                      <a:pt x="182" y="23"/>
                    </a:lnTo>
                    <a:lnTo>
                      <a:pt x="168" y="22"/>
                    </a:lnTo>
                    <a:lnTo>
                      <a:pt x="152" y="19"/>
                    </a:lnTo>
                    <a:lnTo>
                      <a:pt x="138" y="17"/>
                    </a:lnTo>
                    <a:lnTo>
                      <a:pt x="121" y="17"/>
                    </a:lnTo>
                    <a:lnTo>
                      <a:pt x="108" y="17"/>
                    </a:lnTo>
                    <a:lnTo>
                      <a:pt x="97" y="17"/>
                    </a:lnTo>
                    <a:lnTo>
                      <a:pt x="84" y="17"/>
                    </a:lnTo>
                    <a:lnTo>
                      <a:pt x="70" y="17"/>
                    </a:lnTo>
                    <a:lnTo>
                      <a:pt x="57" y="19"/>
                    </a:lnTo>
                    <a:lnTo>
                      <a:pt x="41" y="21"/>
                    </a:lnTo>
                    <a:lnTo>
                      <a:pt x="28" y="23"/>
                    </a:lnTo>
                    <a:lnTo>
                      <a:pt x="15"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sp>
            <p:nvSpPr>
              <p:cNvPr id="57" name="Freeform 142"/>
              <p:cNvSpPr>
                <a:spLocks/>
              </p:cNvSpPr>
              <p:nvPr/>
            </p:nvSpPr>
            <p:spPr bwMode="auto">
              <a:xfrm>
                <a:off x="3712" y="2568"/>
                <a:ext cx="269" cy="51"/>
              </a:xfrm>
              <a:custGeom>
                <a:avLst/>
                <a:gdLst/>
                <a:ahLst/>
                <a:cxnLst>
                  <a:cxn ang="0">
                    <a:pos x="0" y="17"/>
                  </a:cxn>
                  <a:cxn ang="0">
                    <a:pos x="6" y="13"/>
                  </a:cxn>
                  <a:cxn ang="0">
                    <a:pos x="15" y="10"/>
                  </a:cxn>
                  <a:cxn ang="0">
                    <a:pos x="26" y="8"/>
                  </a:cxn>
                  <a:cxn ang="0">
                    <a:pos x="41" y="6"/>
                  </a:cxn>
                  <a:cxn ang="0">
                    <a:pos x="52" y="4"/>
                  </a:cxn>
                  <a:cxn ang="0">
                    <a:pos x="68" y="2"/>
                  </a:cxn>
                  <a:cxn ang="0">
                    <a:pos x="86" y="0"/>
                  </a:cxn>
                  <a:cxn ang="0">
                    <a:pos x="100" y="0"/>
                  </a:cxn>
                  <a:cxn ang="0">
                    <a:pos x="117" y="0"/>
                  </a:cxn>
                  <a:cxn ang="0">
                    <a:pos x="134" y="3"/>
                  </a:cxn>
                  <a:cxn ang="0">
                    <a:pos x="148" y="3"/>
                  </a:cxn>
                  <a:cxn ang="0">
                    <a:pos x="161" y="5"/>
                  </a:cxn>
                  <a:cxn ang="0">
                    <a:pos x="175" y="8"/>
                  </a:cxn>
                  <a:cxn ang="0">
                    <a:pos x="191" y="10"/>
                  </a:cxn>
                  <a:cxn ang="0">
                    <a:pos x="202" y="13"/>
                  </a:cxn>
                  <a:cxn ang="0">
                    <a:pos x="210" y="17"/>
                  </a:cxn>
                  <a:cxn ang="0">
                    <a:pos x="210" y="29"/>
                  </a:cxn>
                  <a:cxn ang="0">
                    <a:pos x="204" y="28"/>
                  </a:cxn>
                  <a:cxn ang="0">
                    <a:pos x="193" y="26"/>
                  </a:cxn>
                  <a:cxn ang="0">
                    <a:pos x="181" y="23"/>
                  </a:cxn>
                  <a:cxn ang="0">
                    <a:pos x="168" y="22"/>
                  </a:cxn>
                  <a:cxn ang="0">
                    <a:pos x="153" y="19"/>
                  </a:cxn>
                  <a:cxn ang="0">
                    <a:pos x="137" y="17"/>
                  </a:cxn>
                  <a:cxn ang="0">
                    <a:pos x="121" y="17"/>
                  </a:cxn>
                  <a:cxn ang="0">
                    <a:pos x="108" y="17"/>
                  </a:cxn>
                  <a:cxn ang="0">
                    <a:pos x="96" y="17"/>
                  </a:cxn>
                  <a:cxn ang="0">
                    <a:pos x="82" y="17"/>
                  </a:cxn>
                  <a:cxn ang="0">
                    <a:pos x="68" y="17"/>
                  </a:cxn>
                  <a:cxn ang="0">
                    <a:pos x="55" y="19"/>
                  </a:cxn>
                  <a:cxn ang="0">
                    <a:pos x="41" y="21"/>
                  </a:cxn>
                  <a:cxn ang="0">
                    <a:pos x="28" y="23"/>
                  </a:cxn>
                  <a:cxn ang="0">
                    <a:pos x="15" y="26"/>
                  </a:cxn>
                  <a:cxn ang="0">
                    <a:pos x="0" y="29"/>
                  </a:cxn>
                  <a:cxn ang="0">
                    <a:pos x="0" y="17"/>
                  </a:cxn>
                </a:cxnLst>
                <a:rect l="0" t="0" r="r" b="b"/>
                <a:pathLst>
                  <a:path w="210" h="29">
                    <a:moveTo>
                      <a:pt x="0" y="17"/>
                    </a:moveTo>
                    <a:lnTo>
                      <a:pt x="6" y="13"/>
                    </a:lnTo>
                    <a:lnTo>
                      <a:pt x="15" y="10"/>
                    </a:lnTo>
                    <a:lnTo>
                      <a:pt x="26" y="8"/>
                    </a:lnTo>
                    <a:lnTo>
                      <a:pt x="41" y="6"/>
                    </a:lnTo>
                    <a:lnTo>
                      <a:pt x="52" y="4"/>
                    </a:lnTo>
                    <a:lnTo>
                      <a:pt x="68" y="2"/>
                    </a:lnTo>
                    <a:lnTo>
                      <a:pt x="86" y="0"/>
                    </a:lnTo>
                    <a:lnTo>
                      <a:pt x="100" y="0"/>
                    </a:lnTo>
                    <a:lnTo>
                      <a:pt x="117" y="0"/>
                    </a:lnTo>
                    <a:lnTo>
                      <a:pt x="134" y="3"/>
                    </a:lnTo>
                    <a:lnTo>
                      <a:pt x="148" y="3"/>
                    </a:lnTo>
                    <a:lnTo>
                      <a:pt x="161" y="5"/>
                    </a:lnTo>
                    <a:lnTo>
                      <a:pt x="175" y="8"/>
                    </a:lnTo>
                    <a:lnTo>
                      <a:pt x="191" y="10"/>
                    </a:lnTo>
                    <a:lnTo>
                      <a:pt x="202" y="13"/>
                    </a:lnTo>
                    <a:lnTo>
                      <a:pt x="210" y="17"/>
                    </a:lnTo>
                    <a:lnTo>
                      <a:pt x="210" y="29"/>
                    </a:lnTo>
                    <a:lnTo>
                      <a:pt x="204" y="28"/>
                    </a:lnTo>
                    <a:lnTo>
                      <a:pt x="193" y="26"/>
                    </a:lnTo>
                    <a:lnTo>
                      <a:pt x="181" y="23"/>
                    </a:lnTo>
                    <a:lnTo>
                      <a:pt x="168" y="22"/>
                    </a:lnTo>
                    <a:lnTo>
                      <a:pt x="153" y="19"/>
                    </a:lnTo>
                    <a:lnTo>
                      <a:pt x="137" y="17"/>
                    </a:lnTo>
                    <a:lnTo>
                      <a:pt x="121" y="17"/>
                    </a:lnTo>
                    <a:lnTo>
                      <a:pt x="108" y="17"/>
                    </a:lnTo>
                    <a:lnTo>
                      <a:pt x="96" y="17"/>
                    </a:lnTo>
                    <a:lnTo>
                      <a:pt x="82" y="17"/>
                    </a:lnTo>
                    <a:lnTo>
                      <a:pt x="68" y="17"/>
                    </a:lnTo>
                    <a:lnTo>
                      <a:pt x="55" y="19"/>
                    </a:lnTo>
                    <a:lnTo>
                      <a:pt x="41" y="21"/>
                    </a:lnTo>
                    <a:lnTo>
                      <a:pt x="28" y="23"/>
                    </a:lnTo>
                    <a:lnTo>
                      <a:pt x="15" y="26"/>
                    </a:lnTo>
                    <a:lnTo>
                      <a:pt x="0" y="29"/>
                    </a:lnTo>
                    <a:lnTo>
                      <a:pt x="0" y="17"/>
                    </a:lnTo>
                    <a:close/>
                  </a:path>
                </a:pathLst>
              </a:custGeom>
              <a:solidFill>
                <a:srgbClr val="009999"/>
              </a:solidFill>
              <a:ln w="9525">
                <a:solidFill>
                  <a:srgbClr val="000000"/>
                </a:solidFill>
                <a:prstDash val="solid"/>
                <a:round/>
                <a:headEnd/>
                <a:tailEnd/>
              </a:ln>
            </p:spPr>
            <p:txBody>
              <a:bodyPr/>
              <a:lstStyle/>
              <a:p>
                <a:endParaRPr lang="zh-CN" altLang="en-US" sz="1600"/>
              </a:p>
            </p:txBody>
          </p:sp>
        </p:grpSp>
        <p:sp>
          <p:nvSpPr>
            <p:cNvPr id="34" name="Freeform 143"/>
            <p:cNvSpPr>
              <a:spLocks/>
            </p:cNvSpPr>
            <p:nvPr/>
          </p:nvSpPr>
          <p:spPr bwMode="auto">
            <a:xfrm>
              <a:off x="6577330" y="4619626"/>
              <a:ext cx="511084" cy="915988"/>
            </a:xfrm>
            <a:custGeom>
              <a:avLst/>
              <a:gdLst/>
              <a:ahLst/>
              <a:cxnLst>
                <a:cxn ang="0">
                  <a:pos x="0" y="0"/>
                </a:cxn>
                <a:cxn ang="0">
                  <a:pos x="89" y="96"/>
                </a:cxn>
                <a:cxn ang="0">
                  <a:pos x="89" y="279"/>
                </a:cxn>
                <a:cxn ang="0">
                  <a:pos x="265" y="279"/>
                </a:cxn>
                <a:cxn ang="0">
                  <a:pos x="265" y="316"/>
                </a:cxn>
                <a:cxn ang="0">
                  <a:pos x="0" y="316"/>
                </a:cxn>
                <a:cxn ang="0">
                  <a:pos x="0" y="0"/>
                </a:cxn>
              </a:cxnLst>
              <a:rect l="0" t="0" r="r" b="b"/>
              <a:pathLst>
                <a:path w="265" h="316">
                  <a:moveTo>
                    <a:pt x="0" y="0"/>
                  </a:moveTo>
                  <a:lnTo>
                    <a:pt x="89" y="96"/>
                  </a:lnTo>
                  <a:lnTo>
                    <a:pt x="89" y="279"/>
                  </a:lnTo>
                  <a:lnTo>
                    <a:pt x="265" y="279"/>
                  </a:lnTo>
                  <a:lnTo>
                    <a:pt x="265" y="316"/>
                  </a:lnTo>
                  <a:lnTo>
                    <a:pt x="0" y="316"/>
                  </a:lnTo>
                  <a:lnTo>
                    <a:pt x="0" y="0"/>
                  </a:lnTo>
                  <a:close/>
                </a:path>
              </a:pathLst>
            </a:custGeom>
            <a:solidFill>
              <a:srgbClr val="808080"/>
            </a:solidFill>
            <a:ln w="9525">
              <a:solidFill>
                <a:srgbClr val="000000"/>
              </a:solidFill>
              <a:prstDash val="solid"/>
              <a:round/>
              <a:headEnd/>
              <a:tailEnd/>
            </a:ln>
          </p:spPr>
          <p:txBody>
            <a:bodyPr/>
            <a:lstStyle/>
            <a:p>
              <a:endParaRPr lang="zh-CN" altLang="en-US" sz="1600"/>
            </a:p>
          </p:txBody>
        </p:sp>
        <p:sp>
          <p:nvSpPr>
            <p:cNvPr id="35" name="Freeform 144"/>
            <p:cNvSpPr>
              <a:spLocks/>
            </p:cNvSpPr>
            <p:nvPr/>
          </p:nvSpPr>
          <p:spPr bwMode="auto">
            <a:xfrm>
              <a:off x="6447290" y="4624388"/>
              <a:ext cx="645660" cy="904875"/>
            </a:xfrm>
            <a:custGeom>
              <a:avLst/>
              <a:gdLst/>
              <a:ahLst/>
              <a:cxnLst>
                <a:cxn ang="0">
                  <a:pos x="0" y="0"/>
                </a:cxn>
                <a:cxn ang="0">
                  <a:pos x="67" y="0"/>
                </a:cxn>
                <a:cxn ang="0">
                  <a:pos x="67" y="271"/>
                </a:cxn>
                <a:cxn ang="0">
                  <a:pos x="333" y="271"/>
                </a:cxn>
                <a:cxn ang="0">
                  <a:pos x="333" y="314"/>
                </a:cxn>
                <a:cxn ang="0">
                  <a:pos x="0" y="314"/>
                </a:cxn>
                <a:cxn ang="0">
                  <a:pos x="0" y="0"/>
                </a:cxn>
              </a:cxnLst>
              <a:rect l="0" t="0" r="r" b="b"/>
              <a:pathLst>
                <a:path w="333" h="314">
                  <a:moveTo>
                    <a:pt x="0" y="0"/>
                  </a:moveTo>
                  <a:lnTo>
                    <a:pt x="67" y="0"/>
                  </a:lnTo>
                  <a:lnTo>
                    <a:pt x="67" y="271"/>
                  </a:lnTo>
                  <a:lnTo>
                    <a:pt x="333" y="271"/>
                  </a:lnTo>
                  <a:lnTo>
                    <a:pt x="333" y="314"/>
                  </a:lnTo>
                  <a:lnTo>
                    <a:pt x="0" y="314"/>
                  </a:lnTo>
                  <a:lnTo>
                    <a:pt x="0" y="0"/>
                  </a:lnTo>
                  <a:close/>
                </a:path>
              </a:pathLst>
            </a:custGeom>
            <a:solidFill>
              <a:srgbClr val="C0C0C0"/>
            </a:solidFill>
            <a:ln w="9525">
              <a:solidFill>
                <a:srgbClr val="000000"/>
              </a:solidFill>
              <a:prstDash val="solid"/>
              <a:round/>
              <a:headEnd/>
              <a:tailEnd/>
            </a:ln>
          </p:spPr>
          <p:txBody>
            <a:bodyPr/>
            <a:lstStyle/>
            <a:p>
              <a:endParaRPr lang="zh-CN" altLang="en-US" sz="1600"/>
            </a:p>
          </p:txBody>
        </p:sp>
        <p:sp>
          <p:nvSpPr>
            <p:cNvPr id="36" name="Rectangle 145"/>
            <p:cNvSpPr>
              <a:spLocks noChangeArrowheads="1"/>
            </p:cNvSpPr>
            <p:nvPr/>
          </p:nvSpPr>
          <p:spPr bwMode="auto">
            <a:xfrm rot="5400000">
              <a:off x="5050144" y="4372550"/>
              <a:ext cx="692497"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dirty="0">
                  <a:solidFill>
                    <a:srgbClr val="FFFFFF"/>
                  </a:solidFill>
                </a:rPr>
                <a:t>变更管理</a:t>
              </a:r>
              <a:r>
                <a:rPr lang="en-US" altLang="zh-CN" sz="1200" b="1" dirty="0">
                  <a:solidFill>
                    <a:srgbClr val="FFFFFF"/>
                  </a:solidFill>
                </a:rPr>
                <a:t>e</a:t>
              </a:r>
            </a:p>
          </p:txBody>
        </p:sp>
        <p:sp>
          <p:nvSpPr>
            <p:cNvPr id="37" name="Rectangle 146"/>
            <p:cNvSpPr>
              <a:spLocks noChangeArrowheads="1"/>
            </p:cNvSpPr>
            <p:nvPr/>
          </p:nvSpPr>
          <p:spPr bwMode="auto">
            <a:xfrm rot="5400000">
              <a:off x="1949359" y="4337625"/>
              <a:ext cx="461665" cy="200464"/>
            </a:xfrm>
            <a:prstGeom prst="rect">
              <a:avLst/>
            </a:prstGeom>
            <a:noFill/>
            <a:ln w="9525">
              <a:noFill/>
              <a:miter lim="800000"/>
              <a:headEnd/>
              <a:tailEnd/>
            </a:ln>
          </p:spPr>
          <p:txBody>
            <a:bodyPr wrap="none" lIns="0" tIns="0" rIns="0" bIns="0">
              <a:spAutoFit/>
            </a:bodyPr>
            <a:lstStyle/>
            <a:p>
              <a:pPr eaLnBrk="0" hangingPunct="0"/>
              <a:r>
                <a:rPr lang="zh-CN" altLang="en-US" sz="1200" b="1">
                  <a:solidFill>
                    <a:srgbClr val="FFFFFF"/>
                  </a:solidFill>
                </a:rPr>
                <a:t>服务台</a:t>
              </a:r>
              <a:endParaRPr lang="zh-CN" altLang="en-US" sz="1200" b="1"/>
            </a:p>
          </p:txBody>
        </p:sp>
        <p:sp>
          <p:nvSpPr>
            <p:cNvPr id="38" name="Rectangle 147"/>
            <p:cNvSpPr>
              <a:spLocks noChangeArrowheads="1"/>
            </p:cNvSpPr>
            <p:nvPr/>
          </p:nvSpPr>
          <p:spPr bwMode="auto">
            <a:xfrm rot="5400000">
              <a:off x="2156196" y="4347379"/>
              <a:ext cx="923330"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dirty="0">
                  <a:solidFill>
                    <a:srgbClr val="FFFFFF"/>
                  </a:solidFill>
                </a:rPr>
                <a:t>服务级别管理</a:t>
              </a:r>
            </a:p>
          </p:txBody>
        </p:sp>
        <p:sp>
          <p:nvSpPr>
            <p:cNvPr id="39" name="Rectangle 148"/>
            <p:cNvSpPr>
              <a:spLocks noChangeArrowheads="1"/>
            </p:cNvSpPr>
            <p:nvPr/>
          </p:nvSpPr>
          <p:spPr bwMode="auto">
            <a:xfrm rot="5400000">
              <a:off x="2190039" y="4531157"/>
              <a:ext cx="1619248" cy="209749"/>
            </a:xfrm>
            <a:prstGeom prst="rect">
              <a:avLst/>
            </a:prstGeom>
            <a:noFill/>
            <a:ln w="9525" algn="ctr">
              <a:noFill/>
              <a:miter lim="800000"/>
              <a:headEnd/>
              <a:tailEnd/>
            </a:ln>
            <a:effectLst/>
          </p:spPr>
          <p:txBody>
            <a:bodyPr wrap="square" lIns="0" tIns="0" rIns="0" bIns="0">
              <a:spAutoFit/>
            </a:bodyPr>
            <a:lstStyle/>
            <a:p>
              <a:pPr eaLnBrk="0" hangingPunct="0"/>
              <a:r>
                <a:rPr lang="zh-CN" altLang="en-US" sz="1200" b="1" dirty="0">
                  <a:solidFill>
                    <a:srgbClr val="FFFFFF"/>
                  </a:solidFill>
                </a:rPr>
                <a:t>连续性</a:t>
              </a:r>
              <a:r>
                <a:rPr lang="en-US" altLang="zh-CN" sz="1200" b="1" dirty="0">
                  <a:solidFill>
                    <a:srgbClr val="FFFFFF"/>
                  </a:solidFill>
                </a:rPr>
                <a:t>/</a:t>
              </a:r>
              <a:r>
                <a:rPr lang="zh-CN" altLang="en-US" sz="1200" b="1" dirty="0">
                  <a:solidFill>
                    <a:srgbClr val="FFFFFF"/>
                  </a:solidFill>
                </a:rPr>
                <a:t>可用性管理</a:t>
              </a:r>
            </a:p>
          </p:txBody>
        </p:sp>
        <p:sp>
          <p:nvSpPr>
            <p:cNvPr id="40" name="Rectangle 149"/>
            <p:cNvSpPr>
              <a:spLocks noChangeArrowheads="1"/>
            </p:cNvSpPr>
            <p:nvPr/>
          </p:nvSpPr>
          <p:spPr bwMode="auto">
            <a:xfrm rot="5400000">
              <a:off x="2721637" y="4464650"/>
              <a:ext cx="1330058" cy="272127"/>
            </a:xfrm>
            <a:prstGeom prst="rect">
              <a:avLst/>
            </a:prstGeom>
            <a:solidFill>
              <a:srgbClr val="009999"/>
            </a:solidFill>
            <a:ln w="9525">
              <a:noFill/>
              <a:prstDash val="solid"/>
              <a:round/>
              <a:headEnd/>
              <a:tailEnd/>
            </a:ln>
          </p:spPr>
          <p:txBody>
            <a:bodyPr/>
            <a:lstStyle/>
            <a:p>
              <a:r>
                <a:rPr lang="en-US" altLang="zh-CN" sz="1200" b="1" dirty="0">
                  <a:solidFill>
                    <a:srgbClr val="FFFFFF"/>
                  </a:solidFill>
                </a:rPr>
                <a:t>IT</a:t>
              </a:r>
              <a:r>
                <a:rPr lang="zh-CN" altLang="en-US" sz="1200" b="1" dirty="0">
                  <a:solidFill>
                    <a:srgbClr val="FFFFFF"/>
                  </a:solidFill>
                </a:rPr>
                <a:t>财务管理</a:t>
              </a:r>
            </a:p>
          </p:txBody>
        </p:sp>
        <p:sp>
          <p:nvSpPr>
            <p:cNvPr id="41" name="Rectangle 151"/>
            <p:cNvSpPr>
              <a:spLocks noChangeArrowheads="1"/>
            </p:cNvSpPr>
            <p:nvPr/>
          </p:nvSpPr>
          <p:spPr bwMode="auto">
            <a:xfrm rot="5400000">
              <a:off x="5908165" y="4366200"/>
              <a:ext cx="615553"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dirty="0">
                  <a:solidFill>
                    <a:srgbClr val="FFFFFF"/>
                  </a:solidFill>
                </a:rPr>
                <a:t>发布管理</a:t>
              </a:r>
            </a:p>
          </p:txBody>
        </p:sp>
        <p:sp>
          <p:nvSpPr>
            <p:cNvPr id="42" name="Rectangle 152"/>
            <p:cNvSpPr>
              <a:spLocks noChangeArrowheads="1"/>
            </p:cNvSpPr>
            <p:nvPr/>
          </p:nvSpPr>
          <p:spPr bwMode="auto">
            <a:xfrm rot="5400000">
              <a:off x="5513511" y="4371755"/>
              <a:ext cx="615553"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dirty="0">
                  <a:solidFill>
                    <a:srgbClr val="FFFFFF"/>
                  </a:solidFill>
                </a:rPr>
                <a:t>配置管理</a:t>
              </a:r>
            </a:p>
          </p:txBody>
        </p:sp>
        <p:sp>
          <p:nvSpPr>
            <p:cNvPr id="43" name="Rectangle 153"/>
            <p:cNvSpPr>
              <a:spLocks noChangeArrowheads="1"/>
            </p:cNvSpPr>
            <p:nvPr/>
          </p:nvSpPr>
          <p:spPr bwMode="auto">
            <a:xfrm rot="5400000">
              <a:off x="4334550" y="4486178"/>
              <a:ext cx="1349373" cy="209749"/>
            </a:xfrm>
            <a:prstGeom prst="rect">
              <a:avLst/>
            </a:prstGeom>
            <a:noFill/>
            <a:ln w="9525" algn="ctr">
              <a:noFill/>
              <a:miter lim="800000"/>
              <a:headEnd/>
              <a:tailEnd/>
            </a:ln>
            <a:effectLst/>
          </p:spPr>
          <p:txBody>
            <a:bodyPr wrap="square" lIns="0" tIns="0" rIns="0" bIns="0">
              <a:spAutoFit/>
            </a:bodyPr>
            <a:lstStyle/>
            <a:p>
              <a:pPr eaLnBrk="0" hangingPunct="0"/>
              <a:r>
                <a:rPr lang="zh-CN" altLang="en-US" sz="1200" b="1" dirty="0">
                  <a:solidFill>
                    <a:srgbClr val="FFFFFF"/>
                  </a:solidFill>
                </a:rPr>
                <a:t>事件</a:t>
              </a:r>
              <a:r>
                <a:rPr lang="en-US" altLang="zh-CN" sz="1200" b="1" dirty="0">
                  <a:solidFill>
                    <a:srgbClr val="FFFFFF"/>
                  </a:solidFill>
                </a:rPr>
                <a:t>/</a:t>
              </a:r>
              <a:r>
                <a:rPr lang="zh-CN" altLang="en-US" sz="1200" b="1" dirty="0">
                  <a:solidFill>
                    <a:srgbClr val="FFFFFF"/>
                  </a:solidFill>
                </a:rPr>
                <a:t>问题管理</a:t>
              </a:r>
            </a:p>
          </p:txBody>
        </p:sp>
        <p:sp>
          <p:nvSpPr>
            <p:cNvPr id="44" name="Rectangle 154"/>
            <p:cNvSpPr>
              <a:spLocks noChangeArrowheads="1"/>
            </p:cNvSpPr>
            <p:nvPr/>
          </p:nvSpPr>
          <p:spPr bwMode="auto">
            <a:xfrm rot="5400000">
              <a:off x="3479759" y="4305080"/>
              <a:ext cx="615553"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a:solidFill>
                    <a:srgbClr val="FFFFFF"/>
                  </a:solidFill>
                </a:rPr>
                <a:t>能力管理</a:t>
              </a:r>
            </a:p>
          </p:txBody>
        </p:sp>
        <p:sp>
          <p:nvSpPr>
            <p:cNvPr id="45" name="Rectangle 155"/>
            <p:cNvSpPr>
              <a:spLocks noChangeArrowheads="1"/>
            </p:cNvSpPr>
            <p:nvPr/>
          </p:nvSpPr>
          <p:spPr bwMode="auto">
            <a:xfrm rot="5400000">
              <a:off x="3494348" y="4400640"/>
              <a:ext cx="1384995" cy="276999"/>
            </a:xfrm>
            <a:prstGeom prst="rect">
              <a:avLst/>
            </a:prstGeom>
            <a:noFill/>
            <a:ln w="9525">
              <a:noFill/>
              <a:prstDash val="solid"/>
              <a:round/>
              <a:headEnd/>
              <a:tailEnd/>
            </a:ln>
          </p:spPr>
          <p:txBody>
            <a:bodyPr/>
            <a:lstStyle/>
            <a:p>
              <a:r>
                <a:rPr lang="zh-CN" altLang="en-US" sz="1200" b="1" dirty="0">
                  <a:solidFill>
                    <a:srgbClr val="FFFFFF"/>
                  </a:solidFill>
                </a:rPr>
                <a:t>信息安全管理</a:t>
              </a:r>
            </a:p>
          </p:txBody>
        </p:sp>
        <p:sp>
          <p:nvSpPr>
            <p:cNvPr id="46" name="Rectangle 157"/>
            <p:cNvSpPr>
              <a:spLocks noChangeArrowheads="1"/>
            </p:cNvSpPr>
            <p:nvPr/>
          </p:nvSpPr>
          <p:spPr bwMode="auto">
            <a:xfrm rot="5400000">
              <a:off x="4275115" y="4373343"/>
              <a:ext cx="615553" cy="200464"/>
            </a:xfrm>
            <a:prstGeom prst="rect">
              <a:avLst/>
            </a:prstGeom>
            <a:noFill/>
            <a:ln w="9525" algn="ctr">
              <a:noFill/>
              <a:miter lim="800000"/>
              <a:headEnd/>
              <a:tailEnd/>
            </a:ln>
            <a:effectLst/>
          </p:spPr>
          <p:txBody>
            <a:bodyPr wrap="none" lIns="0" tIns="0" rIns="0" bIns="0">
              <a:spAutoFit/>
            </a:bodyPr>
            <a:lstStyle/>
            <a:p>
              <a:pPr eaLnBrk="0" hangingPunct="0"/>
              <a:r>
                <a:rPr lang="zh-CN" altLang="en-US" sz="1200" b="1">
                  <a:solidFill>
                    <a:srgbClr val="FFFFFF"/>
                  </a:solidFill>
                </a:rPr>
                <a:t>供方管理</a:t>
              </a:r>
            </a:p>
          </p:txBody>
        </p:sp>
      </p:grpSp>
      <p:sp>
        <p:nvSpPr>
          <p:cNvPr id="84" name="Text Box 169"/>
          <p:cNvSpPr txBox="1">
            <a:spLocks noChangeArrowheads="1"/>
          </p:cNvSpPr>
          <p:nvPr/>
        </p:nvSpPr>
        <p:spPr bwMode="auto">
          <a:xfrm rot="683030">
            <a:off x="3578473" y="1620080"/>
            <a:ext cx="913684" cy="445325"/>
          </a:xfrm>
          <a:prstGeom prst="rect">
            <a:avLst/>
          </a:prstGeom>
          <a:noFill/>
          <a:ln w="9525">
            <a:noFill/>
            <a:miter lim="800000"/>
            <a:headEnd/>
            <a:tailEnd/>
          </a:ln>
          <a:effectLst/>
        </p:spPr>
        <p:txBody>
          <a:bodyPr wrap="square" lIns="18000" tIns="10800" rIns="18000" bIns="10800">
            <a:spAutoFit/>
          </a:bodyPr>
          <a:lstStyle/>
          <a:p>
            <a:pPr algn="ctr">
              <a:spcBef>
                <a:spcPct val="50000"/>
              </a:spcBef>
            </a:pPr>
            <a:r>
              <a:rPr lang="en-US" altLang="zh-CN" sz="1600" i="1" dirty="0" smtClean="0">
                <a:solidFill>
                  <a:schemeClr val="bg1"/>
                </a:solidFill>
              </a:rPr>
              <a:t>    ITSM</a:t>
            </a:r>
          </a:p>
          <a:p>
            <a:pPr algn="ctr">
              <a:lnSpc>
                <a:spcPts val="0"/>
              </a:lnSpc>
              <a:spcBef>
                <a:spcPct val="50000"/>
              </a:spcBef>
            </a:pPr>
            <a:r>
              <a:rPr lang="en-US" altLang="zh-CN" sz="1600" i="1" dirty="0" smtClean="0">
                <a:solidFill>
                  <a:schemeClr val="bg1"/>
                </a:solidFill>
              </a:rPr>
              <a:t>Manual</a:t>
            </a:r>
            <a:endParaRPr lang="en-US" altLang="zh-CN" sz="1600" i="1" dirty="0">
              <a:solidFill>
                <a:schemeClr val="bg1"/>
              </a:solidFill>
            </a:endParaRPr>
          </a:p>
        </p:txBody>
      </p:sp>
      <p:sp>
        <p:nvSpPr>
          <p:cNvPr id="87" name="流程图: 多文档 86"/>
          <p:cNvSpPr/>
          <p:nvPr/>
        </p:nvSpPr>
        <p:spPr>
          <a:xfrm>
            <a:off x="4949192" y="5000636"/>
            <a:ext cx="1152000" cy="714380"/>
          </a:xfrm>
          <a:prstGeom prst="flowChartMultidocument">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流程图: 多文档 169"/>
          <p:cNvSpPr/>
          <p:nvPr/>
        </p:nvSpPr>
        <p:spPr>
          <a:xfrm>
            <a:off x="6163638" y="5000636"/>
            <a:ext cx="1152000" cy="714380"/>
          </a:xfrm>
          <a:prstGeom prst="flowChartMultidocument">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流程图: 多文档 170"/>
          <p:cNvSpPr/>
          <p:nvPr/>
        </p:nvSpPr>
        <p:spPr>
          <a:xfrm>
            <a:off x="3734746" y="5000636"/>
            <a:ext cx="1152000" cy="714380"/>
          </a:xfrm>
          <a:prstGeom prst="flowChartMultidocument">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流程图: 多文档 171"/>
          <p:cNvSpPr/>
          <p:nvPr/>
        </p:nvSpPr>
        <p:spPr>
          <a:xfrm>
            <a:off x="2520300" y="5000636"/>
            <a:ext cx="1152000" cy="714380"/>
          </a:xfrm>
          <a:prstGeom prst="flowChartMultidocument">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流程图: 多文档 172"/>
          <p:cNvSpPr/>
          <p:nvPr/>
        </p:nvSpPr>
        <p:spPr>
          <a:xfrm>
            <a:off x="1234416" y="5000636"/>
            <a:ext cx="1152000" cy="714380"/>
          </a:xfrm>
          <a:prstGeom prst="flowChartMultidocument">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Rectangle 86"/>
          <p:cNvSpPr>
            <a:spLocks noChangeArrowheads="1"/>
          </p:cNvSpPr>
          <p:nvPr/>
        </p:nvSpPr>
        <p:spPr bwMode="gray">
          <a:xfrm>
            <a:off x="6087438" y="5214950"/>
            <a:ext cx="1143008" cy="286232"/>
          </a:xfrm>
          <a:prstGeom prst="rect">
            <a:avLst/>
          </a:prstGeom>
          <a:noFill/>
          <a:ln w="9525">
            <a:noFill/>
            <a:miter lim="800000"/>
            <a:headEnd/>
            <a:tailEnd/>
          </a:ln>
          <a:effectLst/>
        </p:spPr>
        <p:txBody>
          <a:bodyPr wrap="square" anchor="ctr">
            <a:spAutoFit/>
          </a:bodyPr>
          <a:lstStyle/>
          <a:p>
            <a:pPr algn="ctr" eaLnBrk="0" hangingPunct="0">
              <a:lnSpc>
                <a:spcPct val="90000"/>
              </a:lnSpc>
            </a:pPr>
            <a:r>
              <a:rPr lang="zh-CN" altLang="en-US" sz="1400" dirty="0" smtClean="0">
                <a:latin typeface="Futura Bk"/>
              </a:rPr>
              <a:t>作业指导书</a:t>
            </a:r>
            <a:endParaRPr lang="zh-CN" altLang="en-US" sz="1400" dirty="0">
              <a:latin typeface="Futura Bk"/>
            </a:endParaRPr>
          </a:p>
        </p:txBody>
      </p:sp>
      <p:sp>
        <p:nvSpPr>
          <p:cNvPr id="175" name="Rectangle 86"/>
          <p:cNvSpPr>
            <a:spLocks noChangeArrowheads="1"/>
          </p:cNvSpPr>
          <p:nvPr/>
        </p:nvSpPr>
        <p:spPr bwMode="gray">
          <a:xfrm>
            <a:off x="4888232" y="5189232"/>
            <a:ext cx="1143008" cy="285752"/>
          </a:xfrm>
          <a:prstGeom prst="rect">
            <a:avLst/>
          </a:prstGeom>
          <a:noFill/>
          <a:ln w="9525">
            <a:noFill/>
            <a:miter lim="800000"/>
            <a:headEnd/>
            <a:tailEnd/>
          </a:ln>
          <a:effectLst/>
        </p:spPr>
        <p:txBody>
          <a:bodyPr wrap="square" anchor="ctr">
            <a:spAutoFit/>
          </a:bodyPr>
          <a:lstStyle/>
          <a:p>
            <a:pPr algn="ctr" eaLnBrk="0" hangingPunct="0">
              <a:lnSpc>
                <a:spcPct val="90000"/>
              </a:lnSpc>
            </a:pPr>
            <a:r>
              <a:rPr lang="zh-CN" altLang="en-US" sz="1400" dirty="0" smtClean="0">
                <a:latin typeface="Futura Bk"/>
              </a:rPr>
              <a:t>制度</a:t>
            </a:r>
            <a:r>
              <a:rPr lang="en-US" altLang="zh-CN" sz="1400" dirty="0" smtClean="0">
                <a:latin typeface="Futura Bk"/>
              </a:rPr>
              <a:t>/</a:t>
            </a:r>
            <a:r>
              <a:rPr lang="zh-CN" altLang="en-US" sz="1400" dirty="0" smtClean="0">
                <a:latin typeface="Futura Bk"/>
              </a:rPr>
              <a:t>规范</a:t>
            </a:r>
            <a:endParaRPr lang="zh-CN" altLang="en-US" sz="1400" dirty="0">
              <a:latin typeface="Futura Bk"/>
            </a:endParaRPr>
          </a:p>
        </p:txBody>
      </p:sp>
      <p:sp>
        <p:nvSpPr>
          <p:cNvPr id="176" name="Rectangle 86"/>
          <p:cNvSpPr>
            <a:spLocks noChangeArrowheads="1"/>
          </p:cNvSpPr>
          <p:nvPr/>
        </p:nvSpPr>
        <p:spPr bwMode="gray">
          <a:xfrm>
            <a:off x="3704266" y="5214950"/>
            <a:ext cx="1143008" cy="285752"/>
          </a:xfrm>
          <a:prstGeom prst="rect">
            <a:avLst/>
          </a:prstGeom>
          <a:noFill/>
          <a:ln w="9525">
            <a:noFill/>
            <a:miter lim="800000"/>
            <a:headEnd/>
            <a:tailEnd/>
          </a:ln>
          <a:effectLst/>
        </p:spPr>
        <p:txBody>
          <a:bodyPr wrap="square" anchor="ctr">
            <a:spAutoFit/>
          </a:bodyPr>
          <a:lstStyle/>
          <a:p>
            <a:pPr algn="ctr" eaLnBrk="0" hangingPunct="0">
              <a:lnSpc>
                <a:spcPct val="90000"/>
              </a:lnSpc>
            </a:pPr>
            <a:r>
              <a:rPr lang="zh-CN" altLang="en-US" sz="1400" dirty="0" smtClean="0">
                <a:latin typeface="Futura Bk"/>
              </a:rPr>
              <a:t>工作规程</a:t>
            </a:r>
            <a:endParaRPr lang="zh-CN" altLang="en-US" sz="1400" dirty="0">
              <a:latin typeface="Futura Bk"/>
            </a:endParaRPr>
          </a:p>
        </p:txBody>
      </p:sp>
      <p:sp>
        <p:nvSpPr>
          <p:cNvPr id="177" name="Rectangle 86"/>
          <p:cNvSpPr>
            <a:spLocks noChangeArrowheads="1"/>
          </p:cNvSpPr>
          <p:nvPr/>
        </p:nvSpPr>
        <p:spPr bwMode="gray">
          <a:xfrm>
            <a:off x="2439338" y="5214950"/>
            <a:ext cx="1143008" cy="285752"/>
          </a:xfrm>
          <a:prstGeom prst="rect">
            <a:avLst/>
          </a:prstGeom>
          <a:noFill/>
          <a:ln w="9525">
            <a:noFill/>
            <a:miter lim="800000"/>
            <a:headEnd/>
            <a:tailEnd/>
          </a:ln>
          <a:effectLst/>
        </p:spPr>
        <p:txBody>
          <a:bodyPr wrap="square" anchor="ctr">
            <a:spAutoFit/>
          </a:bodyPr>
          <a:lstStyle/>
          <a:p>
            <a:pPr algn="ctr" eaLnBrk="0" hangingPunct="0">
              <a:lnSpc>
                <a:spcPct val="90000"/>
              </a:lnSpc>
            </a:pPr>
            <a:r>
              <a:rPr lang="zh-CN" altLang="en-US" sz="1400" dirty="0" smtClean="0">
                <a:latin typeface="Futura Bk"/>
              </a:rPr>
              <a:t>报告模板</a:t>
            </a:r>
            <a:endParaRPr lang="zh-CN" altLang="en-US" sz="1400" dirty="0">
              <a:latin typeface="Futura Bk"/>
            </a:endParaRPr>
          </a:p>
        </p:txBody>
      </p:sp>
      <p:sp>
        <p:nvSpPr>
          <p:cNvPr id="179" name="Rectangle 86"/>
          <p:cNvSpPr>
            <a:spLocks noChangeArrowheads="1"/>
          </p:cNvSpPr>
          <p:nvPr/>
        </p:nvSpPr>
        <p:spPr bwMode="gray">
          <a:xfrm>
            <a:off x="1142976" y="5204472"/>
            <a:ext cx="1143008" cy="285752"/>
          </a:xfrm>
          <a:prstGeom prst="rect">
            <a:avLst/>
          </a:prstGeom>
          <a:noFill/>
          <a:ln w="9525">
            <a:noFill/>
            <a:miter lim="800000"/>
            <a:headEnd/>
            <a:tailEnd/>
          </a:ln>
          <a:effectLst/>
        </p:spPr>
        <p:txBody>
          <a:bodyPr wrap="square" anchor="ctr">
            <a:spAutoFit/>
          </a:bodyPr>
          <a:lstStyle/>
          <a:p>
            <a:pPr algn="ctr" eaLnBrk="0" hangingPunct="0">
              <a:lnSpc>
                <a:spcPct val="90000"/>
              </a:lnSpc>
            </a:pPr>
            <a:r>
              <a:rPr lang="zh-CN" altLang="en-US" sz="1400" dirty="0" smtClean="0">
                <a:latin typeface="Futura Bk"/>
              </a:rPr>
              <a:t>表单</a:t>
            </a:r>
            <a:endParaRPr lang="zh-CN" altLang="en-US" sz="1400" dirty="0">
              <a:latin typeface="Futura Bk"/>
            </a:endParaRPr>
          </a:p>
        </p:txBody>
      </p:sp>
      <p:sp>
        <p:nvSpPr>
          <p:cNvPr id="180" name="Rectangle 86"/>
          <p:cNvSpPr>
            <a:spLocks noChangeArrowheads="1"/>
          </p:cNvSpPr>
          <p:nvPr/>
        </p:nvSpPr>
        <p:spPr bwMode="gray">
          <a:xfrm>
            <a:off x="7491196" y="5113032"/>
            <a:ext cx="1477962" cy="369332"/>
          </a:xfrm>
          <a:prstGeom prst="rect">
            <a:avLst/>
          </a:prstGeom>
          <a:noFill/>
          <a:ln w="9525">
            <a:noFill/>
            <a:miter lim="800000"/>
            <a:headEnd/>
            <a:tailEnd/>
          </a:ln>
          <a:effectLst/>
        </p:spPr>
        <p:txBody>
          <a:bodyPr anchor="ctr">
            <a:spAutoFit/>
          </a:bodyPr>
          <a:lstStyle/>
          <a:p>
            <a:pPr algn="ctr" eaLnBrk="0" hangingPunct="0">
              <a:lnSpc>
                <a:spcPct val="90000"/>
              </a:lnSpc>
            </a:pPr>
            <a:r>
              <a:rPr lang="zh-CN" altLang="en-US" sz="2000" b="1" dirty="0" smtClean="0">
                <a:latin typeface="Futura Bk"/>
              </a:rPr>
              <a:t>相关文件</a:t>
            </a:r>
            <a:endParaRPr lang="zh-CN" altLang="en-US" sz="2000" b="1" dirty="0">
              <a:latin typeface="Futura Bk"/>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bwMode="auto">
          <a:xfrm>
            <a:off x="785786" y="2285992"/>
            <a:ext cx="8072462" cy="12382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4000" b="1" i="0" u="none" strike="noStrike" kern="0" cap="none" spc="0" normalizeH="0" baseline="0" noProof="0" smtClean="0">
                <a:ln>
                  <a:noFill/>
                </a:ln>
                <a:solidFill>
                  <a:srgbClr val="FF0000"/>
                </a:solidFill>
                <a:effectLst/>
                <a:uLnTx/>
                <a:uFillTx/>
                <a:latin typeface="+mj-lt"/>
                <a:ea typeface="+mj-ea"/>
                <a:cs typeface="+mj-cs"/>
              </a:rPr>
              <a:t>			</a:t>
            </a:r>
            <a:r>
              <a:rPr kumimoji="0" lang="zh-CN" altLang="en-US" sz="4000" b="1" i="0" u="none" strike="noStrike" kern="0" cap="none" spc="0" normalizeH="0" baseline="0" noProof="0" smtClean="0">
                <a:ln>
                  <a:noFill/>
                </a:ln>
                <a:solidFill>
                  <a:srgbClr val="FF0000"/>
                </a:solidFill>
                <a:effectLst/>
                <a:uLnTx/>
                <a:uFillTx/>
                <a:latin typeface="+mj-lt"/>
                <a:ea typeface="+mj-ea"/>
                <a:cs typeface="+mj-cs"/>
              </a:rPr>
              <a:t>  谢 谢 ！</a:t>
            </a:r>
            <a:endParaRPr kumimoji="0" lang="en-US" altLang="zh-CN" sz="4000" b="1" i="0" u="none" strike="noStrike" kern="0" cap="none" spc="0" normalizeH="0" baseline="0" noProof="0" dirty="0" smtClean="0">
              <a:ln>
                <a:noFill/>
              </a:ln>
              <a:solidFill>
                <a:srgbClr val="FF0000"/>
              </a:solidFill>
              <a:effectLst/>
              <a:uLnTx/>
              <a:uFillTx/>
              <a:latin typeface="+mj-lt"/>
              <a:ea typeface="+mj-ea"/>
              <a:cs typeface="+mj-cs"/>
            </a:endParaRPr>
          </a:p>
        </p:txBody>
      </p:sp>
    </p:spTree>
  </p:cSld>
  <p:clrMapOvr>
    <a:masterClrMapping/>
  </p:clrMapOvr>
</p:sld>
</file>

<file path=ppt/theme/theme1.xml><?xml version="1.0" encoding="utf-8"?>
<a:theme xmlns:a="http://schemas.openxmlformats.org/drawingml/2006/main" name="PPT演示文稿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MyriadRegular"/>
        <a:ea typeface="文鼎CS中等线"/>
        <a:cs typeface=""/>
      </a:majorFont>
      <a:minorFont>
        <a:latin typeface="MyriadRegular"/>
        <a:ea typeface="文鼎CS中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PPT演示文稿模板</Template>
  <TotalTime>16</TotalTime>
  <Words>2767</Words>
  <Application>Microsoft Office PowerPoint</Application>
  <PresentationFormat>全屏显示(4:3)</PresentationFormat>
  <Paragraphs>557</Paragraphs>
  <Slides>27</Slides>
  <Notes>5</Notes>
  <HiddenSlides>0</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27</vt:i4>
      </vt:variant>
    </vt:vector>
  </HeadingPairs>
  <TitlesOfParts>
    <vt:vector size="31" baseType="lpstr">
      <vt:lpstr>PPT演示文稿模板</vt:lpstr>
      <vt:lpstr>Clip</vt:lpstr>
      <vt:lpstr>剪辑</vt:lpstr>
      <vt:lpstr>Microsoft Office Visio 绘图</vt:lpstr>
      <vt:lpstr>Inspur  IT Service</vt:lpstr>
      <vt:lpstr>为何IT服务管理得到广泛关注？　</vt:lpstr>
      <vt:lpstr>服务的相关概念</vt:lpstr>
      <vt:lpstr>服务观念的提升</vt:lpstr>
      <vt:lpstr>服务的相关概念</vt:lpstr>
      <vt:lpstr>服务质量与组织的能力</vt:lpstr>
      <vt:lpstr>ISO 20000 是什么？</vt:lpstr>
      <vt:lpstr>ISO 20000 服务管理体系概貌</vt:lpstr>
      <vt:lpstr>ISO 20000的目标</vt:lpstr>
      <vt:lpstr>ISO20000标准的组成</vt:lpstr>
      <vt:lpstr>标准说明</vt:lpstr>
      <vt:lpstr>ISO 20000与ISO9000的关系</vt:lpstr>
      <vt:lpstr>贯彻ISO 20000的可能收益-内部管理</vt:lpstr>
      <vt:lpstr>贯彻ISO 20000的可能收益-外部形象</vt:lpstr>
      <vt:lpstr>项目实施计划</vt:lpstr>
      <vt:lpstr>项目实施计划</vt:lpstr>
      <vt:lpstr>项目实施计划</vt:lpstr>
      <vt:lpstr>项目实施计划</vt:lpstr>
      <vt:lpstr>项目实施的阶段和总体进度</vt:lpstr>
      <vt:lpstr>项目管理制度</vt:lpstr>
      <vt:lpstr>项目管理的重点</vt:lpstr>
      <vt:lpstr>沟通管理</vt:lpstr>
      <vt:lpstr>风险管理－主要风险分析</vt:lpstr>
      <vt:lpstr>项目成功关键因素</vt:lpstr>
      <vt:lpstr>体系建设的组织保障-浪潮样板</vt:lpstr>
      <vt:lpstr>阶段性成果之二——体系文档</vt:lpstr>
      <vt:lpstr>幻灯片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Inspur  IT Service</dc:title>
  <dc:creator>李新</dc:creator>
  <cp:lastModifiedBy>颜亮</cp:lastModifiedBy>
  <cp:revision>8</cp:revision>
  <dcterms:created xsi:type="dcterms:W3CDTF">2010-07-13T09:32:55Z</dcterms:created>
  <dcterms:modified xsi:type="dcterms:W3CDTF">2011-05-04T07:32:25Z</dcterms:modified>
</cp:coreProperties>
</file>