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7" r:id="rId12"/>
    <p:sldId id="268" r:id="rId13"/>
    <p:sldId id="269" r:id="rId14"/>
    <p:sldId id="270" r:id="rId15"/>
    <p:sldId id="272" r:id="rId16"/>
    <p:sldId id="273" r:id="rId17"/>
    <p:sldId id="275" r:id="rId18"/>
    <p:sldId id="277" r:id="rId19"/>
    <p:sldId id="278" r:id="rId20"/>
    <p:sldId id="279" r:id="rId21"/>
    <p:sldId id="280" r:id="rId22"/>
    <p:sldId id="281" r:id="rId23"/>
    <p:sldId id="283" r:id="rId24"/>
    <p:sldId id="285" r:id="rId25"/>
    <p:sldId id="286" r:id="rId26"/>
    <p:sldId id="287" r:id="rId28"/>
    <p:sldId id="288" r:id="rId29"/>
    <p:sldId id="289" r:id="rId30"/>
    <p:sldId id="290" r:id="rId31"/>
    <p:sldId id="291" r:id="rId32"/>
    <p:sldId id="292" r:id="rId33"/>
    <p:sldId id="293" r:id="rId3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1D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26" autoAdjust="0"/>
    <p:restoredTop sz="94622" autoAdjust="0"/>
  </p:normalViewPr>
  <p:slideViewPr>
    <p:cSldViewPr showGuides="1">
      <p:cViewPr varScale="1">
        <p:scale>
          <a:sx n="88" d="100"/>
          <a:sy n="88" d="100"/>
        </p:scale>
        <p:origin x="1326"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notesMaster" Target="notesMasters/notesMaster1.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1" hangingPunct="1">
              <a:defRPr sz="1200">
                <a:latin typeface="Arial" panose="020B0604020202020204" pitchFamily="34" charset="0"/>
                <a:ea typeface="굴림" pitchFamily="50" charset="-127"/>
              </a:defRPr>
            </a:lvl1pPr>
          </a:lstStyle>
          <a:p>
            <a:endParaRPr lang="en-US" altLang="ko-KR"/>
          </a:p>
        </p:txBody>
      </p:sp>
      <p:sp>
        <p:nvSpPr>
          <p:cNvPr id="47107"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ea typeface="굴림" pitchFamily="50" charset="-127"/>
              </a:defRPr>
            </a:lvl1pPr>
          </a:lstStyle>
          <a:p>
            <a:endParaRPr lang="en-US" altLang="ko-KR"/>
          </a:p>
        </p:txBody>
      </p:sp>
      <p:sp>
        <p:nvSpPr>
          <p:cNvPr id="47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ln>
          <a:effectLst/>
        </p:spPr>
      </p:sp>
      <p:sp>
        <p:nvSpPr>
          <p:cNvPr id="47109"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lvl="0"/>
            <a:r>
              <a:rPr lang="en-US" altLang="ko-KR" smtClean="0"/>
              <a:t>Click to edit Master text styles</a:t>
            </a:r>
            <a:endParaRPr lang="en-US" altLang="ko-KR" smtClean="0"/>
          </a:p>
          <a:p>
            <a:pPr lvl="1"/>
            <a:r>
              <a:rPr lang="en-US" altLang="ko-KR" smtClean="0"/>
              <a:t>Second level</a:t>
            </a:r>
            <a:endParaRPr lang="en-US" altLang="ko-KR" smtClean="0"/>
          </a:p>
          <a:p>
            <a:pPr lvl="2"/>
            <a:r>
              <a:rPr lang="en-US" altLang="ko-KR" smtClean="0"/>
              <a:t>Third level</a:t>
            </a:r>
            <a:endParaRPr lang="en-US" altLang="ko-KR" smtClean="0"/>
          </a:p>
          <a:p>
            <a:pPr lvl="3"/>
            <a:r>
              <a:rPr lang="en-US" altLang="ko-KR" smtClean="0"/>
              <a:t>Fourth level</a:t>
            </a:r>
            <a:endParaRPr lang="en-US" altLang="ko-KR" smtClean="0"/>
          </a:p>
          <a:p>
            <a:pPr lvl="4"/>
            <a:r>
              <a:rPr lang="en-US" altLang="ko-KR" smtClean="0"/>
              <a:t>Fifth level</a:t>
            </a:r>
            <a:endParaRPr lang="en-US" altLang="ko-KR" smtClean="0"/>
          </a:p>
        </p:txBody>
      </p:sp>
      <p:sp>
        <p:nvSpPr>
          <p:cNvPr id="47110"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1" hangingPunct="1">
              <a:defRPr sz="1200">
                <a:latin typeface="Arial" panose="020B0604020202020204" pitchFamily="34" charset="0"/>
                <a:ea typeface="굴림" pitchFamily="50" charset="-127"/>
              </a:defRPr>
            </a:lvl1pPr>
          </a:lstStyle>
          <a:p>
            <a:endParaRPr lang="en-US" altLang="ko-KR"/>
          </a:p>
        </p:txBody>
      </p:sp>
      <p:sp>
        <p:nvSpPr>
          <p:cNvPr id="47111"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1" hangingPunct="1">
              <a:defRPr sz="1200">
                <a:latin typeface="Arial" panose="020B0604020202020204" pitchFamily="34" charset="0"/>
                <a:ea typeface="굴림" pitchFamily="50" charset="-127"/>
              </a:defRPr>
            </a:lvl1pPr>
          </a:lstStyle>
          <a:p>
            <a:fld id="{3C2044D1-E10D-4A52-AB2B-0C56015DD9B0}" type="slidenum">
              <a:rPr lang="ko-KR" altLang="en-US"/>
            </a:fld>
            <a:endParaRPr lang="en-US" altLang="ko-KR"/>
          </a:p>
        </p:txBody>
      </p:sp>
    </p:spTree>
  </p:cSld>
  <p:clrMap bg1="lt1" tx1="dk1" bg2="lt2" tx2="dk2" accent1="accent1" accent2="accent2" accent3="accent3" accent4="accent4" accent5="accent5" accent6="accent6" hlink="hlink" folHlink="folHlink"/>
  <p:notesStyle>
    <a:lvl1pPr algn="l" rtl="0" fontAlgn="base" latinLnBrk="1">
      <a:spcBef>
        <a:spcPct val="30000"/>
      </a:spcBef>
      <a:spcAft>
        <a:spcPct val="0"/>
      </a:spcAft>
      <a:defRPr kumimoji="1" sz="1200" kern="1200">
        <a:solidFill>
          <a:schemeClr val="tx1"/>
        </a:solidFill>
        <a:latin typeface="굴림" pitchFamily="50" charset="-127"/>
        <a:ea typeface="굴림" pitchFamily="50" charset="-127"/>
        <a:cs typeface="+mn-cs"/>
      </a:defRPr>
    </a:lvl1pPr>
    <a:lvl2pPr marL="457200" algn="l" rtl="0" fontAlgn="base" latinLnBrk="1">
      <a:spcBef>
        <a:spcPct val="30000"/>
      </a:spcBef>
      <a:spcAft>
        <a:spcPct val="0"/>
      </a:spcAft>
      <a:defRPr kumimoji="1" sz="1200" kern="1200">
        <a:solidFill>
          <a:schemeClr val="tx1"/>
        </a:solidFill>
        <a:latin typeface="굴림" pitchFamily="50" charset="-127"/>
        <a:ea typeface="굴림" pitchFamily="50" charset="-127"/>
        <a:cs typeface="+mn-cs"/>
      </a:defRPr>
    </a:lvl2pPr>
    <a:lvl3pPr marL="914400" algn="l" rtl="0" fontAlgn="base" latinLnBrk="1">
      <a:spcBef>
        <a:spcPct val="30000"/>
      </a:spcBef>
      <a:spcAft>
        <a:spcPct val="0"/>
      </a:spcAft>
      <a:defRPr kumimoji="1" sz="1200" kern="1200">
        <a:solidFill>
          <a:schemeClr val="tx1"/>
        </a:solidFill>
        <a:latin typeface="굴림" pitchFamily="50" charset="-127"/>
        <a:ea typeface="굴림" pitchFamily="50" charset="-127"/>
        <a:cs typeface="+mn-cs"/>
      </a:defRPr>
    </a:lvl3pPr>
    <a:lvl4pPr marL="1371600" algn="l" rtl="0" fontAlgn="base" latinLnBrk="1">
      <a:spcBef>
        <a:spcPct val="30000"/>
      </a:spcBef>
      <a:spcAft>
        <a:spcPct val="0"/>
      </a:spcAft>
      <a:defRPr kumimoji="1" sz="1200" kern="1200">
        <a:solidFill>
          <a:schemeClr val="tx1"/>
        </a:solidFill>
        <a:latin typeface="굴림" pitchFamily="50" charset="-127"/>
        <a:ea typeface="굴림" pitchFamily="50" charset="-127"/>
        <a:cs typeface="+mn-cs"/>
      </a:defRPr>
    </a:lvl4pPr>
    <a:lvl5pPr marL="1828800" algn="l" rtl="0" fontAlgn="base" latinLnBrk="1">
      <a:spcBef>
        <a:spcPct val="30000"/>
      </a:spcBef>
      <a:spcAft>
        <a:spcPct val="0"/>
      </a:spcAft>
      <a:defRPr kumimoji="1" sz="1200" kern="1200">
        <a:solidFill>
          <a:schemeClr val="tx1"/>
        </a:solidFill>
        <a:latin typeface="굴림" pitchFamily="50" charset="-127"/>
        <a:ea typeface="굴림" pitchFamily="50" charset="-127"/>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C2044D1-E10D-4A52-AB2B-0C56015DD9B0}" type="slidenum">
              <a:rPr lang="ko-KR" altLang="en-US" smtClean="0"/>
            </a:fld>
            <a:endParaRPr lang="en-US" altLang="ko-K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bwMode="gray">
      <p:bgPr>
        <a:solidFill>
          <a:schemeClr val="bg1"/>
        </a:solidFill>
        <a:effectLst/>
      </p:bgPr>
    </p:bg>
    <p:spTree>
      <p:nvGrpSpPr>
        <p:cNvPr id="1" name=""/>
        <p:cNvGrpSpPr/>
        <p:nvPr/>
      </p:nvGrpSpPr>
      <p:grpSpPr>
        <a:xfrm>
          <a:off x="0" y="0"/>
          <a:ext cx="0" cy="0"/>
          <a:chOff x="0" y="0"/>
          <a:chExt cx="0" cy="0"/>
        </a:xfrm>
      </p:grpSpPr>
      <p:sp>
        <p:nvSpPr>
          <p:cNvPr id="13344" name="Rectangle 32"/>
          <p:cNvSpPr>
            <a:spLocks noChangeArrowheads="1"/>
          </p:cNvSpPr>
          <p:nvPr/>
        </p:nvSpPr>
        <p:spPr bwMode="gray">
          <a:xfrm>
            <a:off x="1847850" y="342900"/>
            <a:ext cx="6267450" cy="2632075"/>
          </a:xfrm>
          <a:prstGeom prst="rect">
            <a:avLst/>
          </a:prstGeom>
          <a:solidFill>
            <a:schemeClr val="accent2"/>
          </a:solidFill>
          <a:ln w="9525">
            <a:noFill/>
            <a:miter lim="800000"/>
          </a:ln>
          <a:effectLst/>
        </p:spPr>
        <p:txBody>
          <a:bodyPr wrap="none" anchor="ctr"/>
          <a:lstStyle/>
          <a:p>
            <a:endParaRPr lang="zh-CN" altLang="en-US"/>
          </a:p>
        </p:txBody>
      </p:sp>
      <p:sp>
        <p:nvSpPr>
          <p:cNvPr id="13345" name="Rectangle 33"/>
          <p:cNvSpPr>
            <a:spLocks noChangeArrowheads="1"/>
          </p:cNvSpPr>
          <p:nvPr/>
        </p:nvSpPr>
        <p:spPr bwMode="gray">
          <a:xfrm>
            <a:off x="7599363" y="798513"/>
            <a:ext cx="1196975" cy="2176462"/>
          </a:xfrm>
          <a:prstGeom prst="rect">
            <a:avLst/>
          </a:prstGeom>
          <a:solidFill>
            <a:schemeClr val="accent2"/>
          </a:solidFill>
          <a:ln w="9525">
            <a:noFill/>
            <a:miter lim="800000"/>
          </a:ln>
          <a:effectLst/>
        </p:spPr>
        <p:txBody>
          <a:bodyPr wrap="none" anchor="ctr"/>
          <a:lstStyle/>
          <a:p>
            <a:endParaRPr lang="zh-CN" altLang="en-US"/>
          </a:p>
        </p:txBody>
      </p:sp>
      <p:sp>
        <p:nvSpPr>
          <p:cNvPr id="13346" name="Oval 34"/>
          <p:cNvSpPr>
            <a:spLocks noChangeArrowheads="1"/>
          </p:cNvSpPr>
          <p:nvPr/>
        </p:nvSpPr>
        <p:spPr bwMode="gray">
          <a:xfrm>
            <a:off x="7529513" y="333375"/>
            <a:ext cx="1290637" cy="1281113"/>
          </a:xfrm>
          <a:prstGeom prst="ellipse">
            <a:avLst/>
          </a:prstGeom>
          <a:solidFill>
            <a:schemeClr val="accent2"/>
          </a:solidFill>
          <a:ln w="9525">
            <a:noFill/>
            <a:round/>
          </a:ln>
          <a:effectLst/>
        </p:spPr>
        <p:txBody>
          <a:bodyPr wrap="none" anchor="ctr"/>
          <a:lstStyle/>
          <a:p>
            <a:endParaRPr lang="zh-CN" altLang="en-US"/>
          </a:p>
        </p:txBody>
      </p:sp>
      <p:grpSp>
        <p:nvGrpSpPr>
          <p:cNvPr id="13354" name="Group 42"/>
          <p:cNvGrpSpPr/>
          <p:nvPr/>
        </p:nvGrpSpPr>
        <p:grpSpPr bwMode="auto">
          <a:xfrm>
            <a:off x="1835150" y="3152775"/>
            <a:ext cx="6964363" cy="995363"/>
            <a:chOff x="1344" y="1986"/>
            <a:chExt cx="4216" cy="627"/>
          </a:xfrm>
        </p:grpSpPr>
        <p:sp>
          <p:nvSpPr>
            <p:cNvPr id="13348" name="Rectangle 36"/>
            <p:cNvSpPr>
              <a:spLocks noChangeArrowheads="1"/>
            </p:cNvSpPr>
            <p:nvPr/>
          </p:nvSpPr>
          <p:spPr bwMode="ltGray">
            <a:xfrm>
              <a:off x="1568" y="2269"/>
              <a:ext cx="3992" cy="344"/>
            </a:xfrm>
            <a:prstGeom prst="rect">
              <a:avLst/>
            </a:prstGeom>
            <a:solidFill>
              <a:schemeClr val="folHlink"/>
            </a:solidFill>
            <a:ln w="9525">
              <a:noFill/>
              <a:miter lim="800000"/>
            </a:ln>
            <a:effectLst/>
          </p:spPr>
          <p:txBody>
            <a:bodyPr wrap="none" anchor="ctr"/>
            <a:lstStyle/>
            <a:p>
              <a:endParaRPr lang="zh-CN" altLang="en-US"/>
            </a:p>
          </p:txBody>
        </p:sp>
        <p:sp>
          <p:nvSpPr>
            <p:cNvPr id="13349" name="Oval 37"/>
            <p:cNvSpPr>
              <a:spLocks noChangeArrowheads="1"/>
            </p:cNvSpPr>
            <p:nvPr/>
          </p:nvSpPr>
          <p:spPr bwMode="ltGray">
            <a:xfrm>
              <a:off x="1344" y="1986"/>
              <a:ext cx="480" cy="620"/>
            </a:xfrm>
            <a:prstGeom prst="ellipse">
              <a:avLst/>
            </a:prstGeom>
            <a:solidFill>
              <a:schemeClr val="folHlink"/>
            </a:solidFill>
            <a:ln w="9525">
              <a:noFill/>
              <a:round/>
            </a:ln>
            <a:effectLst/>
          </p:spPr>
          <p:txBody>
            <a:bodyPr wrap="none" anchor="ctr"/>
            <a:lstStyle/>
            <a:p>
              <a:endParaRPr lang="zh-CN" altLang="en-US"/>
            </a:p>
          </p:txBody>
        </p:sp>
      </p:grpSp>
      <p:sp>
        <p:nvSpPr>
          <p:cNvPr id="13350" name="Rectangle 38"/>
          <p:cNvSpPr>
            <a:spLocks noChangeArrowheads="1"/>
          </p:cNvSpPr>
          <p:nvPr/>
        </p:nvSpPr>
        <p:spPr bwMode="gray">
          <a:xfrm>
            <a:off x="1835150" y="3000375"/>
            <a:ext cx="6975475" cy="609600"/>
          </a:xfrm>
          <a:prstGeom prst="rect">
            <a:avLst/>
          </a:prstGeom>
          <a:solidFill>
            <a:schemeClr val="tx1"/>
          </a:solidFill>
          <a:ln w="9525">
            <a:noFill/>
            <a:miter lim="800000"/>
          </a:ln>
          <a:effectLst/>
        </p:spPr>
        <p:txBody>
          <a:bodyPr wrap="none" anchor="ctr"/>
          <a:lstStyle/>
          <a:p>
            <a:endParaRPr lang="zh-CN" altLang="en-US"/>
          </a:p>
        </p:txBody>
      </p:sp>
      <p:sp>
        <p:nvSpPr>
          <p:cNvPr id="13351" name="Rectangle 39"/>
          <p:cNvSpPr>
            <a:spLocks noChangeArrowheads="1"/>
          </p:cNvSpPr>
          <p:nvPr/>
        </p:nvSpPr>
        <p:spPr bwMode="auto">
          <a:xfrm>
            <a:off x="3995738" y="5589588"/>
            <a:ext cx="1524000" cy="519112"/>
          </a:xfrm>
          <a:prstGeom prst="rect">
            <a:avLst/>
          </a:prstGeom>
          <a:noFill/>
          <a:ln w="9525">
            <a:noFill/>
            <a:miter lim="800000"/>
          </a:ln>
          <a:effectLst/>
        </p:spPr>
        <p:txBody>
          <a:bodyPr>
            <a:spAutoFit/>
          </a:bodyPr>
          <a:lstStyle/>
          <a:p>
            <a:pPr eaLnBrk="1" latinLnBrk="1" hangingPunct="1"/>
            <a:endParaRPr kumimoji="1" lang="en-US" altLang="ko-KR" sz="2800" dirty="0">
              <a:latin typeface="Arial Black" panose="020B0A04020102020204" pitchFamily="34" charset="0"/>
              <a:ea typeface="굴림" pitchFamily="50" charset="-127"/>
            </a:endParaRPr>
          </a:p>
        </p:txBody>
      </p:sp>
      <p:sp>
        <p:nvSpPr>
          <p:cNvPr id="13353" name="Rectangle 41"/>
          <p:cNvSpPr>
            <a:spLocks noChangeArrowheads="1"/>
          </p:cNvSpPr>
          <p:nvPr/>
        </p:nvSpPr>
        <p:spPr bwMode="gray">
          <a:xfrm>
            <a:off x="338138" y="3003550"/>
            <a:ext cx="8439150" cy="127000"/>
          </a:xfrm>
          <a:prstGeom prst="rect">
            <a:avLst/>
          </a:prstGeom>
          <a:solidFill>
            <a:schemeClr val="tx1"/>
          </a:solidFill>
          <a:ln w="9525">
            <a:noFill/>
            <a:miter lim="800000"/>
          </a:ln>
          <a:effectLst/>
        </p:spPr>
        <p:txBody>
          <a:bodyPr wrap="none" anchor="ctr"/>
          <a:lstStyle/>
          <a:p>
            <a:endParaRPr lang="zh-CN" altLang="en-US"/>
          </a:p>
        </p:txBody>
      </p:sp>
      <p:sp>
        <p:nvSpPr>
          <p:cNvPr id="13333" name="Rectangle 21"/>
          <p:cNvSpPr>
            <a:spLocks noGrp="1" noChangeArrowheads="1"/>
          </p:cNvSpPr>
          <p:nvPr>
            <p:ph type="ctrTitle" sz="quarter"/>
          </p:nvPr>
        </p:nvSpPr>
        <p:spPr bwMode="gray">
          <a:xfrm>
            <a:off x="2124075" y="2924175"/>
            <a:ext cx="6551613" cy="596900"/>
          </a:xfrm>
        </p:spPr>
        <p:txBody>
          <a:bodyPr/>
          <a:lstStyle>
            <a:lvl1pPr algn="ctr">
              <a:defRPr sz="4000"/>
            </a:lvl1pPr>
          </a:lstStyle>
          <a:p>
            <a:r>
              <a:rPr lang="zh-CN" altLang="en-US" smtClean="0"/>
              <a:t>单击此处编辑母版标题样式</a:t>
            </a:r>
            <a:endParaRPr lang="en-US" altLang="ko-KR"/>
          </a:p>
        </p:txBody>
      </p:sp>
      <p:sp>
        <p:nvSpPr>
          <p:cNvPr id="13334" name="Rectangle 22"/>
          <p:cNvSpPr>
            <a:spLocks noGrp="1" noChangeArrowheads="1"/>
          </p:cNvSpPr>
          <p:nvPr>
            <p:ph type="subTitle" sz="quarter" idx="1"/>
          </p:nvPr>
        </p:nvSpPr>
        <p:spPr>
          <a:xfrm>
            <a:off x="2195513" y="3644900"/>
            <a:ext cx="6480175" cy="504825"/>
          </a:xfrm>
        </p:spPr>
        <p:txBody>
          <a:bodyPr/>
          <a:lstStyle>
            <a:lvl1pPr marL="0" indent="0" algn="ctr">
              <a:buFont typeface="Wingdings" panose="05000000000000000000" pitchFamily="2" charset="2"/>
              <a:buNone/>
              <a:defRPr sz="2400">
                <a:solidFill>
                  <a:schemeClr val="bg1"/>
                </a:solidFill>
                <a:latin typeface="Arial" panose="020B0604020202020204" pitchFamily="34" charset="0"/>
              </a:defRPr>
            </a:lvl1pPr>
          </a:lstStyle>
          <a:p>
            <a:r>
              <a:rPr lang="zh-CN" altLang="en-US" smtClean="0"/>
              <a:t>单击此处编辑母版副标题样式</a:t>
            </a:r>
            <a:endParaRPr lang="en-US" altLang="ko-KR"/>
          </a:p>
        </p:txBody>
      </p:sp>
      <p:sp>
        <p:nvSpPr>
          <p:cNvPr id="13335" name="Rectangle 23"/>
          <p:cNvSpPr>
            <a:spLocks noGrp="1" noChangeArrowheads="1"/>
          </p:cNvSpPr>
          <p:nvPr>
            <p:ph type="dt" sz="quarter" idx="2"/>
          </p:nvPr>
        </p:nvSpPr>
        <p:spPr>
          <a:xfrm>
            <a:off x="457200" y="6553200"/>
            <a:ext cx="2133600" cy="152400"/>
          </a:xfrm>
        </p:spPr>
        <p:txBody>
          <a:bodyPr/>
          <a:lstStyle>
            <a:lvl1pPr>
              <a:defRPr>
                <a:effectLst/>
                <a:latin typeface="Times New Roman" panose="02020603050405020304" pitchFamily="18" charset="0"/>
              </a:defRPr>
            </a:lvl1pPr>
          </a:lstStyle>
          <a:p>
            <a:endParaRPr lang="en-US" altLang="ko-KR"/>
          </a:p>
        </p:txBody>
      </p:sp>
      <p:sp>
        <p:nvSpPr>
          <p:cNvPr id="13336" name="Rectangle 24"/>
          <p:cNvSpPr>
            <a:spLocks noGrp="1" noChangeArrowheads="1"/>
          </p:cNvSpPr>
          <p:nvPr>
            <p:ph type="ftr" sz="quarter" idx="3"/>
          </p:nvPr>
        </p:nvSpPr>
        <p:spPr>
          <a:xfrm>
            <a:off x="3124200" y="6553200"/>
            <a:ext cx="2895600" cy="152400"/>
          </a:xfrm>
        </p:spPr>
        <p:txBody>
          <a:bodyPr/>
          <a:lstStyle>
            <a:lvl1pPr algn="ctr">
              <a:defRPr>
                <a:effectLst/>
                <a:latin typeface="Times New Roman" panose="02020603050405020304" pitchFamily="18" charset="0"/>
              </a:defRPr>
            </a:lvl1pPr>
          </a:lstStyle>
          <a:p>
            <a:endParaRPr lang="en-US" altLang="ko-KR"/>
          </a:p>
        </p:txBody>
      </p:sp>
      <p:sp>
        <p:nvSpPr>
          <p:cNvPr id="13337" name="Rectangle 25"/>
          <p:cNvSpPr>
            <a:spLocks noGrp="1" noChangeArrowheads="1"/>
          </p:cNvSpPr>
          <p:nvPr>
            <p:ph type="sldNum" sz="quarter" idx="4"/>
          </p:nvPr>
        </p:nvSpPr>
        <p:spPr>
          <a:xfrm>
            <a:off x="6553200" y="6553200"/>
            <a:ext cx="2133600" cy="152400"/>
          </a:xfrm>
        </p:spPr>
        <p:txBody>
          <a:bodyPr/>
          <a:lstStyle>
            <a:lvl1pPr algn="r">
              <a:defRPr>
                <a:effectLst/>
                <a:latin typeface="Times New Roman" panose="02020603050405020304" pitchFamily="18" charset="0"/>
              </a:defRPr>
            </a:lvl1pPr>
          </a:lstStyle>
          <a:p>
            <a:fld id="{9E889E06-E82E-473D-807B-85B182F3CC10}" type="slidenum">
              <a:rPr lang="ko-KR" altLang="en-US"/>
            </a:fld>
            <a:endParaRPr lang="en-US" altLang="ko-KR"/>
          </a:p>
        </p:txBody>
      </p:sp>
      <p:sp>
        <p:nvSpPr>
          <p:cNvPr id="13352" name="AutoShape 40"/>
          <p:cNvSpPr>
            <a:spLocks noChangeArrowheads="1"/>
          </p:cNvSpPr>
          <p:nvPr/>
        </p:nvSpPr>
        <p:spPr bwMode="auto">
          <a:xfrm>
            <a:off x="352425" y="333375"/>
            <a:ext cx="8458200" cy="6172200"/>
          </a:xfrm>
          <a:prstGeom prst="roundRect">
            <a:avLst>
              <a:gd name="adj" fmla="val 9782"/>
            </a:avLst>
          </a:prstGeom>
          <a:noFill/>
          <a:ln w="28575">
            <a:solidFill>
              <a:schemeClr val="bg2"/>
            </a:solidFill>
            <a:round/>
          </a:ln>
          <a:effectLst/>
        </p:spPr>
        <p:txBody>
          <a:bodyPr wrap="none" anchor="ctr"/>
          <a:lstStyle/>
          <a:p>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ko-KR"/>
          </a:p>
        </p:txBody>
      </p:sp>
      <p:sp>
        <p:nvSpPr>
          <p:cNvPr id="5" name="页脚占位符 4"/>
          <p:cNvSpPr>
            <a:spLocks noGrp="1"/>
          </p:cNvSpPr>
          <p:nvPr>
            <p:ph type="ftr" sz="quarter" idx="11"/>
          </p:nvPr>
        </p:nvSpPr>
        <p:spPr/>
        <p:txBody>
          <a:bodyPr/>
          <a:lstStyle>
            <a:lvl1pPr>
              <a:defRPr/>
            </a:lvl1pPr>
          </a:lstStyle>
          <a:p>
            <a:endParaRPr lang="en-US" altLang="ko-KR"/>
          </a:p>
        </p:txBody>
      </p:sp>
      <p:sp>
        <p:nvSpPr>
          <p:cNvPr id="6" name="灯片编号占位符 5"/>
          <p:cNvSpPr>
            <a:spLocks noGrp="1"/>
          </p:cNvSpPr>
          <p:nvPr>
            <p:ph type="sldNum" sz="quarter" idx="12"/>
          </p:nvPr>
        </p:nvSpPr>
        <p:spPr/>
        <p:txBody>
          <a:bodyPr/>
          <a:lstStyle>
            <a:lvl1pPr>
              <a:defRPr/>
            </a:lvl1pPr>
          </a:lstStyle>
          <a:p>
            <a:fld id="{B62E6A2C-76AD-45B4-B917-5FEB7E5F5B27}" type="slidenum">
              <a:rPr lang="ko-KR" altLang="en-US"/>
            </a:fld>
            <a:endParaRPr lang="en-US" altLang="ko-K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endParaRPr lang="en-US" altLang="ko-KR"/>
          </a:p>
        </p:txBody>
      </p:sp>
      <p:sp>
        <p:nvSpPr>
          <p:cNvPr id="5" name="页脚占位符 4"/>
          <p:cNvSpPr>
            <a:spLocks noGrp="1"/>
          </p:cNvSpPr>
          <p:nvPr>
            <p:ph type="ftr" sz="quarter" idx="11"/>
          </p:nvPr>
        </p:nvSpPr>
        <p:spPr/>
        <p:txBody>
          <a:bodyPr/>
          <a:lstStyle>
            <a:lvl1pPr>
              <a:defRPr/>
            </a:lvl1pPr>
          </a:lstStyle>
          <a:p>
            <a:endParaRPr lang="en-US" altLang="ko-KR"/>
          </a:p>
        </p:txBody>
      </p:sp>
      <p:sp>
        <p:nvSpPr>
          <p:cNvPr id="6" name="灯片编号占位符 5"/>
          <p:cNvSpPr>
            <a:spLocks noGrp="1"/>
          </p:cNvSpPr>
          <p:nvPr>
            <p:ph type="sldNum" sz="quarter" idx="12"/>
          </p:nvPr>
        </p:nvSpPr>
        <p:spPr/>
        <p:txBody>
          <a:bodyPr/>
          <a:lstStyle>
            <a:lvl1pPr>
              <a:defRPr/>
            </a:lvl1pPr>
          </a:lstStyle>
          <a:p>
            <a:fld id="{D58EA29B-0AF7-49DB-92FD-8F32A7824B6F}" type="slidenum">
              <a:rPr lang="ko-KR" altLang="en-US"/>
            </a:fld>
            <a:endParaRPr lang="en-US" altLang="ko-K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95288" y="1371600"/>
            <a:ext cx="4135437"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83125" y="1371600"/>
            <a:ext cx="4137025"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ko-KR"/>
          </a:p>
        </p:txBody>
      </p:sp>
      <p:sp>
        <p:nvSpPr>
          <p:cNvPr id="6" name="页脚占位符 5"/>
          <p:cNvSpPr>
            <a:spLocks noGrp="1"/>
          </p:cNvSpPr>
          <p:nvPr>
            <p:ph type="ftr" sz="quarter" idx="11"/>
          </p:nvPr>
        </p:nvSpPr>
        <p:spPr/>
        <p:txBody>
          <a:bodyPr/>
          <a:lstStyle>
            <a:lvl1pPr>
              <a:defRPr/>
            </a:lvl1pPr>
          </a:lstStyle>
          <a:p>
            <a:endParaRPr lang="en-US" altLang="ko-KR"/>
          </a:p>
        </p:txBody>
      </p:sp>
      <p:sp>
        <p:nvSpPr>
          <p:cNvPr id="7" name="灯片编号占位符 6"/>
          <p:cNvSpPr>
            <a:spLocks noGrp="1"/>
          </p:cNvSpPr>
          <p:nvPr>
            <p:ph type="sldNum" sz="quarter" idx="12"/>
          </p:nvPr>
        </p:nvSpPr>
        <p:spPr/>
        <p:txBody>
          <a:bodyPr/>
          <a:lstStyle>
            <a:lvl1pPr>
              <a:defRPr/>
            </a:lvl1pPr>
          </a:lstStyle>
          <a:p>
            <a:fld id="{04505DF3-CA6B-4C1D-AD31-37972C76FF0F}" type="slidenum">
              <a:rPr lang="ko-KR" altLang="en-US"/>
            </a:fld>
            <a:endParaRPr lang="en-US" altLang="ko-K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ko-KR"/>
          </a:p>
        </p:txBody>
      </p:sp>
      <p:sp>
        <p:nvSpPr>
          <p:cNvPr id="8" name="页脚占位符 7"/>
          <p:cNvSpPr>
            <a:spLocks noGrp="1"/>
          </p:cNvSpPr>
          <p:nvPr>
            <p:ph type="ftr" sz="quarter" idx="11"/>
          </p:nvPr>
        </p:nvSpPr>
        <p:spPr/>
        <p:txBody>
          <a:bodyPr/>
          <a:lstStyle>
            <a:lvl1pPr>
              <a:defRPr/>
            </a:lvl1pPr>
          </a:lstStyle>
          <a:p>
            <a:endParaRPr lang="en-US" altLang="ko-KR"/>
          </a:p>
        </p:txBody>
      </p:sp>
      <p:sp>
        <p:nvSpPr>
          <p:cNvPr id="9" name="灯片编号占位符 8"/>
          <p:cNvSpPr>
            <a:spLocks noGrp="1"/>
          </p:cNvSpPr>
          <p:nvPr>
            <p:ph type="sldNum" sz="quarter" idx="12"/>
          </p:nvPr>
        </p:nvSpPr>
        <p:spPr/>
        <p:txBody>
          <a:bodyPr/>
          <a:lstStyle>
            <a:lvl1pPr>
              <a:defRPr/>
            </a:lvl1pPr>
          </a:lstStyle>
          <a:p>
            <a:fld id="{AB0FB5BE-A4BB-42EE-8A57-1F27B7384A4E}" type="slidenum">
              <a:rPr lang="ko-KR" altLang="en-US"/>
            </a:fld>
            <a:endParaRPr lang="en-US" altLang="ko-K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ko-KR"/>
          </a:p>
        </p:txBody>
      </p:sp>
      <p:sp>
        <p:nvSpPr>
          <p:cNvPr id="4" name="页脚占位符 3"/>
          <p:cNvSpPr>
            <a:spLocks noGrp="1"/>
          </p:cNvSpPr>
          <p:nvPr>
            <p:ph type="ftr" sz="quarter" idx="11"/>
          </p:nvPr>
        </p:nvSpPr>
        <p:spPr/>
        <p:txBody>
          <a:bodyPr/>
          <a:lstStyle>
            <a:lvl1pPr>
              <a:defRPr/>
            </a:lvl1pPr>
          </a:lstStyle>
          <a:p>
            <a:endParaRPr lang="en-US" altLang="ko-KR"/>
          </a:p>
        </p:txBody>
      </p:sp>
      <p:sp>
        <p:nvSpPr>
          <p:cNvPr id="5" name="灯片编号占位符 4"/>
          <p:cNvSpPr>
            <a:spLocks noGrp="1"/>
          </p:cNvSpPr>
          <p:nvPr>
            <p:ph type="sldNum" sz="quarter" idx="12"/>
          </p:nvPr>
        </p:nvSpPr>
        <p:spPr/>
        <p:txBody>
          <a:bodyPr/>
          <a:lstStyle>
            <a:lvl1pPr>
              <a:defRPr/>
            </a:lvl1pPr>
          </a:lstStyle>
          <a:p>
            <a:fld id="{F26E1403-8ABA-4D9C-AF7F-25D90C1E9709}" type="slidenum">
              <a:rPr lang="ko-KR" altLang="en-US"/>
            </a:fld>
            <a:endParaRPr lang="en-US" altLang="ko-K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ko-KR"/>
          </a:p>
        </p:txBody>
      </p:sp>
      <p:sp>
        <p:nvSpPr>
          <p:cNvPr id="3" name="页脚占位符 2"/>
          <p:cNvSpPr>
            <a:spLocks noGrp="1"/>
          </p:cNvSpPr>
          <p:nvPr>
            <p:ph type="ftr" sz="quarter" idx="11"/>
          </p:nvPr>
        </p:nvSpPr>
        <p:spPr/>
        <p:txBody>
          <a:bodyPr/>
          <a:lstStyle>
            <a:lvl1pPr>
              <a:defRPr/>
            </a:lvl1pPr>
          </a:lstStyle>
          <a:p>
            <a:endParaRPr lang="en-US" altLang="ko-KR"/>
          </a:p>
        </p:txBody>
      </p:sp>
      <p:sp>
        <p:nvSpPr>
          <p:cNvPr id="4" name="灯片编号占位符 3"/>
          <p:cNvSpPr>
            <a:spLocks noGrp="1"/>
          </p:cNvSpPr>
          <p:nvPr>
            <p:ph type="sldNum" sz="quarter" idx="12"/>
          </p:nvPr>
        </p:nvSpPr>
        <p:spPr/>
        <p:txBody>
          <a:bodyPr/>
          <a:lstStyle>
            <a:lvl1pPr>
              <a:defRPr/>
            </a:lvl1pPr>
          </a:lstStyle>
          <a:p>
            <a:fld id="{4727C488-18EC-4E29-A14F-AD6956AA426D}" type="slidenum">
              <a:rPr lang="ko-KR" altLang="en-US"/>
            </a:fld>
            <a:endParaRPr lang="en-US" altLang="ko-K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ltLang="ko-KR"/>
          </a:p>
        </p:txBody>
      </p:sp>
      <p:sp>
        <p:nvSpPr>
          <p:cNvPr id="6" name="页脚占位符 5"/>
          <p:cNvSpPr>
            <a:spLocks noGrp="1"/>
          </p:cNvSpPr>
          <p:nvPr>
            <p:ph type="ftr" sz="quarter" idx="11"/>
          </p:nvPr>
        </p:nvSpPr>
        <p:spPr/>
        <p:txBody>
          <a:bodyPr/>
          <a:lstStyle>
            <a:lvl1pPr>
              <a:defRPr/>
            </a:lvl1pPr>
          </a:lstStyle>
          <a:p>
            <a:endParaRPr lang="en-US" altLang="ko-KR"/>
          </a:p>
        </p:txBody>
      </p:sp>
      <p:sp>
        <p:nvSpPr>
          <p:cNvPr id="7" name="灯片编号占位符 6"/>
          <p:cNvSpPr>
            <a:spLocks noGrp="1"/>
          </p:cNvSpPr>
          <p:nvPr>
            <p:ph type="sldNum" sz="quarter" idx="12"/>
          </p:nvPr>
        </p:nvSpPr>
        <p:spPr/>
        <p:txBody>
          <a:bodyPr/>
          <a:lstStyle>
            <a:lvl1pPr>
              <a:defRPr/>
            </a:lvl1pPr>
          </a:lstStyle>
          <a:p>
            <a:fld id="{18F7C0CA-EF08-4740-8B71-E87D36CE861F}" type="slidenum">
              <a:rPr lang="ko-KR" altLang="en-US"/>
            </a:fld>
            <a:endParaRPr lang="en-US" altLang="ko-K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ltLang="ko-KR"/>
          </a:p>
        </p:txBody>
      </p:sp>
      <p:sp>
        <p:nvSpPr>
          <p:cNvPr id="6" name="页脚占位符 5"/>
          <p:cNvSpPr>
            <a:spLocks noGrp="1"/>
          </p:cNvSpPr>
          <p:nvPr>
            <p:ph type="ftr" sz="quarter" idx="11"/>
          </p:nvPr>
        </p:nvSpPr>
        <p:spPr/>
        <p:txBody>
          <a:bodyPr/>
          <a:lstStyle>
            <a:lvl1pPr>
              <a:defRPr/>
            </a:lvl1pPr>
          </a:lstStyle>
          <a:p>
            <a:endParaRPr lang="en-US" altLang="ko-KR"/>
          </a:p>
        </p:txBody>
      </p:sp>
      <p:sp>
        <p:nvSpPr>
          <p:cNvPr id="7" name="灯片编号占位符 6"/>
          <p:cNvSpPr>
            <a:spLocks noGrp="1"/>
          </p:cNvSpPr>
          <p:nvPr>
            <p:ph type="sldNum" sz="quarter" idx="12"/>
          </p:nvPr>
        </p:nvSpPr>
        <p:spPr/>
        <p:txBody>
          <a:bodyPr/>
          <a:lstStyle>
            <a:lvl1pPr>
              <a:defRPr/>
            </a:lvl1pPr>
          </a:lstStyle>
          <a:p>
            <a:fld id="{F84E648C-E707-4AAC-BC9C-F42CA658A958}" type="slidenum">
              <a:rPr lang="ko-KR" altLang="en-US"/>
            </a:fld>
            <a:endParaRPr lang="en-US" altLang="ko-K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ko-KR"/>
          </a:p>
        </p:txBody>
      </p:sp>
      <p:sp>
        <p:nvSpPr>
          <p:cNvPr id="5" name="页脚占位符 4"/>
          <p:cNvSpPr>
            <a:spLocks noGrp="1"/>
          </p:cNvSpPr>
          <p:nvPr>
            <p:ph type="ftr" sz="quarter" idx="11"/>
          </p:nvPr>
        </p:nvSpPr>
        <p:spPr/>
        <p:txBody>
          <a:bodyPr/>
          <a:lstStyle>
            <a:lvl1pPr>
              <a:defRPr/>
            </a:lvl1pPr>
          </a:lstStyle>
          <a:p>
            <a:endParaRPr lang="en-US" altLang="ko-KR"/>
          </a:p>
        </p:txBody>
      </p:sp>
      <p:sp>
        <p:nvSpPr>
          <p:cNvPr id="6" name="灯片编号占位符 5"/>
          <p:cNvSpPr>
            <a:spLocks noGrp="1"/>
          </p:cNvSpPr>
          <p:nvPr>
            <p:ph type="sldNum" sz="quarter" idx="12"/>
          </p:nvPr>
        </p:nvSpPr>
        <p:spPr/>
        <p:txBody>
          <a:bodyPr/>
          <a:lstStyle>
            <a:lvl1pPr>
              <a:defRPr/>
            </a:lvl1pPr>
          </a:lstStyle>
          <a:p>
            <a:fld id="{A28C81D9-A2B5-48CB-BFF1-BF210F696785}" type="slidenum">
              <a:rPr lang="ko-KR" altLang="en-US"/>
            </a:fld>
            <a:endParaRPr lang="en-US" altLang="ko-K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5125" y="620713"/>
            <a:ext cx="2105025" cy="570388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620713"/>
            <a:ext cx="6167437" cy="570388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ko-KR"/>
          </a:p>
        </p:txBody>
      </p:sp>
      <p:sp>
        <p:nvSpPr>
          <p:cNvPr id="5" name="页脚占位符 4"/>
          <p:cNvSpPr>
            <a:spLocks noGrp="1"/>
          </p:cNvSpPr>
          <p:nvPr>
            <p:ph type="ftr" sz="quarter" idx="11"/>
          </p:nvPr>
        </p:nvSpPr>
        <p:spPr/>
        <p:txBody>
          <a:bodyPr/>
          <a:lstStyle>
            <a:lvl1pPr>
              <a:defRPr/>
            </a:lvl1pPr>
          </a:lstStyle>
          <a:p>
            <a:endParaRPr lang="en-US" altLang="ko-KR"/>
          </a:p>
        </p:txBody>
      </p:sp>
      <p:sp>
        <p:nvSpPr>
          <p:cNvPr id="6" name="灯片编号占位符 5"/>
          <p:cNvSpPr>
            <a:spLocks noGrp="1"/>
          </p:cNvSpPr>
          <p:nvPr>
            <p:ph type="sldNum" sz="quarter" idx="12"/>
          </p:nvPr>
        </p:nvSpPr>
        <p:spPr/>
        <p:txBody>
          <a:bodyPr/>
          <a:lstStyle>
            <a:lvl1pPr>
              <a:defRPr/>
            </a:lvl1pPr>
          </a:lstStyle>
          <a:p>
            <a:fld id="{4C435C31-E155-4382-86CF-BCCF1EDD0DEB}" type="slidenum">
              <a:rPr lang="ko-KR" altLang="en-US"/>
            </a:fld>
            <a:endParaRPr lang="en-US" altLang="ko-K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900113" y="620713"/>
            <a:ext cx="7848600" cy="609600"/>
          </a:xfrm>
        </p:spPr>
        <p:txBody>
          <a:bodyPr/>
          <a:lstStyle/>
          <a:p>
            <a:r>
              <a:rPr lang="zh-CN" altLang="en-US" smtClean="0"/>
              <a:t>单击此处编辑母版标题样式</a:t>
            </a:r>
            <a:endParaRPr lang="zh-CN" altLang="en-US"/>
          </a:p>
        </p:txBody>
      </p:sp>
      <p:sp>
        <p:nvSpPr>
          <p:cNvPr id="3" name="表格占位符 2"/>
          <p:cNvSpPr>
            <a:spLocks noGrp="1"/>
          </p:cNvSpPr>
          <p:nvPr>
            <p:ph type="tbl" idx="1" hasCustomPrompt="1"/>
          </p:nvPr>
        </p:nvSpPr>
        <p:spPr>
          <a:xfrm>
            <a:off x="395288" y="1371600"/>
            <a:ext cx="8424862" cy="4953000"/>
          </a:xfrm>
        </p:spPr>
        <p:txBody>
          <a:bodyPr/>
          <a:lstStyle/>
          <a:p>
            <a:r>
              <a:rPr lang="zh-CN" altLang="en-US" smtClean="0"/>
              <a:t>单击图标添加表格</a:t>
            </a:r>
            <a:endParaRPr lang="zh-CN" altLang="en-US"/>
          </a:p>
        </p:txBody>
      </p:sp>
      <p:sp>
        <p:nvSpPr>
          <p:cNvPr id="4" name="日期占位符 3"/>
          <p:cNvSpPr>
            <a:spLocks noGrp="1"/>
          </p:cNvSpPr>
          <p:nvPr>
            <p:ph type="dt" sz="half" idx="10"/>
          </p:nvPr>
        </p:nvSpPr>
        <p:spPr>
          <a:xfrm>
            <a:off x="327025" y="6477000"/>
            <a:ext cx="2514600" cy="304800"/>
          </a:xfrm>
        </p:spPr>
        <p:txBody>
          <a:bodyPr/>
          <a:lstStyle>
            <a:lvl1pPr>
              <a:defRPr/>
            </a:lvl1pPr>
          </a:lstStyle>
          <a:p>
            <a:endParaRPr lang="en-US" altLang="ko-KR"/>
          </a:p>
        </p:txBody>
      </p:sp>
      <p:sp>
        <p:nvSpPr>
          <p:cNvPr id="5" name="页脚占位符 4"/>
          <p:cNvSpPr>
            <a:spLocks noGrp="1"/>
          </p:cNvSpPr>
          <p:nvPr>
            <p:ph type="ftr" sz="quarter" idx="11"/>
          </p:nvPr>
        </p:nvSpPr>
        <p:spPr>
          <a:xfrm>
            <a:off x="5943600" y="6477000"/>
            <a:ext cx="2895600" cy="304800"/>
          </a:xfrm>
        </p:spPr>
        <p:txBody>
          <a:bodyPr/>
          <a:lstStyle>
            <a:lvl1pPr>
              <a:defRPr/>
            </a:lvl1pPr>
          </a:lstStyle>
          <a:p>
            <a:endParaRPr lang="en-US" altLang="ko-KR"/>
          </a:p>
        </p:txBody>
      </p:sp>
      <p:sp>
        <p:nvSpPr>
          <p:cNvPr id="6" name="灯片编号占位符 5"/>
          <p:cNvSpPr>
            <a:spLocks noGrp="1"/>
          </p:cNvSpPr>
          <p:nvPr>
            <p:ph type="sldNum" sz="quarter" idx="12"/>
          </p:nvPr>
        </p:nvSpPr>
        <p:spPr>
          <a:xfrm>
            <a:off x="3276600" y="6477000"/>
            <a:ext cx="2133600" cy="304800"/>
          </a:xfrm>
        </p:spPr>
        <p:txBody>
          <a:bodyPr/>
          <a:lstStyle>
            <a:lvl1pPr>
              <a:defRPr/>
            </a:lvl1pPr>
          </a:lstStyle>
          <a:p>
            <a:fld id="{564F1A64-A9F0-479F-9240-06169346851C}" type="slidenum">
              <a:rPr lang="ko-KR" altLang="en-US"/>
            </a:fld>
            <a:endParaRPr lang="en-US" altLang="ko-K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标题和图表">
    <p:spTree>
      <p:nvGrpSpPr>
        <p:cNvPr id="1" name=""/>
        <p:cNvGrpSpPr/>
        <p:nvPr/>
      </p:nvGrpSpPr>
      <p:grpSpPr>
        <a:xfrm>
          <a:off x="0" y="0"/>
          <a:ext cx="0" cy="0"/>
          <a:chOff x="0" y="0"/>
          <a:chExt cx="0" cy="0"/>
        </a:xfrm>
      </p:grpSpPr>
      <p:sp>
        <p:nvSpPr>
          <p:cNvPr id="2" name="标题 1"/>
          <p:cNvSpPr>
            <a:spLocks noGrp="1"/>
          </p:cNvSpPr>
          <p:nvPr>
            <p:ph type="title"/>
          </p:nvPr>
        </p:nvSpPr>
        <p:spPr>
          <a:xfrm>
            <a:off x="900113" y="620713"/>
            <a:ext cx="7848600" cy="609600"/>
          </a:xfrm>
        </p:spPr>
        <p:txBody>
          <a:bodyPr/>
          <a:lstStyle/>
          <a:p>
            <a:r>
              <a:rPr lang="zh-CN" altLang="en-US" smtClean="0"/>
              <a:t>单击此处编辑母版标题样式</a:t>
            </a:r>
            <a:endParaRPr lang="zh-CN" altLang="en-US"/>
          </a:p>
        </p:txBody>
      </p:sp>
      <p:sp>
        <p:nvSpPr>
          <p:cNvPr id="3" name="图表占位符 2"/>
          <p:cNvSpPr>
            <a:spLocks noGrp="1"/>
          </p:cNvSpPr>
          <p:nvPr>
            <p:ph type="chart" idx="1" hasCustomPrompt="1"/>
          </p:nvPr>
        </p:nvSpPr>
        <p:spPr>
          <a:xfrm>
            <a:off x="395288" y="1371600"/>
            <a:ext cx="8424862" cy="4953000"/>
          </a:xfrm>
        </p:spPr>
        <p:txBody>
          <a:bodyPr/>
          <a:lstStyle/>
          <a:p>
            <a:r>
              <a:rPr lang="zh-CN" altLang="en-US" smtClean="0"/>
              <a:t>单击图标添加图表</a:t>
            </a:r>
            <a:endParaRPr lang="zh-CN" altLang="en-US"/>
          </a:p>
        </p:txBody>
      </p:sp>
      <p:sp>
        <p:nvSpPr>
          <p:cNvPr id="4" name="日期占位符 3"/>
          <p:cNvSpPr>
            <a:spLocks noGrp="1"/>
          </p:cNvSpPr>
          <p:nvPr>
            <p:ph type="dt" sz="half" idx="10"/>
          </p:nvPr>
        </p:nvSpPr>
        <p:spPr>
          <a:xfrm>
            <a:off x="327025" y="6477000"/>
            <a:ext cx="2514600" cy="304800"/>
          </a:xfrm>
        </p:spPr>
        <p:txBody>
          <a:bodyPr/>
          <a:lstStyle>
            <a:lvl1pPr>
              <a:defRPr/>
            </a:lvl1pPr>
          </a:lstStyle>
          <a:p>
            <a:endParaRPr lang="en-US" altLang="ko-KR"/>
          </a:p>
        </p:txBody>
      </p:sp>
      <p:sp>
        <p:nvSpPr>
          <p:cNvPr id="5" name="页脚占位符 4"/>
          <p:cNvSpPr>
            <a:spLocks noGrp="1"/>
          </p:cNvSpPr>
          <p:nvPr>
            <p:ph type="ftr" sz="quarter" idx="11"/>
          </p:nvPr>
        </p:nvSpPr>
        <p:spPr>
          <a:xfrm>
            <a:off x="5943600" y="6477000"/>
            <a:ext cx="2895600" cy="304800"/>
          </a:xfrm>
        </p:spPr>
        <p:txBody>
          <a:bodyPr/>
          <a:lstStyle>
            <a:lvl1pPr>
              <a:defRPr/>
            </a:lvl1pPr>
          </a:lstStyle>
          <a:p>
            <a:endParaRPr lang="en-US" altLang="ko-KR"/>
          </a:p>
        </p:txBody>
      </p:sp>
      <p:sp>
        <p:nvSpPr>
          <p:cNvPr id="6" name="灯片编号占位符 5"/>
          <p:cNvSpPr>
            <a:spLocks noGrp="1"/>
          </p:cNvSpPr>
          <p:nvPr>
            <p:ph type="sldNum" sz="quarter" idx="12"/>
          </p:nvPr>
        </p:nvSpPr>
        <p:spPr>
          <a:xfrm>
            <a:off x="3276600" y="6477000"/>
            <a:ext cx="2133600" cy="304800"/>
          </a:xfrm>
        </p:spPr>
        <p:txBody>
          <a:bodyPr/>
          <a:lstStyle>
            <a:lvl1pPr>
              <a:defRPr/>
            </a:lvl1pPr>
          </a:lstStyle>
          <a:p>
            <a:fld id="{4952EB1E-C7F8-431B-807E-E12F791D1E58}" type="slidenum">
              <a:rPr lang="ko-KR" altLang="en-US"/>
            </a:fld>
            <a:endParaRPr lang="en-US" altLang="ko-K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22" name="Rectangle 34"/>
          <p:cNvSpPr>
            <a:spLocks noChangeArrowheads="1"/>
          </p:cNvSpPr>
          <p:nvPr/>
        </p:nvSpPr>
        <p:spPr bwMode="ltGray">
          <a:xfrm>
            <a:off x="925513" y="669925"/>
            <a:ext cx="8218487" cy="565150"/>
          </a:xfrm>
          <a:prstGeom prst="rect">
            <a:avLst/>
          </a:prstGeom>
          <a:solidFill>
            <a:schemeClr val="folHlink"/>
          </a:solidFill>
          <a:ln w="9525">
            <a:noFill/>
            <a:miter lim="800000"/>
          </a:ln>
          <a:effectLst/>
        </p:spPr>
        <p:txBody>
          <a:bodyPr wrap="none" anchor="ctr"/>
          <a:lstStyle/>
          <a:p>
            <a:endParaRPr lang="zh-CN" altLang="en-US"/>
          </a:p>
        </p:txBody>
      </p:sp>
      <p:sp>
        <p:nvSpPr>
          <p:cNvPr id="12323" name="Oval 35"/>
          <p:cNvSpPr>
            <a:spLocks noChangeArrowheads="1"/>
          </p:cNvSpPr>
          <p:nvPr/>
        </p:nvSpPr>
        <p:spPr bwMode="ltGray">
          <a:xfrm>
            <a:off x="403225" y="165100"/>
            <a:ext cx="1016000" cy="1066800"/>
          </a:xfrm>
          <a:prstGeom prst="ellipse">
            <a:avLst/>
          </a:prstGeom>
          <a:solidFill>
            <a:schemeClr val="folHlink"/>
          </a:solidFill>
          <a:ln w="9525">
            <a:noFill/>
            <a:round/>
          </a:ln>
          <a:effectLst/>
        </p:spPr>
        <p:txBody>
          <a:bodyPr wrap="none" anchor="ctr"/>
          <a:lstStyle/>
          <a:p>
            <a:endParaRPr lang="zh-CN" altLang="en-US"/>
          </a:p>
        </p:txBody>
      </p:sp>
      <p:sp>
        <p:nvSpPr>
          <p:cNvPr id="12324" name="Rectangle 36"/>
          <p:cNvSpPr>
            <a:spLocks noChangeArrowheads="1"/>
          </p:cNvSpPr>
          <p:nvPr/>
        </p:nvSpPr>
        <p:spPr bwMode="gray">
          <a:xfrm>
            <a:off x="0" y="1588"/>
            <a:ext cx="9155113" cy="684212"/>
          </a:xfrm>
          <a:prstGeom prst="rect">
            <a:avLst/>
          </a:prstGeom>
          <a:gradFill rotWithShape="1">
            <a:gsLst>
              <a:gs pos="0">
                <a:schemeClr val="tx2"/>
              </a:gs>
              <a:gs pos="100000">
                <a:schemeClr val="tx2">
                  <a:gamma/>
                  <a:shade val="36471"/>
                  <a:invGamma/>
                </a:schemeClr>
              </a:gs>
            </a:gsLst>
            <a:lin ang="5400000" scaled="1"/>
          </a:gradFill>
          <a:ln w="9525">
            <a:noFill/>
            <a:miter lim="800000"/>
          </a:ln>
          <a:effectLst/>
        </p:spPr>
        <p:txBody>
          <a:bodyPr wrap="none" anchor="ctr"/>
          <a:lstStyle/>
          <a:p>
            <a:endParaRPr lang="zh-CN" altLang="en-US"/>
          </a:p>
        </p:txBody>
      </p:sp>
      <p:sp>
        <p:nvSpPr>
          <p:cNvPr id="12325" name="Rectangle 37"/>
          <p:cNvSpPr>
            <a:spLocks noChangeArrowheads="1"/>
          </p:cNvSpPr>
          <p:nvPr/>
        </p:nvSpPr>
        <p:spPr bwMode="gray">
          <a:xfrm>
            <a:off x="0" y="0"/>
            <a:ext cx="7699375" cy="609600"/>
          </a:xfrm>
          <a:prstGeom prst="rect">
            <a:avLst/>
          </a:prstGeom>
          <a:solidFill>
            <a:schemeClr val="accent2"/>
          </a:solidFill>
          <a:ln w="9525">
            <a:noFill/>
            <a:miter lim="800000"/>
          </a:ln>
          <a:effectLst/>
        </p:spPr>
        <p:txBody>
          <a:bodyPr wrap="none" anchor="ctr"/>
          <a:lstStyle/>
          <a:p>
            <a:endParaRPr lang="zh-CN" altLang="en-US"/>
          </a:p>
        </p:txBody>
      </p:sp>
      <p:sp>
        <p:nvSpPr>
          <p:cNvPr id="12326" name="Rectangle 38"/>
          <p:cNvSpPr>
            <a:spLocks noChangeArrowheads="1"/>
          </p:cNvSpPr>
          <p:nvPr/>
        </p:nvSpPr>
        <p:spPr bwMode="gray">
          <a:xfrm>
            <a:off x="7800997" y="142852"/>
            <a:ext cx="1343003" cy="304800"/>
          </a:xfrm>
          <a:prstGeom prst="rect">
            <a:avLst/>
          </a:prstGeom>
          <a:noFill/>
          <a:ln w="9525">
            <a:noFill/>
            <a:miter lim="800000"/>
          </a:ln>
          <a:effectLst/>
        </p:spPr>
        <p:txBody>
          <a:bodyPr/>
          <a:lstStyle/>
          <a:p>
            <a:pPr marL="342900" indent="-342900" algn="ctr" eaLnBrk="1" latinLnBrk="1" hangingPunct="1">
              <a:spcBef>
                <a:spcPct val="20000"/>
              </a:spcBef>
            </a:pPr>
            <a:r>
              <a:rPr kumimoji="1" lang="zh-CN" altLang="en-US" sz="2100" baseline="0" dirty="0" smtClean="0">
                <a:solidFill>
                  <a:schemeClr val="bg1"/>
                </a:solidFill>
                <a:latin typeface="Arial Black" panose="020B0A04020102020204" pitchFamily="34" charset="0"/>
                <a:ea typeface="华文彩云" pitchFamily="2" charset="-122"/>
              </a:rPr>
              <a:t>科信中心</a:t>
            </a:r>
            <a:endParaRPr kumimoji="1" lang="en-US" altLang="ko-KR" sz="2100" baseline="0" dirty="0">
              <a:solidFill>
                <a:schemeClr val="bg1"/>
              </a:solidFill>
              <a:latin typeface="Arial Black" panose="020B0A04020102020204" pitchFamily="34" charset="0"/>
              <a:ea typeface="华文彩云" pitchFamily="2" charset="-122"/>
            </a:endParaRPr>
          </a:p>
        </p:txBody>
      </p:sp>
      <p:sp>
        <p:nvSpPr>
          <p:cNvPr id="12327" name="Rectangle 39"/>
          <p:cNvSpPr>
            <a:spLocks noChangeArrowheads="1"/>
          </p:cNvSpPr>
          <p:nvPr/>
        </p:nvSpPr>
        <p:spPr bwMode="white">
          <a:xfrm>
            <a:off x="4343400" y="142875"/>
            <a:ext cx="3352800" cy="304800"/>
          </a:xfrm>
          <a:prstGeom prst="rect">
            <a:avLst/>
          </a:prstGeom>
          <a:noFill/>
          <a:ln w="9525">
            <a:noFill/>
            <a:miter lim="800000"/>
          </a:ln>
          <a:effectLst/>
        </p:spPr>
        <p:txBody>
          <a:bodyPr/>
          <a:lstStyle/>
          <a:p>
            <a:pPr marL="342900" indent="-342900" algn="r" eaLnBrk="1" latinLnBrk="1" hangingPunct="1">
              <a:spcBef>
                <a:spcPct val="20000"/>
              </a:spcBef>
            </a:pPr>
            <a:endParaRPr kumimoji="1" lang="ko-KR" altLang="en-US" sz="1600" b="1" dirty="0">
              <a:solidFill>
                <a:schemeClr val="tx2"/>
              </a:solidFill>
              <a:latin typeface="Arial" panose="020B0604020202020204" pitchFamily="34" charset="0"/>
              <a:ea typeface="굴림" pitchFamily="50" charset="-127"/>
            </a:endParaRPr>
          </a:p>
        </p:txBody>
      </p:sp>
      <p:sp>
        <p:nvSpPr>
          <p:cNvPr id="12309" name="Rectangle 21"/>
          <p:cNvSpPr>
            <a:spLocks noGrp="1" noChangeArrowheads="1"/>
          </p:cNvSpPr>
          <p:nvPr>
            <p:ph type="title"/>
          </p:nvPr>
        </p:nvSpPr>
        <p:spPr bwMode="black">
          <a:xfrm>
            <a:off x="900113" y="620713"/>
            <a:ext cx="7848600" cy="6096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单击此处编辑母版标题样式</a:t>
            </a:r>
            <a:endParaRPr lang="en-US" altLang="ko-KR" smtClean="0"/>
          </a:p>
        </p:txBody>
      </p:sp>
      <p:sp>
        <p:nvSpPr>
          <p:cNvPr id="12310" name="Rectangle 22"/>
          <p:cNvSpPr>
            <a:spLocks noGrp="1" noChangeArrowheads="1"/>
          </p:cNvSpPr>
          <p:nvPr>
            <p:ph type="body" idx="1"/>
          </p:nvPr>
        </p:nvSpPr>
        <p:spPr bwMode="auto">
          <a:xfrm>
            <a:off x="395288" y="1371600"/>
            <a:ext cx="8424862" cy="4953000"/>
          </a:xfrm>
          <a:prstGeom prst="rect">
            <a:avLst/>
          </a:prstGeom>
          <a:noFill/>
          <a:ln w="9525">
            <a:noFill/>
            <a:miter lim="800000"/>
          </a:ln>
          <a:effectLst/>
        </p:spPr>
        <p:txBody>
          <a:bodyPr vert="horz" wrap="square" lIns="91440" tIns="45720" rIns="91440" bIns="45720" numCol="1" anchor="t" anchorCtr="0" compatLnSpc="1"/>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altLang="ko-KR" dirty="0" smtClean="0"/>
          </a:p>
        </p:txBody>
      </p:sp>
      <p:sp>
        <p:nvSpPr>
          <p:cNvPr id="12311" name="Rectangle 23"/>
          <p:cNvSpPr>
            <a:spLocks noGrp="1" noChangeArrowheads="1"/>
          </p:cNvSpPr>
          <p:nvPr>
            <p:ph type="dt" sz="half" idx="2"/>
          </p:nvPr>
        </p:nvSpPr>
        <p:spPr bwMode="auto">
          <a:xfrm>
            <a:off x="327025" y="6477000"/>
            <a:ext cx="2514600" cy="304800"/>
          </a:xfrm>
          <a:prstGeom prst="rect">
            <a:avLst/>
          </a:prstGeom>
          <a:noFill/>
          <a:ln w="9525">
            <a:noFill/>
            <a:miter lim="800000"/>
          </a:ln>
          <a:effectLst/>
        </p:spPr>
        <p:txBody>
          <a:bodyPr vert="horz" wrap="square" lIns="91440" tIns="45720" rIns="91440" bIns="45720" numCol="1" anchor="t" anchorCtr="0" compatLnSpc="1"/>
          <a:lstStyle>
            <a:lvl1pPr eaLnBrk="1" hangingPunct="1">
              <a:defRPr sz="1000">
                <a:effectLst>
                  <a:outerShdw blurRad="38100" dist="38100" dir="2700000" algn="tl">
                    <a:srgbClr val="C0C0C0"/>
                  </a:outerShdw>
                </a:effectLst>
                <a:latin typeface="+mn-lt"/>
                <a:ea typeface="굴림" pitchFamily="50" charset="-127"/>
              </a:defRPr>
            </a:lvl1pPr>
          </a:lstStyle>
          <a:p>
            <a:endParaRPr lang="en-US" altLang="ko-KR"/>
          </a:p>
        </p:txBody>
      </p:sp>
      <p:sp>
        <p:nvSpPr>
          <p:cNvPr id="12312" name="Rectangle 24"/>
          <p:cNvSpPr>
            <a:spLocks noGrp="1" noChangeArrowheads="1"/>
          </p:cNvSpPr>
          <p:nvPr>
            <p:ph type="ftr" sz="quarter" idx="3"/>
          </p:nvPr>
        </p:nvSpPr>
        <p:spPr bwMode="auto">
          <a:xfrm>
            <a:off x="5943600" y="6477000"/>
            <a:ext cx="2895600" cy="3048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000">
                <a:effectLst>
                  <a:outerShdw blurRad="38100" dist="38100" dir="2700000" algn="tl">
                    <a:srgbClr val="C0C0C0"/>
                  </a:outerShdw>
                </a:effectLst>
                <a:latin typeface="+mn-lt"/>
                <a:ea typeface="굴림" pitchFamily="50" charset="-127"/>
              </a:defRPr>
            </a:lvl1pPr>
          </a:lstStyle>
          <a:p>
            <a:endParaRPr lang="en-US" altLang="ko-KR"/>
          </a:p>
        </p:txBody>
      </p:sp>
      <p:sp>
        <p:nvSpPr>
          <p:cNvPr id="12313" name="Rectangle 25"/>
          <p:cNvSpPr>
            <a:spLocks noGrp="1" noChangeArrowheads="1"/>
          </p:cNvSpPr>
          <p:nvPr>
            <p:ph type="sldNum" sz="quarter" idx="4"/>
          </p:nvPr>
        </p:nvSpPr>
        <p:spPr bwMode="auto">
          <a:xfrm>
            <a:off x="3276600" y="6477000"/>
            <a:ext cx="2133600" cy="30480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00">
                <a:effectLst>
                  <a:outerShdw blurRad="38100" dist="38100" dir="2700000" algn="tl">
                    <a:srgbClr val="C0C0C0"/>
                  </a:outerShdw>
                </a:effectLst>
                <a:latin typeface="+mn-lt"/>
                <a:ea typeface="굴림" pitchFamily="50" charset="-127"/>
              </a:defRPr>
            </a:lvl1pPr>
          </a:lstStyle>
          <a:p>
            <a:fld id="{BEB433CD-FAC3-45A1-8143-1FC43D6933A1}" type="slidenum">
              <a:rPr lang="ko-KR" altLang="en-US"/>
            </a:fld>
            <a:endParaRPr lang="en-US" altLang="ko-K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l" rtl="0" eaLnBrk="1" fontAlgn="base" hangingPunct="1">
        <a:spcBef>
          <a:spcPct val="0"/>
        </a:spcBef>
        <a:spcAft>
          <a:spcPct val="0"/>
        </a:spcAft>
        <a:defRPr sz="3600" b="1">
          <a:solidFill>
            <a:schemeClr val="bg1"/>
          </a:solidFill>
          <a:latin typeface="+mj-lt"/>
          <a:ea typeface="+mj-ea"/>
          <a:cs typeface="+mj-cs"/>
        </a:defRPr>
      </a:lvl1pPr>
      <a:lvl2pPr algn="l" rtl="0" eaLnBrk="1" fontAlgn="base" hangingPunct="1">
        <a:spcBef>
          <a:spcPct val="0"/>
        </a:spcBef>
        <a:spcAft>
          <a:spcPct val="0"/>
        </a:spcAft>
        <a:defRPr sz="3600" b="1">
          <a:solidFill>
            <a:schemeClr val="bg1"/>
          </a:solidFill>
          <a:latin typeface="Arial" panose="020B0604020202020204" pitchFamily="34" charset="0"/>
        </a:defRPr>
      </a:lvl2pPr>
      <a:lvl3pPr algn="l" rtl="0" eaLnBrk="1" fontAlgn="base" hangingPunct="1">
        <a:spcBef>
          <a:spcPct val="0"/>
        </a:spcBef>
        <a:spcAft>
          <a:spcPct val="0"/>
        </a:spcAft>
        <a:defRPr sz="3600" b="1">
          <a:solidFill>
            <a:schemeClr val="bg1"/>
          </a:solidFill>
          <a:latin typeface="Arial" panose="020B0604020202020204" pitchFamily="34" charset="0"/>
        </a:defRPr>
      </a:lvl3pPr>
      <a:lvl4pPr algn="l" rtl="0" eaLnBrk="1" fontAlgn="base" hangingPunct="1">
        <a:spcBef>
          <a:spcPct val="0"/>
        </a:spcBef>
        <a:spcAft>
          <a:spcPct val="0"/>
        </a:spcAft>
        <a:defRPr sz="3600" b="1">
          <a:solidFill>
            <a:schemeClr val="bg1"/>
          </a:solidFill>
          <a:latin typeface="Arial" panose="020B0604020202020204" pitchFamily="34" charset="0"/>
        </a:defRPr>
      </a:lvl4pPr>
      <a:lvl5pPr algn="l" rtl="0" eaLnBrk="1" fontAlgn="base" hangingPunct="1">
        <a:spcBef>
          <a:spcPct val="0"/>
        </a:spcBef>
        <a:spcAft>
          <a:spcPct val="0"/>
        </a:spcAft>
        <a:defRPr sz="3600" b="1">
          <a:solidFill>
            <a:schemeClr val="bg1"/>
          </a:solidFill>
          <a:latin typeface="Arial" panose="020B0604020202020204" pitchFamily="34" charset="0"/>
        </a:defRPr>
      </a:lvl5pPr>
      <a:lvl6pPr marL="457200" algn="l" rtl="0" eaLnBrk="1" fontAlgn="base" hangingPunct="1">
        <a:spcBef>
          <a:spcPct val="0"/>
        </a:spcBef>
        <a:spcAft>
          <a:spcPct val="0"/>
        </a:spcAft>
        <a:defRPr sz="3600" b="1">
          <a:solidFill>
            <a:schemeClr val="bg1"/>
          </a:solidFill>
          <a:latin typeface="Arial" panose="020B0604020202020204" pitchFamily="34" charset="0"/>
        </a:defRPr>
      </a:lvl6pPr>
      <a:lvl7pPr marL="914400" algn="l" rtl="0" eaLnBrk="1" fontAlgn="base" hangingPunct="1">
        <a:spcBef>
          <a:spcPct val="0"/>
        </a:spcBef>
        <a:spcAft>
          <a:spcPct val="0"/>
        </a:spcAft>
        <a:defRPr sz="3600" b="1">
          <a:solidFill>
            <a:schemeClr val="bg1"/>
          </a:solidFill>
          <a:latin typeface="Arial" panose="020B0604020202020204" pitchFamily="34" charset="0"/>
        </a:defRPr>
      </a:lvl7pPr>
      <a:lvl8pPr marL="1371600" algn="l" rtl="0" eaLnBrk="1" fontAlgn="base" hangingPunct="1">
        <a:spcBef>
          <a:spcPct val="0"/>
        </a:spcBef>
        <a:spcAft>
          <a:spcPct val="0"/>
        </a:spcAft>
        <a:defRPr sz="3600" b="1">
          <a:solidFill>
            <a:schemeClr val="bg1"/>
          </a:solidFill>
          <a:latin typeface="Arial" panose="020B0604020202020204" pitchFamily="34" charset="0"/>
        </a:defRPr>
      </a:lvl8pPr>
      <a:lvl9pPr marL="1828800" algn="l" rtl="0" eaLnBrk="1" fontAlgn="base" hangingPunct="1">
        <a:spcBef>
          <a:spcPct val="0"/>
        </a:spcBef>
        <a:spcAft>
          <a:spcPct val="0"/>
        </a:spcAft>
        <a:defRPr sz="3600" b="1">
          <a:solidFill>
            <a:schemeClr val="bg1"/>
          </a:solidFill>
          <a:latin typeface="Arial" panose="020B0604020202020204" pitchFamily="34" charset="0"/>
        </a:defRPr>
      </a:lvl9pPr>
    </p:titleStyle>
    <p:bodyStyle>
      <a:lvl1pPr marL="342900" indent="-342900" algn="l" rtl="0" eaLnBrk="1" fontAlgn="base" hangingPunct="1">
        <a:spcBef>
          <a:spcPct val="20000"/>
        </a:spcBef>
        <a:spcAft>
          <a:spcPct val="0"/>
        </a:spcAft>
        <a:buClr>
          <a:schemeClr val="accent1"/>
        </a:buClr>
        <a:buSzPct val="80000"/>
        <a:buFont typeface="Wingdings" panose="05000000000000000000" pitchFamily="2" charset="2"/>
        <a:buChar char="l"/>
        <a:defRPr sz="28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2"/>
        </a:buClr>
        <a:buSzPct val="70000"/>
        <a:buFont typeface="Wingdings" panose="05000000000000000000" pitchFamily="2" charset="2"/>
        <a:buChar char="l"/>
        <a:defRPr sz="2400">
          <a:solidFill>
            <a:schemeClr val="tx1"/>
          </a:solidFill>
          <a:latin typeface="+mn-lt"/>
        </a:defRPr>
      </a:lvl2pPr>
      <a:lvl3pPr marL="1143000" indent="-228600" algn="l" rtl="0" eaLnBrk="1" fontAlgn="base" hangingPunct="1">
        <a:spcBef>
          <a:spcPct val="20000"/>
        </a:spcBef>
        <a:spcAft>
          <a:spcPct val="0"/>
        </a:spcAft>
        <a:buClr>
          <a:schemeClr val="folHlink"/>
        </a:buClr>
        <a:buSzPct val="60000"/>
        <a:buFont typeface="Wingdings" panose="05000000000000000000" pitchFamily="2" charset="2"/>
        <a:buChar char="l"/>
        <a:defRPr sz="2400">
          <a:solidFill>
            <a:schemeClr val="tx1"/>
          </a:solidFill>
          <a:latin typeface="+mn-lt"/>
        </a:defRPr>
      </a:lvl3pPr>
      <a:lvl4pPr marL="1600200" indent="-228600" algn="l" rtl="0" eaLnBrk="1" fontAlgn="base" hangingPunct="1">
        <a:spcBef>
          <a:spcPct val="20000"/>
        </a:spcBef>
        <a:spcAft>
          <a:spcPct val="0"/>
        </a:spcAft>
        <a:buClr>
          <a:schemeClr val="tx1"/>
        </a:buClr>
        <a:buSzPct val="85000"/>
        <a:buFont typeface="Arial" panose="020B0604020202020204" pitchFamily="34" charset="0"/>
        <a:buChar char="–"/>
        <a:defRPr sz="2000">
          <a:solidFill>
            <a:schemeClr val="tx1"/>
          </a:solidFill>
          <a:latin typeface="+mn-lt"/>
        </a:defRPr>
      </a:lvl4pPr>
      <a:lvl5pPr marL="2057400" indent="-228600" algn="l" rtl="0" eaLnBrk="1" fontAlgn="base" hangingPunct="1">
        <a:spcBef>
          <a:spcPct val="20000"/>
        </a:spcBef>
        <a:spcAft>
          <a:spcPct val="0"/>
        </a:spcAft>
        <a:buClr>
          <a:schemeClr val="tx1"/>
        </a:buClr>
        <a:buSzPct val="75000"/>
        <a:buFont typeface="Arial" panose="020B0604020202020204" pitchFamily="34" charset="0"/>
        <a:buChar char="–"/>
        <a:defRPr sz="2000">
          <a:solidFill>
            <a:schemeClr val="tx1"/>
          </a:solidFill>
          <a:latin typeface="+mn-lt"/>
        </a:defRPr>
      </a:lvl5pPr>
      <a:lvl6pPr marL="2514600" indent="-228600" algn="l" rtl="0" eaLnBrk="1" fontAlgn="base" hangingPunct="1">
        <a:spcBef>
          <a:spcPct val="20000"/>
        </a:spcBef>
        <a:spcAft>
          <a:spcPct val="0"/>
        </a:spcAft>
        <a:buClr>
          <a:schemeClr val="tx1"/>
        </a:buClr>
        <a:buSzPct val="75000"/>
        <a:buFont typeface="Arial" panose="020B0604020202020204" pitchFamily="34" charset="0"/>
        <a:buChar char="–"/>
        <a:defRPr sz="2000">
          <a:solidFill>
            <a:schemeClr val="tx1"/>
          </a:solidFill>
          <a:latin typeface="+mn-lt"/>
        </a:defRPr>
      </a:lvl6pPr>
      <a:lvl7pPr marL="2971800" indent="-228600" algn="l" rtl="0" eaLnBrk="1" fontAlgn="base" hangingPunct="1">
        <a:spcBef>
          <a:spcPct val="20000"/>
        </a:spcBef>
        <a:spcAft>
          <a:spcPct val="0"/>
        </a:spcAft>
        <a:buClr>
          <a:schemeClr val="tx1"/>
        </a:buClr>
        <a:buSzPct val="75000"/>
        <a:buFont typeface="Arial" panose="020B0604020202020204" pitchFamily="34" charset="0"/>
        <a:buChar char="–"/>
        <a:defRPr sz="2000">
          <a:solidFill>
            <a:schemeClr val="tx1"/>
          </a:solidFill>
          <a:latin typeface="+mn-lt"/>
        </a:defRPr>
      </a:lvl7pPr>
      <a:lvl8pPr marL="3429000" indent="-228600" algn="l" rtl="0" eaLnBrk="1" fontAlgn="base" hangingPunct="1">
        <a:spcBef>
          <a:spcPct val="20000"/>
        </a:spcBef>
        <a:spcAft>
          <a:spcPct val="0"/>
        </a:spcAft>
        <a:buClr>
          <a:schemeClr val="tx1"/>
        </a:buClr>
        <a:buSzPct val="75000"/>
        <a:buFont typeface="Arial" panose="020B0604020202020204" pitchFamily="34" charset="0"/>
        <a:buChar char="–"/>
        <a:defRPr sz="2000">
          <a:solidFill>
            <a:schemeClr val="tx1"/>
          </a:solidFill>
          <a:latin typeface="+mn-lt"/>
        </a:defRPr>
      </a:lvl8pPr>
      <a:lvl9pPr marL="3886200" indent="-228600" algn="l" rtl="0" eaLnBrk="1" fontAlgn="base" hangingPunct="1">
        <a:spcBef>
          <a:spcPct val="20000"/>
        </a:spcBef>
        <a:spcAft>
          <a:spcPct val="0"/>
        </a:spcAft>
        <a:buClr>
          <a:schemeClr val="tx1"/>
        </a:buClr>
        <a:buSzPct val="75000"/>
        <a:buFont typeface="Arial" panose="020B0604020202020204" pitchFamily="34" charset="0"/>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ctrTitle"/>
          </p:nvPr>
        </p:nvSpPr>
        <p:spPr/>
        <p:txBody>
          <a:bodyPr/>
          <a:lstStyle/>
          <a:p>
            <a:r>
              <a:rPr lang="en-US" altLang="ko-KR" dirty="0" smtClean="0">
                <a:latin typeface="宋体" panose="02010600030101010101" pitchFamily="2" charset="-122"/>
                <a:ea typeface="宋体" panose="02010600030101010101" pitchFamily="2" charset="-122"/>
              </a:rPr>
              <a:t>IT</a:t>
            </a:r>
            <a:r>
              <a:rPr lang="zh-CN" altLang="en-US" dirty="0" smtClean="0">
                <a:latin typeface="宋体" panose="02010600030101010101" pitchFamily="2" charset="-122"/>
                <a:ea typeface="宋体" panose="02010600030101010101" pitchFamily="2" charset="-122"/>
              </a:rPr>
              <a:t>运维管理系统需求方案</a:t>
            </a:r>
            <a:endParaRPr lang="ko-KR" altLang="en-US" dirty="0">
              <a:latin typeface="宋体" panose="02010600030101010101" pitchFamily="2" charset="-122"/>
              <a:ea typeface="굴림" pitchFamily="50" charset="-127"/>
            </a:endParaRPr>
          </a:p>
        </p:txBody>
      </p:sp>
      <p:sp>
        <p:nvSpPr>
          <p:cNvPr id="33795" name="Rectangle 3"/>
          <p:cNvSpPr>
            <a:spLocks noGrp="1" noChangeArrowheads="1"/>
          </p:cNvSpPr>
          <p:nvPr>
            <p:ph type="subTitle" idx="1"/>
          </p:nvPr>
        </p:nvSpPr>
        <p:spPr/>
        <p:txBody>
          <a:bodyPr/>
          <a:lstStyle/>
          <a:p>
            <a:r>
              <a:rPr lang="zh-CN" altLang="en-US" sz="2000" dirty="0" smtClean="0">
                <a:latin typeface="楷体_GB2312" pitchFamily="49" charset="-122"/>
                <a:ea typeface="楷体_GB2312" pitchFamily="49" charset="-122"/>
              </a:rPr>
              <a:t>科技信息中心</a:t>
            </a:r>
            <a:endParaRPr lang="ko-KR" altLang="en-US" sz="2000" dirty="0">
              <a:latin typeface="楷体_GB2312" pitchFamily="49" charset="-122"/>
              <a:ea typeface="굴림" pitchFamily="50" charset="-127"/>
            </a:endParaRPr>
          </a:p>
        </p:txBody>
      </p:sp>
      <p:graphicFrame>
        <p:nvGraphicFramePr>
          <p:cNvPr id="33796" name="Object 4"/>
          <p:cNvGraphicFramePr>
            <a:graphicFrameLocks noChangeAspect="1"/>
          </p:cNvGraphicFramePr>
          <p:nvPr/>
        </p:nvGraphicFramePr>
        <p:xfrm>
          <a:off x="1547813" y="1989138"/>
          <a:ext cx="533400" cy="474662"/>
        </p:xfrm>
        <a:graphic>
          <a:graphicData uri="http://schemas.openxmlformats.org/presentationml/2006/ole">
            <mc:AlternateContent xmlns:mc="http://schemas.openxmlformats.org/markup-compatibility/2006">
              <mc:Choice xmlns:v="urn:schemas-microsoft-com:vml" Requires="v">
                <p:oleObj spid="_x0000_s33797" name="Image" r:id="rId1" imgW="4152900" imgH="3937000" progId="">
                  <p:embed/>
                </p:oleObj>
              </mc:Choice>
              <mc:Fallback>
                <p:oleObj name="Image" r:id="rId1" imgW="4152900" imgH="3937000" progId="">
                  <p:embed/>
                  <p:pic>
                    <p:nvPicPr>
                      <p:cNvPr id="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989138"/>
                        <a:ext cx="533400" cy="474662"/>
                      </a:xfrm>
                      <a:prstGeom prst="rect">
                        <a:avLst/>
                      </a:prstGeom>
                      <a:noFill/>
                      <a:ln w="19050" cap="sq">
                        <a:solidFill>
                          <a:schemeClr val="bg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3799" name="Picture 7"/>
          <p:cNvPicPr>
            <a:picLocks noChangeAspect="1" noChangeArrowheads="1"/>
          </p:cNvPicPr>
          <p:nvPr/>
        </p:nvPicPr>
        <p:blipFill>
          <a:blip r:embed="rId3"/>
          <a:srcRect/>
          <a:stretch>
            <a:fillRect/>
          </a:stretch>
        </p:blipFill>
        <p:spPr bwMode="auto">
          <a:xfrm>
            <a:off x="1547813" y="769938"/>
            <a:ext cx="533400" cy="474662"/>
          </a:xfrm>
          <a:prstGeom prst="rect">
            <a:avLst/>
          </a:prstGeom>
          <a:noFill/>
          <a:ln w="19050">
            <a:solidFill>
              <a:schemeClr val="bg1"/>
            </a:solidFill>
            <a:miter lim="800000"/>
            <a:headEnd/>
            <a:tailEnd/>
          </a:ln>
        </p:spPr>
      </p:pic>
      <p:pic>
        <p:nvPicPr>
          <p:cNvPr id="33800" name="Picture 8"/>
          <p:cNvPicPr>
            <a:picLocks noChangeAspect="1" noChangeArrowheads="1"/>
          </p:cNvPicPr>
          <p:nvPr/>
        </p:nvPicPr>
        <p:blipFill>
          <a:blip r:embed="rId4"/>
          <a:srcRect/>
          <a:stretch>
            <a:fillRect/>
          </a:stretch>
        </p:blipFill>
        <p:spPr bwMode="auto">
          <a:xfrm>
            <a:off x="1547813" y="1379538"/>
            <a:ext cx="533400" cy="474662"/>
          </a:xfrm>
          <a:prstGeom prst="rect">
            <a:avLst/>
          </a:prstGeom>
          <a:noFill/>
          <a:ln w="19050">
            <a:solidFill>
              <a:schemeClr val="bg1"/>
            </a:solidFill>
            <a:miter lim="800000"/>
            <a:headEnd/>
            <a:tailEnd/>
          </a:ln>
        </p:spPr>
      </p:pic>
      <p:pic>
        <p:nvPicPr>
          <p:cNvPr id="2" name="图片 1" descr="微信图片_20241227203755"/>
          <p:cNvPicPr>
            <a:picLocks noChangeAspect="1"/>
          </p:cNvPicPr>
          <p:nvPr/>
        </p:nvPicPr>
        <p:blipFill>
          <a:blip r:embed="rId5"/>
          <a:stretch>
            <a:fillRect/>
          </a:stretch>
        </p:blipFill>
        <p:spPr>
          <a:xfrm>
            <a:off x="3851910" y="4220845"/>
            <a:ext cx="4060190" cy="201612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zh-CN" altLang="en-US" sz="3200" dirty="0" smtClean="0">
                <a:latin typeface="宋体" panose="02010600030101010101" pitchFamily="2" charset="-122"/>
                <a:ea typeface="宋体" panose="02010600030101010101" pitchFamily="2" charset="-122"/>
              </a:rPr>
              <a:t>目录</a:t>
            </a:r>
            <a:endParaRPr lang="ko-KR" altLang="en-US" sz="3200" dirty="0">
              <a:latin typeface="宋体" panose="02010600030101010101" pitchFamily="2" charset="-122"/>
              <a:ea typeface="굴림" pitchFamily="50" charset="-127"/>
            </a:endParaRPr>
          </a:p>
        </p:txBody>
      </p:sp>
      <p:sp>
        <p:nvSpPr>
          <p:cNvPr id="37891" name="AutoShape 3"/>
          <p:cNvSpPr>
            <a:spLocks noChangeArrowheads="1"/>
          </p:cNvSpPr>
          <p:nvPr/>
        </p:nvSpPr>
        <p:spPr bwMode="gray">
          <a:xfrm>
            <a:off x="1785918" y="1428736"/>
            <a:ext cx="5473700" cy="466725"/>
          </a:xfrm>
          <a:prstGeom prst="roundRect">
            <a:avLst>
              <a:gd name="adj" fmla="val 16667"/>
            </a:avLst>
          </a:prstGeom>
          <a:gradFill rotWithShape="1">
            <a:gsLst>
              <a:gs pos="0">
                <a:schemeClr val="hlink">
                  <a:gamma/>
                  <a:shade val="46275"/>
                  <a:invGamma/>
                </a:schemeClr>
              </a:gs>
              <a:gs pos="50000">
                <a:schemeClr val="hlink"/>
              </a:gs>
              <a:gs pos="100000">
                <a:schemeClr val="hlink">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ko-KR" altLang="en-US" sz="2400" dirty="0">
                <a:latin typeface="Arial" panose="020B0604020202020204" pitchFamily="34" charset="0"/>
                <a:ea typeface="굴림" pitchFamily="50" charset="-127"/>
              </a:rPr>
              <a:t> </a:t>
            </a:r>
            <a:r>
              <a:rPr kumimoji="1" lang="en-US" altLang="ko-KR" sz="2400" b="1" dirty="0">
                <a:solidFill>
                  <a:srgbClr val="FFFFFF"/>
                </a:solidFill>
                <a:latin typeface="宋体" panose="02010600030101010101" pitchFamily="2" charset="-122"/>
                <a:ea typeface="宋体" panose="02010600030101010101" pitchFamily="2" charset="-122"/>
              </a:rPr>
              <a:t>1</a:t>
            </a:r>
            <a:r>
              <a:rPr kumimoji="1" lang="en-US" altLang="ko-KR" sz="2400" b="1" dirty="0" smtClean="0">
                <a:solidFill>
                  <a:srgbClr val="FFFFFF"/>
                </a:solidFill>
                <a:latin typeface="宋体" panose="02010600030101010101" pitchFamily="2" charset="-122"/>
                <a:ea typeface="宋体" panose="02010600030101010101" pitchFamily="2" charset="-122"/>
              </a:rPr>
              <a:t>.</a:t>
            </a:r>
            <a:r>
              <a:rPr kumimoji="1" lang="zh-CN" altLang="en-US" sz="2400" b="1" dirty="0" smtClean="0">
                <a:solidFill>
                  <a:srgbClr val="FFFFFF"/>
                </a:solidFill>
                <a:latin typeface="宋体" panose="02010600030101010101" pitchFamily="2" charset="-122"/>
                <a:ea typeface="宋体" panose="02010600030101010101" pitchFamily="2" charset="-122"/>
              </a:rPr>
              <a:t>概述</a:t>
            </a:r>
            <a:endParaRPr kumimoji="1" lang="en-US" altLang="ko-KR" sz="2400" dirty="0">
              <a:latin typeface="宋体" panose="02010600030101010101" pitchFamily="2" charset="-122"/>
              <a:ea typeface="宋体" panose="02010600030101010101" pitchFamily="2" charset="-122"/>
            </a:endParaRPr>
          </a:p>
        </p:txBody>
      </p:sp>
      <p:sp>
        <p:nvSpPr>
          <p:cNvPr id="37892" name="AutoShape 4"/>
          <p:cNvSpPr>
            <a:spLocks noChangeArrowheads="1"/>
          </p:cNvSpPr>
          <p:nvPr/>
        </p:nvSpPr>
        <p:spPr bwMode="gray">
          <a:xfrm>
            <a:off x="1785918" y="2143116"/>
            <a:ext cx="5473700" cy="466725"/>
          </a:xfrm>
          <a:prstGeom prst="roundRect">
            <a:avLst>
              <a:gd name="adj" fmla="val 16667"/>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ko-KR" altLang="en-US" sz="2400" dirty="0">
                <a:latin typeface="Arial" panose="020B0604020202020204" pitchFamily="34" charset="0"/>
                <a:ea typeface="굴림" pitchFamily="50" charset="-127"/>
              </a:rPr>
              <a:t> </a:t>
            </a:r>
            <a:r>
              <a:rPr kumimoji="1" lang="en-US" altLang="ko-KR" sz="2400" b="1" dirty="0">
                <a:solidFill>
                  <a:srgbClr val="FFFFFF"/>
                </a:solidFill>
                <a:latin typeface="Arial" panose="020B0604020202020204" pitchFamily="34" charset="0"/>
                <a:ea typeface="굴림" pitchFamily="50" charset="-127"/>
              </a:rPr>
              <a:t>2. </a:t>
            </a:r>
            <a:r>
              <a:rPr kumimoji="1" lang="en-US" altLang="zh-CN" sz="2400" b="1" dirty="0" smtClean="0">
                <a:solidFill>
                  <a:srgbClr val="FFFFFF"/>
                </a:solidFill>
                <a:latin typeface="Arial" panose="020B0604020202020204" pitchFamily="34" charset="0"/>
                <a:ea typeface="굴림" pitchFamily="50" charset="-127"/>
              </a:rPr>
              <a:t>IT</a:t>
            </a:r>
            <a:r>
              <a:rPr kumimoji="1" lang="zh-CN" altLang="en-US" sz="2400" b="1" dirty="0" smtClean="0">
                <a:solidFill>
                  <a:srgbClr val="FFFFFF"/>
                </a:solidFill>
                <a:latin typeface="宋体" panose="02010600030101010101" pitchFamily="2" charset="-122"/>
                <a:ea typeface="宋体" panose="02010600030101010101" pitchFamily="2" charset="-122"/>
              </a:rPr>
              <a:t>运维管理体系介绍</a:t>
            </a:r>
            <a:endParaRPr kumimoji="1" lang="en-US" altLang="ko-KR" sz="2400" dirty="0">
              <a:latin typeface="宋体" panose="02010600030101010101" pitchFamily="2" charset="-122"/>
              <a:ea typeface="宋体" panose="02010600030101010101" pitchFamily="2" charset="-122"/>
            </a:endParaRPr>
          </a:p>
        </p:txBody>
      </p:sp>
      <p:sp>
        <p:nvSpPr>
          <p:cNvPr id="37893" name="AutoShape 5"/>
          <p:cNvSpPr>
            <a:spLocks noChangeArrowheads="1"/>
          </p:cNvSpPr>
          <p:nvPr/>
        </p:nvSpPr>
        <p:spPr bwMode="gray">
          <a:xfrm>
            <a:off x="1785918" y="5143512"/>
            <a:ext cx="5473700" cy="466725"/>
          </a:xfrm>
          <a:prstGeom prst="roundRect">
            <a:avLst>
              <a:gd name="adj" fmla="val 16667"/>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ko-KR" altLang="en-US" sz="2400" dirty="0">
                <a:latin typeface="Arial" panose="020B0604020202020204" pitchFamily="34" charset="0"/>
                <a:ea typeface="굴림" pitchFamily="50" charset="-127"/>
              </a:rPr>
              <a:t> </a:t>
            </a:r>
            <a:r>
              <a:rPr kumimoji="1" lang="en-US" altLang="zh-CN" sz="2400" b="1" dirty="0" smtClean="0">
                <a:solidFill>
                  <a:srgbClr val="FFFFFF"/>
                </a:solidFill>
                <a:latin typeface="Arial" panose="020B0604020202020204" pitchFamily="34" charset="0"/>
                <a:ea typeface="굴림" pitchFamily="50" charset="-127"/>
              </a:rPr>
              <a:t>6</a:t>
            </a:r>
            <a:r>
              <a:rPr kumimoji="1" lang="en-US" altLang="ko-KR" sz="2400" b="1" dirty="0" smtClean="0">
                <a:solidFill>
                  <a:srgbClr val="FFFFFF"/>
                </a:solidFill>
                <a:latin typeface="Arial" panose="020B0604020202020204" pitchFamily="34" charset="0"/>
                <a:ea typeface="굴림" pitchFamily="50" charset="-127"/>
              </a:rPr>
              <a:t>. </a:t>
            </a:r>
            <a:r>
              <a:rPr kumimoji="1" lang="en-US" altLang="zh-CN" sz="2400" b="1" dirty="0" smtClean="0">
                <a:solidFill>
                  <a:srgbClr val="FFFFFF"/>
                </a:solidFill>
                <a:latin typeface="宋体" panose="02010600030101010101" pitchFamily="2" charset="-122"/>
                <a:ea typeface="宋体" panose="02010600030101010101" pitchFamily="2" charset="-122"/>
              </a:rPr>
              <a:t>IT</a:t>
            </a:r>
            <a:r>
              <a:rPr kumimoji="1" lang="zh-CN" altLang="en-US" sz="2400" b="1" dirty="0" smtClean="0">
                <a:solidFill>
                  <a:srgbClr val="FFFFFF"/>
                </a:solidFill>
                <a:latin typeface="宋体" panose="02010600030101010101" pitchFamily="2" charset="-122"/>
                <a:ea typeface="宋体" panose="02010600030101010101" pitchFamily="2" charset="-122"/>
              </a:rPr>
              <a:t>运维管理服务需求及目标</a:t>
            </a:r>
            <a:endParaRPr kumimoji="1" lang="en-US" altLang="ko-KR" sz="2400" dirty="0">
              <a:latin typeface="宋体" panose="02010600030101010101" pitchFamily="2" charset="-122"/>
              <a:ea typeface="宋体" panose="02010600030101010101" pitchFamily="2" charset="-122"/>
            </a:endParaRPr>
          </a:p>
        </p:txBody>
      </p:sp>
      <p:sp>
        <p:nvSpPr>
          <p:cNvPr id="37894" name="AutoShape 6"/>
          <p:cNvSpPr>
            <a:spLocks noChangeArrowheads="1"/>
          </p:cNvSpPr>
          <p:nvPr/>
        </p:nvSpPr>
        <p:spPr bwMode="gray">
          <a:xfrm>
            <a:off x="1785918" y="2857496"/>
            <a:ext cx="5473700" cy="466725"/>
          </a:xfrm>
          <a:prstGeom prst="roundRect">
            <a:avLst>
              <a:gd name="adj" fmla="val 16667"/>
            </a:avLst>
          </a:prstGeom>
          <a:gradFill rotWithShape="1">
            <a:gsLst>
              <a:gs pos="0">
                <a:schemeClr val="folHlink">
                  <a:gamma/>
                  <a:shade val="46275"/>
                  <a:invGamma/>
                </a:schemeClr>
              </a:gs>
              <a:gs pos="50000">
                <a:schemeClr val="folHlink"/>
              </a:gs>
              <a:gs pos="100000">
                <a:schemeClr val="folHlink">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ko-KR" altLang="en-US" sz="2400" dirty="0">
                <a:latin typeface="Arial" panose="020B0604020202020204" pitchFamily="34" charset="0"/>
                <a:ea typeface="굴림" pitchFamily="50" charset="-127"/>
              </a:rPr>
              <a:t> </a:t>
            </a:r>
            <a:r>
              <a:rPr kumimoji="1" lang="en-US" altLang="zh-CN" sz="2400" b="1" dirty="0" smtClean="0">
                <a:solidFill>
                  <a:srgbClr val="FFFFFF"/>
                </a:solidFill>
                <a:latin typeface="宋体" panose="02010600030101010101" pitchFamily="2" charset="-122"/>
                <a:ea typeface="宋体" panose="02010600030101010101" pitchFamily="2" charset="-122"/>
              </a:rPr>
              <a:t>3</a:t>
            </a:r>
            <a:r>
              <a:rPr kumimoji="1" lang="en-US" altLang="ko-KR" sz="2400" b="1" dirty="0" smtClean="0">
                <a:solidFill>
                  <a:srgbClr val="FFFFFF"/>
                </a:solidFill>
                <a:latin typeface="宋体" panose="02010600030101010101" pitchFamily="2" charset="-122"/>
                <a:ea typeface="宋体" panose="02010600030101010101" pitchFamily="2" charset="-122"/>
              </a:rPr>
              <a:t>.</a:t>
            </a:r>
            <a:r>
              <a:rPr kumimoji="1" lang="en-US" altLang="en-US" sz="2400" b="1" dirty="0" smtClean="0">
                <a:solidFill>
                  <a:srgbClr val="FFFFFF"/>
                </a:solidFill>
                <a:latin typeface="宋体" panose="02010600030101010101" pitchFamily="2" charset="-122"/>
                <a:ea typeface="宋体" panose="02010600030101010101" pitchFamily="2" charset="-122"/>
              </a:rPr>
              <a:t>ITIL</a:t>
            </a:r>
            <a:r>
              <a:rPr kumimoji="1" lang="zh-CN" altLang="en-US" sz="2400" b="1" dirty="0" smtClean="0">
                <a:solidFill>
                  <a:srgbClr val="FFFFFF"/>
                </a:solidFill>
                <a:latin typeface="宋体" panose="02010600030101010101" pitchFamily="2" charset="-122"/>
                <a:ea typeface="宋体" panose="02010600030101010101" pitchFamily="2" charset="-122"/>
              </a:rPr>
              <a:t>运维服务管理体系</a:t>
            </a:r>
            <a:endParaRPr kumimoji="1" lang="en-US" altLang="ko-KR" sz="2400" b="1" dirty="0">
              <a:solidFill>
                <a:srgbClr val="FFFFFF"/>
              </a:solidFill>
              <a:latin typeface="宋体" panose="02010600030101010101" pitchFamily="2" charset="-122"/>
              <a:ea typeface="宋体" panose="02010600030101010101" pitchFamily="2" charset="-122"/>
            </a:endParaRPr>
          </a:p>
        </p:txBody>
      </p:sp>
      <p:sp>
        <p:nvSpPr>
          <p:cNvPr id="7" name="AutoShape 3"/>
          <p:cNvSpPr>
            <a:spLocks noChangeArrowheads="1"/>
          </p:cNvSpPr>
          <p:nvPr/>
        </p:nvSpPr>
        <p:spPr bwMode="gray">
          <a:xfrm>
            <a:off x="1785918" y="4357694"/>
            <a:ext cx="5473700" cy="466725"/>
          </a:xfrm>
          <a:prstGeom prst="roundRect">
            <a:avLst>
              <a:gd name="adj" fmla="val 16667"/>
            </a:avLst>
          </a:prstGeom>
          <a:gradFill rotWithShape="1">
            <a:gsLst>
              <a:gs pos="0">
                <a:srgbClr val="411D2C"/>
              </a:gs>
              <a:gs pos="50000">
                <a:schemeClr val="hlink"/>
              </a:gs>
              <a:gs pos="100000">
                <a:schemeClr val="hlink">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en-US" altLang="zh-CN" sz="2400" b="1" dirty="0" smtClean="0">
                <a:solidFill>
                  <a:srgbClr val="FFFFFF"/>
                </a:solidFill>
                <a:latin typeface="宋体" panose="02010600030101010101" pitchFamily="2" charset="-122"/>
                <a:ea typeface="宋体" panose="02010600030101010101" pitchFamily="2" charset="-122"/>
              </a:rPr>
              <a:t>5</a:t>
            </a:r>
            <a:r>
              <a:rPr kumimoji="1" lang="en-US" altLang="en-US" sz="2400" b="1" dirty="0" smtClean="0">
                <a:solidFill>
                  <a:srgbClr val="FFFFFF"/>
                </a:solidFill>
                <a:latin typeface="宋体" panose="02010600030101010101" pitchFamily="2" charset="-122"/>
                <a:ea typeface="宋体" panose="02010600030101010101" pitchFamily="2" charset="-122"/>
              </a:rPr>
              <a:t>.ITIL</a:t>
            </a:r>
            <a:r>
              <a:rPr kumimoji="1" lang="zh-CN" altLang="en-US" sz="2400" b="1" dirty="0" smtClean="0">
                <a:solidFill>
                  <a:srgbClr val="FFFFFF"/>
                </a:solidFill>
                <a:latin typeface="宋体" panose="02010600030101010101" pitchFamily="2" charset="-122"/>
                <a:ea typeface="宋体" panose="02010600030101010101" pitchFamily="2" charset="-122"/>
              </a:rPr>
              <a:t>产生的效益分析</a:t>
            </a:r>
            <a:endParaRPr kumimoji="1" lang="en-US" altLang="ko-KR" sz="2400" dirty="0">
              <a:latin typeface="宋体" panose="02010600030101010101" pitchFamily="2" charset="-122"/>
              <a:ea typeface="宋体" panose="02010600030101010101" pitchFamily="2" charset="-122"/>
            </a:endParaRPr>
          </a:p>
        </p:txBody>
      </p:sp>
      <p:sp>
        <p:nvSpPr>
          <p:cNvPr id="8" name="AutoShape 4"/>
          <p:cNvSpPr>
            <a:spLocks noChangeArrowheads="1"/>
          </p:cNvSpPr>
          <p:nvPr/>
        </p:nvSpPr>
        <p:spPr bwMode="gray">
          <a:xfrm>
            <a:off x="1785918" y="5862422"/>
            <a:ext cx="5473700" cy="466725"/>
          </a:xfrm>
          <a:prstGeom prst="roundRect">
            <a:avLst>
              <a:gd name="adj" fmla="val 16667"/>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ko-KR" altLang="en-US" sz="2400" dirty="0">
                <a:latin typeface="Arial" panose="020B0604020202020204" pitchFamily="34" charset="0"/>
                <a:ea typeface="굴림" pitchFamily="50" charset="-127"/>
              </a:rPr>
              <a:t> </a:t>
            </a:r>
            <a:r>
              <a:rPr kumimoji="1" lang="en-US" altLang="zh-CN" sz="2400" b="1" dirty="0" smtClean="0">
                <a:solidFill>
                  <a:srgbClr val="FFFFFF"/>
                </a:solidFill>
                <a:latin typeface="Arial" panose="020B0604020202020204" pitchFamily="34" charset="0"/>
                <a:ea typeface="굴림" pitchFamily="50" charset="-127"/>
              </a:rPr>
              <a:t>7</a:t>
            </a:r>
            <a:r>
              <a:rPr kumimoji="1" lang="en-US" altLang="ko-KR" sz="2400" b="1" dirty="0" smtClean="0">
                <a:solidFill>
                  <a:srgbClr val="FFFFFF"/>
                </a:solidFill>
                <a:latin typeface="Arial" panose="020B0604020202020204" pitchFamily="34" charset="0"/>
                <a:ea typeface="굴림" pitchFamily="50" charset="-127"/>
              </a:rPr>
              <a:t>. </a:t>
            </a:r>
            <a:r>
              <a:rPr kumimoji="1" lang="zh-CN" altLang="en-US" sz="2400" b="1" dirty="0" smtClean="0">
                <a:solidFill>
                  <a:srgbClr val="FFFFFF"/>
                </a:solidFill>
                <a:latin typeface="宋体" panose="02010600030101010101" pitchFamily="2" charset="-122"/>
                <a:ea typeface="宋体" panose="02010600030101010101" pitchFamily="2" charset="-122"/>
              </a:rPr>
              <a:t>培训及售后服务</a:t>
            </a:r>
            <a:endParaRPr kumimoji="1" lang="en-US" altLang="ko-KR" sz="2400" dirty="0">
              <a:latin typeface="宋体" panose="02010600030101010101" pitchFamily="2" charset="-122"/>
              <a:ea typeface="宋体" panose="02010600030101010101" pitchFamily="2" charset="-122"/>
            </a:endParaRPr>
          </a:p>
        </p:txBody>
      </p:sp>
      <p:sp>
        <p:nvSpPr>
          <p:cNvPr id="9" name="AutoShape 4"/>
          <p:cNvSpPr>
            <a:spLocks noChangeArrowheads="1"/>
          </p:cNvSpPr>
          <p:nvPr/>
        </p:nvSpPr>
        <p:spPr bwMode="gray">
          <a:xfrm>
            <a:off x="1785918" y="3571876"/>
            <a:ext cx="5473700" cy="466725"/>
          </a:xfrm>
          <a:prstGeom prst="roundRect">
            <a:avLst>
              <a:gd name="adj" fmla="val 16667"/>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38100">
            <a:solidFill>
              <a:schemeClr val="bg1"/>
            </a:solidFill>
            <a:round/>
          </a:ln>
          <a:effectLst>
            <a:outerShdw dist="107763" dir="2700000" algn="ctr" rotWithShape="0">
              <a:srgbClr val="808080">
                <a:alpha val="50000"/>
              </a:srgbClr>
            </a:outerShdw>
          </a:effectLst>
        </p:spPr>
        <p:txBody>
          <a:bodyPr wrap="none" anchor="ctr"/>
          <a:lstStyle/>
          <a:p>
            <a:pPr eaLnBrk="1" latinLnBrk="1" hangingPunct="1"/>
            <a:r>
              <a:rPr kumimoji="1" lang="ko-KR" altLang="en-US" sz="2400" dirty="0">
                <a:latin typeface="Arial" panose="020B0604020202020204" pitchFamily="34" charset="0"/>
                <a:ea typeface="굴림" pitchFamily="50" charset="-127"/>
              </a:rPr>
              <a:t> </a:t>
            </a:r>
            <a:r>
              <a:rPr kumimoji="1" lang="en-US" altLang="zh-CN" sz="2400" b="1" dirty="0" smtClean="0">
                <a:solidFill>
                  <a:srgbClr val="FFFFFF"/>
                </a:solidFill>
                <a:latin typeface="Arial" panose="020B0604020202020204" pitchFamily="34" charset="0"/>
                <a:ea typeface="굴림" pitchFamily="50" charset="-127"/>
              </a:rPr>
              <a:t>4</a:t>
            </a:r>
            <a:r>
              <a:rPr kumimoji="1" lang="en-US" altLang="ko-KR" sz="2400" b="1" dirty="0" smtClean="0">
                <a:solidFill>
                  <a:srgbClr val="FFFFFF"/>
                </a:solidFill>
                <a:latin typeface="Arial" panose="020B0604020202020204" pitchFamily="34" charset="0"/>
                <a:ea typeface="굴림" pitchFamily="50" charset="-127"/>
              </a:rPr>
              <a:t>. </a:t>
            </a:r>
            <a:r>
              <a:rPr kumimoji="1" lang="en-US" altLang="en-US" sz="2400" b="1" dirty="0" smtClean="0">
                <a:solidFill>
                  <a:srgbClr val="FFFFFF"/>
                </a:solidFill>
                <a:latin typeface="宋体" panose="02010600030101010101" pitchFamily="2" charset="-122"/>
                <a:ea typeface="宋体" panose="02010600030101010101" pitchFamily="2" charset="-122"/>
              </a:rPr>
              <a:t>ITIL</a:t>
            </a:r>
            <a:r>
              <a:rPr kumimoji="1" lang="zh-CN" altLang="en-US" sz="2400" b="1" dirty="0" smtClean="0">
                <a:solidFill>
                  <a:srgbClr val="FFFFFF"/>
                </a:solidFill>
                <a:latin typeface="宋体" panose="02010600030101010101" pitchFamily="2" charset="-122"/>
                <a:ea typeface="宋体" panose="02010600030101010101" pitchFamily="2" charset="-122"/>
              </a:rPr>
              <a:t>运维管理功能</a:t>
            </a:r>
            <a:endParaRPr kumimoji="1" lang="en-US" altLang="ko-KR" sz="2400" b="1" dirty="0">
              <a:solidFill>
                <a:srgbClr val="FFFFFF"/>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zh-CN" dirty="0" smtClean="0">
                <a:latin typeface="宋体" panose="02010600030101010101" pitchFamily="2" charset="-122"/>
                <a:ea typeface="宋体" panose="02010600030101010101" pitchFamily="2" charset="-122"/>
              </a:rPr>
              <a:t>1</a:t>
            </a:r>
            <a:r>
              <a:rPr lang="zh-CN" altLang="en-US" dirty="0" smtClean="0">
                <a:latin typeface="宋体" panose="02010600030101010101" pitchFamily="2" charset="-122"/>
                <a:ea typeface="宋体" panose="02010600030101010101" pitchFamily="2" charset="-122"/>
              </a:rPr>
              <a:t>、概述</a:t>
            </a:r>
            <a:endParaRPr lang="en-US" altLang="ko-KR" dirty="0">
              <a:latin typeface="宋体" panose="02010600030101010101" pitchFamily="2" charset="-122"/>
              <a:ea typeface="宋体" panose="02010600030101010101" pitchFamily="2" charset="-122"/>
            </a:endParaRPr>
          </a:p>
        </p:txBody>
      </p:sp>
      <p:sp>
        <p:nvSpPr>
          <p:cNvPr id="38915" name="Rectangle 3"/>
          <p:cNvSpPr>
            <a:spLocks noGrp="1" noChangeArrowheads="1"/>
          </p:cNvSpPr>
          <p:nvPr>
            <p:ph type="body" idx="1"/>
          </p:nvPr>
        </p:nvSpPr>
        <p:spPr>
          <a:xfrm>
            <a:off x="571472" y="1714488"/>
            <a:ext cx="7897810" cy="4643469"/>
          </a:xfrm>
        </p:spPr>
        <p:txBody>
          <a:bodyPr/>
          <a:lstStyle/>
          <a:p>
            <a:pPr marL="0" indent="457200">
              <a:spcBef>
                <a:spcPts val="0"/>
              </a:spcBef>
              <a:buNone/>
            </a:pPr>
            <a:r>
              <a:rPr lang="zh-CN" altLang="en-US" sz="1800" b="1" dirty="0" smtClean="0">
                <a:solidFill>
                  <a:schemeClr val="accent6"/>
                </a:solidFill>
                <a:latin typeface="宋体" panose="02010600030101010101" pitchFamily="2" charset="-122"/>
                <a:ea typeface="宋体" panose="02010600030101010101" pitchFamily="2" charset="-122"/>
              </a:rPr>
              <a:t>随着信息化的不断发展，企业越来越多的依赖</a:t>
            </a:r>
            <a:r>
              <a:rPr lang="en-US" sz="1800" b="1" dirty="0" smtClean="0">
                <a:solidFill>
                  <a:schemeClr val="accent6"/>
                </a:solidFill>
                <a:latin typeface="宋体" panose="02010600030101010101" pitchFamily="2" charset="-122"/>
                <a:ea typeface="宋体" panose="02010600030101010101" pitchFamily="2" charset="-122"/>
              </a:rPr>
              <a:t>PC</a:t>
            </a:r>
            <a:r>
              <a:rPr lang="zh-CN" altLang="en-US" sz="1800" b="1" dirty="0" smtClean="0">
                <a:solidFill>
                  <a:schemeClr val="accent6"/>
                </a:solidFill>
                <a:latin typeface="宋体" panose="02010600030101010101" pitchFamily="2" charset="-122"/>
                <a:ea typeface="宋体" panose="02010600030101010101" pitchFamily="2" charset="-122"/>
              </a:rPr>
              <a:t>、</a:t>
            </a:r>
            <a:r>
              <a:rPr lang="en-US" sz="1800" b="1" dirty="0" smtClean="0">
                <a:solidFill>
                  <a:schemeClr val="accent6"/>
                </a:solidFill>
                <a:latin typeface="宋体" panose="02010600030101010101" pitchFamily="2" charset="-122"/>
                <a:ea typeface="宋体" panose="02010600030101010101" pitchFamily="2" charset="-122"/>
              </a:rPr>
              <a:t>LAN</a:t>
            </a:r>
            <a:r>
              <a:rPr lang="zh-CN" altLang="en-US" sz="1800" b="1" dirty="0" smtClean="0">
                <a:solidFill>
                  <a:schemeClr val="accent6"/>
                </a:solidFill>
                <a:latin typeface="宋体" panose="02010600030101010101" pitchFamily="2" charset="-122"/>
                <a:ea typeface="宋体" panose="02010600030101010101" pitchFamily="2" charset="-122"/>
              </a:rPr>
              <a:t>、服务器、防火墙等互联网技术，</a:t>
            </a: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系统发展至今已经成为业务系统不可或缺的支撑基础，业务系统借助</a:t>
            </a: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系统帮助企业更高效的服务于客户及市场，</a:t>
            </a: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系统不单纯只是零散孤立的软硬件设备，为了更好的保障业务系统持续运行，</a:t>
            </a: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应用系统已经上升到了</a:t>
            </a: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服务管理层面。</a:t>
            </a:r>
            <a:endParaRPr lang="zh-CN" altLang="en-US" sz="1800" b="1" dirty="0" smtClean="0">
              <a:solidFill>
                <a:schemeClr val="accent6"/>
              </a:solidFill>
              <a:latin typeface="宋体" panose="02010600030101010101" pitchFamily="2" charset="-122"/>
              <a:ea typeface="宋体" panose="02010600030101010101" pitchFamily="2" charset="-122"/>
            </a:endParaRPr>
          </a:p>
          <a:p>
            <a:pPr marL="0" indent="457200">
              <a:spcBef>
                <a:spcPts val="0"/>
              </a:spcBef>
              <a:buNone/>
            </a:pP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运维管理平台以企业和事业的网络、路由器、交换机、防火墙以及服务器、终端、笔记本的硬件构架和操作系统、数据库、中间件、业务系统的软件系统为运维系统管理和架构核心，建立机构、人员、硬件、软件的配置数据以及进行配置、变更、版本规范管理流程的基础管理，以进行安全、网络目录、网络、服务、备份、作业、存储的监控管理，以服务台、日常事务、应急处理、问题管理、知识库为主的调度管理，以服务水平、容量管理、可用性管理、应急预案、人员优化、项目管理、安全优化、标准管理为主的</a:t>
            </a:r>
            <a:r>
              <a:rPr lang="en-US" sz="1800" b="1" dirty="0" smtClean="0">
                <a:solidFill>
                  <a:schemeClr val="accent6"/>
                </a:solidFill>
                <a:latin typeface="宋体" panose="02010600030101010101" pitchFamily="2" charset="-122"/>
                <a:ea typeface="宋体" panose="02010600030101010101" pitchFamily="2" charset="-122"/>
              </a:rPr>
              <a:t>IT</a:t>
            </a:r>
            <a:r>
              <a:rPr lang="zh-CN" altLang="en-US" sz="1800" b="1" dirty="0" smtClean="0">
                <a:solidFill>
                  <a:schemeClr val="accent6"/>
                </a:solidFill>
                <a:latin typeface="宋体" panose="02010600030101010101" pitchFamily="2" charset="-122"/>
                <a:ea typeface="宋体" panose="02010600030101010101" pitchFamily="2" charset="-122"/>
              </a:rPr>
              <a:t>优化管理，以及对整个运维系统的运维过程的评估，构成运维管理体系。</a:t>
            </a:r>
            <a:endParaRPr lang="zh-CN" altLang="en-US" sz="1800" b="1" dirty="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ltLang="zh-CN" dirty="0" smtClean="0">
                <a:ea typeface="宋体" panose="02010600030101010101" pitchFamily="2" charset="-122"/>
              </a:rPr>
              <a:t>2</a:t>
            </a:r>
            <a:r>
              <a:rPr lang="zh-CN" altLang="en-US" dirty="0" smtClean="0">
                <a:ea typeface="宋体" panose="02010600030101010101" pitchFamily="2" charset="-122"/>
              </a:rPr>
              <a:t>、运维管理体系介绍</a:t>
            </a:r>
            <a:endParaRPr lang="ko-KR" altLang="en-US" dirty="0">
              <a:ea typeface="굴림" pitchFamily="50" charset="-127"/>
            </a:endParaRPr>
          </a:p>
        </p:txBody>
      </p:sp>
      <p:sp>
        <p:nvSpPr>
          <p:cNvPr id="53249" name="Rectangle 1"/>
          <p:cNvSpPr>
            <a:spLocks noChangeArrowheads="1"/>
          </p:cNvSpPr>
          <p:nvPr/>
        </p:nvSpPr>
        <p:spPr bwMode="auto">
          <a:xfrm>
            <a:off x="428596" y="1357298"/>
            <a:ext cx="8286808" cy="535531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55600" algn="l" defTabSz="914400" rtl="0" eaLnBrk="1" fontAlgn="base" latinLnBrk="0" hangingPunct="1">
              <a:lnSpc>
                <a:spcPct val="100000"/>
              </a:lnSpc>
              <a:spcBef>
                <a:spcPct val="0"/>
              </a:spcBef>
              <a:spcAft>
                <a:spcPct val="0"/>
              </a:spcAft>
              <a:buClrTx/>
              <a:buSzTx/>
              <a:buFontTx/>
              <a:buNone/>
            </a:pPr>
            <a:r>
              <a:rPr kumimoji="0" 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运维管理体系是指以</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治理为指导，以推动信息技术与业务的动态融合为出发点，以流程为导向、以客户为中心、以绩效评估为改进</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服务动力、以保障</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基础设施整体可用和为企业业务提供可靠服务为目标的管理体系。</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3556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随着公司信息化建设的深入，网上运行的业务应用逐步增加，计算机机房设备、网络基础设施，服务器、客户端等硬件平台，业务应用系统、数据库、应用服务器、中间件等软件平台日益复杂，如何维护好日益增多的网络和系统等各类设备，保证各个应用系统安全顺畅地运行，为用户提供良好的服务以及时解决出现的问题和故障，做到网络和用户之所及，管理和服务之所及，是公司业务能否正常运行的关键所在。</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　　目前的运维管理还处于初级的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运维管理状态，在组织结构、管理规范、管理流程和技术支撑方面，还没有构建一个综合的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运维管理体系。对网络、设备、系统、用户等的管理和服务是分散的、不关联的，没有实现规范化和流程化，因此，管理和服务是粗粒度、低效率的，这种管理模式将越来越难以适应信息化的发展要求。</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　　因此，需要梳理运维管理需求、规范运维管理流程，开发和建设一套科学有效的融合组织、制度、流程、技术的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运维管理体系，从粗放和分散式管理，逐步过渡到科学、规范和专业化管理，使</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运维管理体系成为中心日常工作的重要组成部分，这不仅对核心应用系统顺利运行和应用有重要意义，也将为支持和推进企业改革提供管理和服务保障。</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p:txBody>
          <a:bodyPr/>
          <a:lstStyle/>
          <a:p>
            <a:r>
              <a:rPr lang="en-US" altLang="zh-CN" dirty="0" smtClean="0">
                <a:ea typeface="宋体" panose="02010600030101010101" pitchFamily="2" charset="-122"/>
              </a:rPr>
              <a:t>2</a:t>
            </a:r>
            <a:r>
              <a:rPr lang="zh-CN" altLang="en-US" dirty="0" smtClean="0">
                <a:ea typeface="宋体" panose="02010600030101010101" pitchFamily="2" charset="-122"/>
              </a:rPr>
              <a:t>、运维管理体系介绍</a:t>
            </a:r>
            <a:endParaRPr lang="ko-KR" altLang="en-US" dirty="0">
              <a:ea typeface="굴림" pitchFamily="50" charset="-127"/>
            </a:endParaRPr>
          </a:p>
        </p:txBody>
      </p:sp>
      <p:sp>
        <p:nvSpPr>
          <p:cNvPr id="52225" name="Rectangle 1"/>
          <p:cNvSpPr>
            <a:spLocks noChangeArrowheads="1"/>
          </p:cNvSpPr>
          <p:nvPr/>
        </p:nvSpPr>
        <p:spPr bwMode="auto">
          <a:xfrm>
            <a:off x="571472" y="1500174"/>
            <a:ext cx="8143932" cy="480131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57200" algn="l" defTabSz="914400" rtl="0" eaLnBrk="1" fontAlgn="base" latinLnBrk="0" hangingPunct="1">
              <a:lnSpc>
                <a:spcPct val="100000"/>
              </a:lnSpc>
              <a:spcBef>
                <a:spcPct val="0"/>
              </a:spcBef>
              <a:spcAft>
                <a:spcPct val="0"/>
              </a:spcAft>
              <a:buClrTx/>
              <a:buSzTx/>
              <a:buFontTx/>
              <a:buNone/>
            </a:pP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2.1</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核心目标</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运维管理体系的核心目标是业务主体，包括硬件支撑和软件业务。</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其中硬件支撑有：路由器、交换机、防火墙、链路组成的网络传输系统；服务器、终端、移动设备组成的软件承载系统；</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软件业务有：数据库；对数据的处理和维护；业务流程；操作展示界面。</a:t>
            </a:r>
            <a:endParaRPr lang="en-US" altLang="zh-CN" b="1" dirty="0" smtClean="0">
              <a:solidFill>
                <a:schemeClr val="accent6"/>
              </a:solidFill>
              <a:latin typeface="宋体" panose="02010600030101010101" pitchFamily="2" charset="-122"/>
              <a:ea typeface="宋体" panose="02010600030101010101" pitchFamily="2" charset="-122"/>
              <a:cs typeface="Times New Roman" panose="02020603050405020304" pitchFamily="18" charset="0"/>
            </a:endParaRPr>
          </a:p>
          <a:p>
            <a:pPr marL="0" marR="0" lvl="0" indent="457200" algn="l" defTabSz="914400" rtl="0" eaLnBrk="0" fontAlgn="base" latinLnBrk="0" hangingPunct="0">
              <a:lnSpc>
                <a:spcPct val="100000"/>
              </a:lnSpc>
              <a:spcBef>
                <a:spcPct val="0"/>
              </a:spcBef>
              <a:spcAft>
                <a:spcPct val="0"/>
              </a:spcAft>
              <a:buClrTx/>
              <a:buSzTx/>
              <a:buFontTx/>
              <a:buNone/>
            </a:pPr>
            <a:r>
              <a:rPr lang="en-US" b="1" dirty="0" smtClean="0">
                <a:solidFill>
                  <a:schemeClr val="accent6"/>
                </a:solidFill>
                <a:latin typeface="宋体" panose="02010600030101010101" pitchFamily="2" charset="-122"/>
                <a:ea typeface="宋体" panose="02010600030101010101" pitchFamily="2" charset="-122"/>
              </a:rPr>
              <a:t>2.2 </a:t>
            </a:r>
            <a:r>
              <a:rPr lang="zh-CN" altLang="en-US" b="1" dirty="0" smtClean="0">
                <a:solidFill>
                  <a:schemeClr val="accent6"/>
                </a:solidFill>
                <a:latin typeface="宋体" panose="02010600030101010101" pitchFamily="2" charset="-122"/>
                <a:ea typeface="宋体" panose="02010600030101010101" pitchFamily="2" charset="-122"/>
              </a:rPr>
              <a:t>运维体系的组成</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1</a:t>
            </a:r>
            <a:r>
              <a:rPr lang="zh-CN" altLang="en-US" b="1" dirty="0" smtClean="0">
                <a:solidFill>
                  <a:schemeClr val="accent6"/>
                </a:solidFill>
                <a:latin typeface="宋体" panose="02010600030101010101" pitchFamily="2" charset="-122"/>
                <a:ea typeface="宋体" panose="02010600030101010101" pitchFamily="2" charset="-122"/>
              </a:rPr>
              <a:t>）运维基础，是针对业务系统的基础信息的配置及变更管理，包括机构及人员、配置管理、变更管理、版本管理。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2</a:t>
            </a:r>
            <a:r>
              <a:rPr lang="zh-CN" altLang="en-US" b="1" dirty="0" smtClean="0">
                <a:solidFill>
                  <a:schemeClr val="accent6"/>
                </a:solidFill>
                <a:latin typeface="宋体" panose="02010600030101010101" pitchFamily="2" charset="-122"/>
                <a:ea typeface="宋体" panose="02010600030101010101" pitchFamily="2" charset="-122"/>
              </a:rPr>
              <a:t>）运维监控，是对业务系统的监测和维护，包括安全管理、网络服务管理、网络管理、服务管理、存储管理、作业调度。</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3</a:t>
            </a:r>
            <a:r>
              <a:rPr lang="zh-CN" altLang="en-US" b="1" dirty="0" smtClean="0">
                <a:solidFill>
                  <a:schemeClr val="accent6"/>
                </a:solidFill>
                <a:latin typeface="宋体" panose="02010600030101010101" pitchFamily="2" charset="-122"/>
                <a:ea typeface="宋体" panose="02010600030101010101" pitchFamily="2" charset="-122"/>
              </a:rPr>
              <a:t>）运维调度，是针对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结构进行日常事务正常处理和异常事务的应急处理，包括服务台、事务管理、事件管理、问题管理。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4</a:t>
            </a:r>
            <a:r>
              <a:rPr lang="zh-CN" altLang="en-US" b="1" dirty="0" smtClean="0">
                <a:solidFill>
                  <a:schemeClr val="accent6"/>
                </a:solidFill>
                <a:latin typeface="宋体" panose="02010600030101010101" pitchFamily="2" charset="-122"/>
                <a:ea typeface="宋体" panose="02010600030101010101" pitchFamily="2" charset="-122"/>
              </a:rPr>
              <a:t>）运维优化，是业务系统的运营流程更加优化和快捷，包括服务水平管理、容量管理、可用性管理、预案管理、项目管理、人员管理、标准管理。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5</a:t>
            </a:r>
            <a:r>
              <a:rPr lang="zh-CN" altLang="en-US" b="1" dirty="0" smtClean="0">
                <a:solidFill>
                  <a:schemeClr val="accent6"/>
                </a:solidFill>
                <a:latin typeface="宋体" panose="02010600030101010101" pitchFamily="2" charset="-122"/>
                <a:ea typeface="宋体" panose="02010600030101010101" pitchFamily="2" charset="-122"/>
              </a:rPr>
              <a:t>）运维评估，是对整个运维体系进行总体评估和分析，包括评估模型、现有系统过程评估、未来发展评估、系统风险评估等。</a:t>
            </a:r>
            <a:endParaRPr lang="zh-CN" altLang="en-US" b="1" dirty="0" smtClean="0">
              <a:solidFill>
                <a:schemeClr val="accent6"/>
              </a:solidFill>
              <a:latin typeface="宋体" panose="02010600030101010101" pitchFamily="2" charset="-122"/>
              <a:ea typeface="宋体" panose="02010600030101010101" pitchFamily="2" charset="-122"/>
            </a:endParaRPr>
          </a:p>
          <a:p>
            <a:pPr marL="0" marR="0" lvl="0" indent="355600" algn="l" defTabSz="914400" rtl="0" eaLnBrk="0" fontAlgn="base" latinLnBrk="0" hangingPunct="0">
              <a:lnSpc>
                <a:spcPct val="100000"/>
              </a:lnSpc>
              <a:spcBef>
                <a:spcPct val="0"/>
              </a:spcBef>
              <a:spcAft>
                <a:spcPct val="0"/>
              </a:spcAft>
              <a:buClrTx/>
              <a:buSzTx/>
              <a:buFontTx/>
              <a:buNone/>
            </a:pPr>
            <a:endParaRPr kumimoji="0" lang="zh-CN" altLang="en-US" b="0"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2</a:t>
            </a:r>
            <a:r>
              <a:rPr lang="zh-CN" altLang="en-US" dirty="0" smtClean="0">
                <a:ea typeface="宋体" panose="02010600030101010101" pitchFamily="2" charset="-122"/>
              </a:rPr>
              <a:t>、运维管理体系介绍</a:t>
            </a:r>
            <a:endParaRPr lang="ko-KR" altLang="en-US" dirty="0">
              <a:ea typeface="굴림" pitchFamily="50" charset="-127"/>
            </a:endParaRPr>
          </a:p>
        </p:txBody>
      </p:sp>
      <p:sp>
        <p:nvSpPr>
          <p:cNvPr id="51204" name="Rectangle 4"/>
          <p:cNvSpPr>
            <a:spLocks noChangeArrowheads="1"/>
          </p:cNvSpPr>
          <p:nvPr/>
        </p:nvSpPr>
        <p:spPr bwMode="auto">
          <a:xfrm>
            <a:off x="500034" y="1285860"/>
            <a:ext cx="7929618" cy="2308324"/>
          </a:xfrm>
          <a:prstGeom prst="rect">
            <a:avLst/>
          </a:prstGeom>
          <a:noFill/>
          <a:ln w="9525">
            <a:noFill/>
            <a:miter lim="800000"/>
          </a:ln>
          <a:effectLst/>
        </p:spPr>
        <p:txBody>
          <a:bodyPr vert="horz" wrap="square" lIns="91440" tIns="45720" rIns="91440" bIns="45720" numCol="1" anchor="ctr" anchorCtr="0" compatLnSpc="1">
            <a:spAutoFit/>
          </a:bodyPr>
          <a:lstStyle/>
          <a:p>
            <a:pPr marL="0" marR="0" lvl="0" algn="l" defTabSz="914400" rtl="0" eaLnBrk="1" fontAlgn="base" latinLnBrk="0" hangingPunct="1">
              <a:lnSpc>
                <a:spcPct val="100000"/>
              </a:lnSpc>
              <a:spcBef>
                <a:spcPct val="0"/>
              </a:spcBef>
              <a:spcAft>
                <a:spcPct val="0"/>
              </a:spcAft>
              <a:buClrTx/>
              <a:buSzTx/>
              <a:buFontTx/>
              <a:buNone/>
            </a:pP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2.3</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运维模型</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根据运维模型标准，结合用户的实际业务系统搭建的运维管理模型。</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）运维模型是根据运维标准模型，结合用户业务系统和监控系统构成的运行模型；</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）业务系统包括两部分：</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外网的网络和业务系统组成：业务网络；业务系统。</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45720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办公网的网络和业务系统组成：办公网络；办公系统的网络，包括办公系统（</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OA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）、邮件系统。</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2</a:t>
            </a:r>
            <a:r>
              <a:rPr lang="zh-CN" altLang="en-US" dirty="0" smtClean="0">
                <a:ea typeface="宋体" panose="02010600030101010101" pitchFamily="2" charset="-122"/>
              </a:rPr>
              <a:t>、运维管理体系介绍</a:t>
            </a:r>
            <a:endParaRPr lang="ko-KR" altLang="en-US" dirty="0">
              <a:ea typeface="굴림" pitchFamily="50" charset="-127"/>
            </a:endParaRPr>
          </a:p>
        </p:txBody>
      </p:sp>
      <p:sp>
        <p:nvSpPr>
          <p:cNvPr id="51204" name="Rectangle 4"/>
          <p:cNvSpPr>
            <a:spLocks noChangeArrowheads="1"/>
          </p:cNvSpPr>
          <p:nvPr/>
        </p:nvSpPr>
        <p:spPr bwMode="auto">
          <a:xfrm>
            <a:off x="571472" y="1285860"/>
            <a:ext cx="7858180" cy="3416320"/>
          </a:xfrm>
          <a:prstGeom prst="rect">
            <a:avLst/>
          </a:prstGeom>
          <a:noFill/>
          <a:ln w="9525">
            <a:noFill/>
            <a:miter lim="800000"/>
          </a:ln>
          <a:effectLst/>
        </p:spPr>
        <p:txBody>
          <a:bodyPr vert="horz" wrap="square" lIns="91440" tIns="45720" rIns="91440" bIns="45720" numCol="1" anchor="ctr" anchorCtr="0" compatLnSpc="1">
            <a:spAutoFit/>
          </a:bodyPr>
          <a:lstStyle/>
          <a:p>
            <a:r>
              <a:rPr lang="en-US" b="1" dirty="0" smtClean="0">
                <a:solidFill>
                  <a:schemeClr val="accent6"/>
                </a:solidFill>
                <a:latin typeface="宋体" panose="02010600030101010101" pitchFamily="2" charset="-122"/>
                <a:ea typeface="宋体" panose="02010600030101010101" pitchFamily="2" charset="-122"/>
              </a:rPr>
              <a:t>2.4</a:t>
            </a:r>
            <a:r>
              <a:rPr lang="zh-CN" altLang="en-US" b="1" dirty="0" smtClean="0">
                <a:solidFill>
                  <a:schemeClr val="accent6"/>
                </a:solidFill>
                <a:latin typeface="宋体" panose="02010600030101010101" pitchFamily="2" charset="-122"/>
                <a:ea typeface="宋体" panose="02010600030101010101" pitchFamily="2" charset="-122"/>
              </a:rPr>
              <a:t>运维管理系统服务结构</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运维体系服务模型突出直接用户、内部用户、运维部门的角色，以服务为主线描述运维运行机制：</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1</a:t>
            </a:r>
            <a:r>
              <a:rPr lang="zh-CN" altLang="en-US" b="1" dirty="0" smtClean="0">
                <a:solidFill>
                  <a:schemeClr val="accent6"/>
                </a:solidFill>
                <a:latin typeface="宋体" panose="02010600030101010101" pitchFamily="2" charset="-122"/>
                <a:ea typeface="宋体" panose="02010600030101010101" pitchFamily="2" charset="-122"/>
              </a:rPr>
              <a:t>）运维部门是关键枢纽，作为管理业务软件并提供服务和保证。</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运维部门提供的服务有：</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通过业务系统为用户提供服务，通过服务系统提供登陆、咨询等其它业务的服务；</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通过办公系统和邮件系统等为其它内部机构提供办公服务。</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运维部门负责接收并监督外界提供的服务有：</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设备供应商提供的硬件设备、软件系统；</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电信提供的通讯服务；</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外部开发商提供的软件服务。</a:t>
            </a:r>
            <a:endParaRPr lang="zh-CN" altLang="en-US" b="1" dirty="0" smtClean="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2</a:t>
            </a:r>
            <a:r>
              <a:rPr lang="zh-CN" altLang="en-US" dirty="0" smtClean="0">
                <a:ea typeface="宋体" panose="02010600030101010101" pitchFamily="2" charset="-122"/>
              </a:rPr>
              <a:t>、运维管理体系介绍</a:t>
            </a:r>
            <a:endParaRPr lang="ko-KR" altLang="en-US" dirty="0">
              <a:ea typeface="굴림" pitchFamily="50" charset="-127"/>
            </a:endParaRPr>
          </a:p>
        </p:txBody>
      </p:sp>
      <p:sp>
        <p:nvSpPr>
          <p:cNvPr id="51204" name="Rectangle 4"/>
          <p:cNvSpPr>
            <a:spLocks noChangeArrowheads="1"/>
          </p:cNvSpPr>
          <p:nvPr/>
        </p:nvSpPr>
        <p:spPr bwMode="auto">
          <a:xfrm>
            <a:off x="571472" y="1357298"/>
            <a:ext cx="7858180" cy="2862322"/>
          </a:xfrm>
          <a:prstGeom prst="rect">
            <a:avLst/>
          </a:prstGeom>
          <a:noFill/>
          <a:ln w="9525">
            <a:noFill/>
            <a:miter lim="800000"/>
          </a:ln>
          <a:effectLst/>
        </p:spPr>
        <p:txBody>
          <a:bodyPr vert="horz" wrap="square" lIns="91440" tIns="45720" rIns="91440" bIns="45720" numCol="1" anchor="ctr" anchorCtr="0" compatLnSpc="1">
            <a:spAutoFit/>
          </a:bodyPr>
          <a:lstStyle/>
          <a:p>
            <a:pPr indent="457200"/>
            <a:r>
              <a:rPr lang="en-US" b="1" dirty="0" smtClean="0">
                <a:solidFill>
                  <a:schemeClr val="accent6"/>
                </a:solidFill>
                <a:latin typeface="宋体" panose="02010600030101010101" pitchFamily="2" charset="-122"/>
                <a:ea typeface="宋体" panose="02010600030101010101" pitchFamily="2" charset="-122"/>
              </a:rPr>
              <a:t>2</a:t>
            </a:r>
            <a:r>
              <a:rPr lang="zh-CN" altLang="en-US" b="1" dirty="0" smtClean="0">
                <a:solidFill>
                  <a:schemeClr val="accent6"/>
                </a:solidFill>
                <a:latin typeface="宋体" panose="02010600030101010101" pitchFamily="2" charset="-122"/>
                <a:ea typeface="宋体" panose="02010600030101010101" pitchFamily="2" charset="-122"/>
              </a:rPr>
              <a:t>）运维基础管理描述对什么用户、通过什么网络和业务系统提供服务，提供什么服务内容，人员、硬件、软件的关联关系，并建立一套对这些信息的规范管理流程。</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3</a:t>
            </a:r>
            <a:r>
              <a:rPr lang="zh-CN" altLang="en-US" b="1" dirty="0" smtClean="0">
                <a:solidFill>
                  <a:schemeClr val="accent6"/>
                </a:solidFill>
                <a:latin typeface="宋体" panose="02010600030101010101" pitchFamily="2" charset="-122"/>
                <a:ea typeface="宋体" panose="02010600030101010101" pitchFamily="2" charset="-122"/>
              </a:rPr>
              <a:t>）运维监控管理描述通过什么工具对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内容提供安全、网络、服务、目录、备份、批处理等多种监测手段和控制手段，按照什么服务水平进行维护和管理，保证系统正常运行。</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4</a:t>
            </a:r>
            <a:r>
              <a:rPr lang="zh-CN" altLang="en-US" b="1" dirty="0" smtClean="0">
                <a:solidFill>
                  <a:schemeClr val="accent6"/>
                </a:solidFill>
                <a:latin typeface="宋体" panose="02010600030101010101" pitchFamily="2" charset="-122"/>
                <a:ea typeface="宋体" panose="02010600030101010101" pitchFamily="2" charset="-122"/>
              </a:rPr>
              <a:t>）运维调度描述以服务台为调度和协调中心，建立对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框架的正常维护和异常的处理，问题分析的机制。</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5</a:t>
            </a:r>
            <a:r>
              <a:rPr lang="zh-CN" altLang="en-US" b="1" dirty="0" smtClean="0">
                <a:solidFill>
                  <a:schemeClr val="accent6"/>
                </a:solidFill>
                <a:latin typeface="宋体" panose="02010600030101010101" pitchFamily="2" charset="-122"/>
                <a:ea typeface="宋体" panose="02010600030101010101" pitchFamily="2" charset="-122"/>
              </a:rPr>
              <a:t>）运维优化描述如何对硬件环境、软件环境涉及的服务水平、容量、可行性、预案、项目、人员、标准进行评估和优化。</a:t>
            </a:r>
            <a:endParaRPr lang="zh-CN" altLang="en-US" b="1" dirty="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2</a:t>
            </a:r>
            <a:r>
              <a:rPr lang="zh-CN" altLang="en-US" dirty="0" smtClean="0">
                <a:ea typeface="宋体" panose="02010600030101010101" pitchFamily="2" charset="-122"/>
              </a:rPr>
              <a:t>、运维管理体系介绍</a:t>
            </a:r>
            <a:endParaRPr lang="ko-KR" altLang="en-US" dirty="0">
              <a:ea typeface="굴림" pitchFamily="50" charset="-127"/>
            </a:endParaRPr>
          </a:p>
        </p:txBody>
      </p:sp>
      <p:sp>
        <p:nvSpPr>
          <p:cNvPr id="51204" name="Rectangle 4"/>
          <p:cNvSpPr>
            <a:spLocks noChangeArrowheads="1"/>
          </p:cNvSpPr>
          <p:nvPr/>
        </p:nvSpPr>
        <p:spPr bwMode="auto">
          <a:xfrm>
            <a:off x="571472" y="1357298"/>
            <a:ext cx="7858180" cy="4801314"/>
          </a:xfrm>
          <a:prstGeom prst="rect">
            <a:avLst/>
          </a:prstGeom>
          <a:noFill/>
          <a:ln w="9525">
            <a:noFill/>
            <a:miter lim="800000"/>
          </a:ln>
          <a:effectLst/>
        </p:spPr>
        <p:txBody>
          <a:bodyPr vert="horz" wrap="square" lIns="91440" tIns="45720" rIns="91440" bIns="45720" numCol="1" anchor="ctr" anchorCtr="0" compatLnSpc="1">
            <a:spAutoFit/>
          </a:bodyPr>
          <a:lstStyle/>
          <a:p>
            <a:pPr indent="457200"/>
            <a:r>
              <a:rPr lang="en-US" b="1" dirty="0" smtClean="0">
                <a:solidFill>
                  <a:schemeClr val="accent6"/>
                </a:solidFill>
                <a:latin typeface="宋体" panose="02010600030101010101" pitchFamily="2" charset="-122"/>
                <a:ea typeface="宋体" panose="02010600030101010101" pitchFamily="2" charset="-122"/>
              </a:rPr>
              <a:t>2.5 </a:t>
            </a:r>
            <a:r>
              <a:rPr lang="zh-CN" altLang="en-US" b="1" dirty="0" smtClean="0">
                <a:solidFill>
                  <a:schemeClr val="accent6"/>
                </a:solidFill>
                <a:latin typeface="宋体" panose="02010600030101010101" pitchFamily="2" charset="-122"/>
                <a:ea typeface="宋体" panose="02010600030101010101" pitchFamily="2" charset="-122"/>
              </a:rPr>
              <a:t>运维层次构架</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1</a:t>
            </a:r>
            <a:r>
              <a:rPr lang="zh-CN" altLang="en-US" b="1" dirty="0" smtClean="0">
                <a:solidFill>
                  <a:schemeClr val="accent6"/>
                </a:solidFill>
                <a:latin typeface="宋体" panose="02010600030101010101" pitchFamily="2" charset="-122"/>
                <a:ea typeface="宋体" panose="02010600030101010101" pitchFamily="2" charset="-122"/>
              </a:rPr>
              <a:t>）运维基础、运维调度、运维优化都是四层结构，运维监控是各种独立运行系统。</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2</a:t>
            </a:r>
            <a:r>
              <a:rPr lang="zh-CN" altLang="en-US" b="1" dirty="0" smtClean="0">
                <a:solidFill>
                  <a:schemeClr val="accent6"/>
                </a:solidFill>
                <a:latin typeface="宋体" panose="02010600030101010101" pitchFamily="2" charset="-122"/>
                <a:ea typeface="宋体" panose="02010600030101010101" pitchFamily="2" charset="-122"/>
              </a:rPr>
              <a:t>）运维基础中：</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数据库包括机构人员配置库、硬件软件配置库；</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组件层包括工作流、数据管理，提供对数据的增、删、改、查的操作；</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业务层主要是配置流程、更新流程、发布流程。</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应用界面层提供面向基于个人工作环境的展现界面。</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3</a:t>
            </a:r>
            <a:r>
              <a:rPr lang="zh-CN" altLang="en-US" b="1" dirty="0" smtClean="0">
                <a:solidFill>
                  <a:schemeClr val="accent6"/>
                </a:solidFill>
                <a:latin typeface="宋体" panose="02010600030101010101" pitchFamily="2" charset="-122"/>
                <a:ea typeface="宋体" panose="02010600030101010101" pitchFamily="2" charset="-122"/>
              </a:rPr>
              <a:t>）运维调度中：</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底层库包括事件库、预案库、知识库等。</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组件层包括工作流、统一消息管理（</a:t>
            </a:r>
            <a:r>
              <a:rPr lang="en-US" b="1" dirty="0" smtClean="0">
                <a:solidFill>
                  <a:schemeClr val="accent6"/>
                </a:solidFill>
                <a:latin typeface="宋体" panose="02010600030101010101" pitchFamily="2" charset="-122"/>
                <a:ea typeface="宋体" panose="02010600030101010101" pitchFamily="2" charset="-122"/>
              </a:rPr>
              <a:t>UMS</a:t>
            </a:r>
            <a:r>
              <a:rPr lang="zh-CN" altLang="en-US" b="1" dirty="0" smtClean="0">
                <a:solidFill>
                  <a:schemeClr val="accent6"/>
                </a:solidFill>
                <a:latin typeface="宋体" panose="02010600030101010101" pitchFamily="2" charset="-122"/>
                <a:ea typeface="宋体" panose="02010600030101010101" pitchFamily="2" charset="-122"/>
              </a:rPr>
              <a:t>）、数据管理。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业务层主要是日常事务处理流程、应急调度、问题处理流程。</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4</a:t>
            </a:r>
            <a:r>
              <a:rPr lang="zh-CN" altLang="en-US" b="1" dirty="0" smtClean="0">
                <a:solidFill>
                  <a:schemeClr val="accent6"/>
                </a:solidFill>
                <a:latin typeface="宋体" panose="02010600030101010101" pitchFamily="2" charset="-122"/>
                <a:ea typeface="宋体" panose="02010600030101010101" pitchFamily="2" charset="-122"/>
              </a:rPr>
              <a:t>）运维优化中：</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数据库包括服务库、容量、财务、策略及标准、预案库。</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组件层包括数据管理及工作流程。</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a:t>
            </a:r>
            <a:r>
              <a:rPr lang="zh-CN" altLang="en-US" b="1" dirty="0" smtClean="0">
                <a:solidFill>
                  <a:schemeClr val="accent6"/>
                </a:solidFill>
                <a:latin typeface="宋体" panose="02010600030101010101" pitchFamily="2" charset="-122"/>
                <a:ea typeface="宋体" panose="02010600030101010101" pitchFamily="2" charset="-122"/>
              </a:rPr>
              <a:t>业务流程包括服务水平管理流程、容量管理流程、预案优化流程、人员优化流程、项目管理流程、安全优化流程。</a:t>
            </a:r>
            <a:endParaRPr lang="zh-CN" altLang="en-US" b="1" dirty="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3</a:t>
            </a:r>
            <a:r>
              <a:rPr lang="zh-CN" altLang="en-US" dirty="0" smtClean="0">
                <a:ea typeface="宋体" panose="02010600030101010101" pitchFamily="2" charset="-122"/>
              </a:rPr>
              <a:t>、</a:t>
            </a:r>
            <a:r>
              <a:rPr lang="en-US" dirty="0" smtClean="0"/>
              <a:t>ITIL</a:t>
            </a:r>
            <a:r>
              <a:rPr lang="zh-CN" altLang="en-US" dirty="0" smtClean="0"/>
              <a:t>运维服务管理体系</a:t>
            </a:r>
            <a:endParaRPr lang="ko-KR" altLang="en-US" dirty="0">
              <a:ea typeface="굴림" pitchFamily="50" charset="-127"/>
            </a:endParaRPr>
          </a:p>
        </p:txBody>
      </p:sp>
      <p:sp>
        <p:nvSpPr>
          <p:cNvPr id="51204" name="Rectangle 4"/>
          <p:cNvSpPr>
            <a:spLocks noChangeArrowheads="1"/>
          </p:cNvSpPr>
          <p:nvPr/>
        </p:nvSpPr>
        <p:spPr bwMode="auto">
          <a:xfrm>
            <a:off x="500034" y="1357299"/>
            <a:ext cx="8143932" cy="5632311"/>
          </a:xfrm>
          <a:prstGeom prst="rect">
            <a:avLst/>
          </a:prstGeom>
          <a:noFill/>
          <a:ln w="9525">
            <a:noFill/>
            <a:miter lim="800000"/>
          </a:ln>
          <a:effectLst/>
        </p:spPr>
        <p:txBody>
          <a:bodyPr vert="horz" wrap="square" lIns="91440" tIns="45720" rIns="91440" bIns="45720" numCol="1" anchor="ctr" anchorCtr="0" compatLnSpc="1">
            <a:spAutoFit/>
          </a:bodyPr>
          <a:lstStyle/>
          <a:p>
            <a:pPr indent="457200"/>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是</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基础架构库的缩写，是国际上</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管理的标准体系。实践表明遵循</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方法论，结合信息化运维管理实际情况，灵活运用</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实用方法，能够明显提高信息系统运行效率。实践中，由技术部门和运维管理部门以及绩效管理部门三方共同研究，根据运维管理工作实际需要，结合</a:t>
            </a:r>
            <a:r>
              <a:rPr lang="en-US" b="1" dirty="0" smtClean="0">
                <a:solidFill>
                  <a:schemeClr val="accent6"/>
                </a:solidFill>
                <a:latin typeface="宋体" panose="02010600030101010101" pitchFamily="2" charset="-122"/>
                <a:ea typeface="宋体" panose="02010600030101010101" pitchFamily="2" charset="-122"/>
              </a:rPr>
              <a:t>TIIL</a:t>
            </a:r>
            <a:r>
              <a:rPr lang="zh-CN" altLang="en-US" b="1" dirty="0" smtClean="0">
                <a:solidFill>
                  <a:schemeClr val="accent6"/>
                </a:solidFill>
                <a:latin typeface="宋体" panose="02010600030101010101" pitchFamily="2" charset="-122"/>
                <a:ea typeface="宋体" panose="02010600030101010101" pitchFamily="2" charset="-122"/>
              </a:rPr>
              <a:t>最佳实践理论，建立信息化运维服务各项管理流程。</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.1</a:t>
            </a:r>
            <a:r>
              <a:rPr lang="zh-CN" altLang="en-US" b="1" dirty="0" smtClean="0">
                <a:solidFill>
                  <a:schemeClr val="accent6"/>
                </a:solidFill>
                <a:latin typeface="宋体" panose="02010600030101010101" pitchFamily="2" charset="-122"/>
                <a:ea typeface="宋体" panose="02010600030101010101" pitchFamily="2" charset="-122"/>
              </a:rPr>
              <a:t>事故时间排除管理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管理的目的是尽可能缩短故障时间，使信息系统能够及时恢复到规定的服务业务工作的级别和水平。</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.2</a:t>
            </a:r>
            <a:r>
              <a:rPr lang="zh-CN" altLang="en-US" b="1" dirty="0" smtClean="0">
                <a:solidFill>
                  <a:schemeClr val="accent6"/>
                </a:solidFill>
                <a:latin typeface="宋体" panose="02010600030101010101" pitchFamily="2" charset="-122"/>
                <a:ea typeface="宋体" panose="02010600030101010101" pitchFamily="2" charset="-122"/>
              </a:rPr>
              <a:t>问题管理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是保障信息系统健壮的必要手段，作用是将任何原因引起的对业务工作产生的负面影响减少到最低程度。事故管理强调的是事故恢复的速度，问题管理则注重了找出事故产生的根源。</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.3</a:t>
            </a:r>
            <a:r>
              <a:rPr lang="zh-CN" altLang="en-US" b="1" dirty="0" smtClean="0">
                <a:solidFill>
                  <a:schemeClr val="accent6"/>
                </a:solidFill>
                <a:latin typeface="宋体" panose="02010600030101010101" pitchFamily="2" charset="-122"/>
                <a:ea typeface="宋体" panose="02010600030101010101" pitchFamily="2" charset="-122"/>
              </a:rPr>
              <a:t>配置管理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主要对信息系统基础架构和逻辑关系以及应用软件配置进行优化管理，尤其对系统变更和软件发布等提供基础数据依据。</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.4</a:t>
            </a:r>
            <a:r>
              <a:rPr lang="zh-CN" altLang="en-US" b="1" dirty="0" smtClean="0">
                <a:solidFill>
                  <a:schemeClr val="accent6"/>
                </a:solidFill>
                <a:latin typeface="宋体" panose="02010600030101010101" pitchFamily="2" charset="-122"/>
                <a:ea typeface="宋体" panose="02010600030101010101" pitchFamily="2" charset="-122"/>
              </a:rPr>
              <a:t>变更管理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在信息系统竣工即将进入试运行期间，按照变更流程进行实施工作，将由变更所导致的系统中断时间减少到最低限度。</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en-US" altLang="zh-CN"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3</a:t>
            </a:r>
            <a:r>
              <a:rPr lang="zh-CN" altLang="en-US" dirty="0" smtClean="0">
                <a:ea typeface="宋体" panose="02010600030101010101" pitchFamily="2" charset="-122"/>
              </a:rPr>
              <a:t>、</a:t>
            </a:r>
            <a:r>
              <a:rPr lang="en-US" dirty="0" smtClean="0"/>
              <a:t>ITIL</a:t>
            </a:r>
            <a:r>
              <a:rPr lang="zh-CN" altLang="en-US" dirty="0" smtClean="0"/>
              <a:t>运维服务管理体系</a:t>
            </a:r>
            <a:endParaRPr lang="ko-KR" altLang="en-US" dirty="0">
              <a:ea typeface="굴림" pitchFamily="50" charset="-127"/>
            </a:endParaRPr>
          </a:p>
        </p:txBody>
      </p:sp>
      <p:sp>
        <p:nvSpPr>
          <p:cNvPr id="51204" name="Rectangle 4"/>
          <p:cNvSpPr>
            <a:spLocks noChangeArrowheads="1"/>
          </p:cNvSpPr>
          <p:nvPr/>
        </p:nvSpPr>
        <p:spPr bwMode="auto">
          <a:xfrm>
            <a:off x="500034" y="1357299"/>
            <a:ext cx="8143932" cy="4801314"/>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.5</a:t>
            </a:r>
            <a:r>
              <a:rPr lang="zh-CN" altLang="en-US" b="1" dirty="0" smtClean="0">
                <a:solidFill>
                  <a:schemeClr val="accent6"/>
                </a:solidFill>
                <a:latin typeface="宋体" panose="02010600030101010101" pitchFamily="2" charset="-122"/>
                <a:ea typeface="宋体" panose="02010600030101010101" pitchFamily="2" charset="-122"/>
              </a:rPr>
              <a:t>发布管理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主要对新开发或修改后的软件配置进行管理，对新增加的信息服务功能进行分发和推介。</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.6</a:t>
            </a:r>
            <a:r>
              <a:rPr lang="zh-CN" altLang="en-US" b="1" dirty="0" smtClean="0">
                <a:solidFill>
                  <a:schemeClr val="accent6"/>
                </a:solidFill>
                <a:latin typeface="宋体" panose="02010600030101010101" pitchFamily="2" charset="-122"/>
                <a:ea typeface="宋体" panose="02010600030101010101" pitchFamily="2" charset="-122"/>
              </a:rPr>
              <a:t>服务级别管理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是整个运维管理的重点内容，服务级别协议是根据各项业务需求，将每项运维工作内容进行分解细化，规范确定服务内容和服务标准。</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.7</a:t>
            </a:r>
            <a:r>
              <a:rPr lang="zh-CN" altLang="en-US" b="1" dirty="0" smtClean="0">
                <a:solidFill>
                  <a:schemeClr val="accent6"/>
                </a:solidFill>
                <a:latin typeface="宋体" panose="02010600030101010101" pitchFamily="2" charset="-122"/>
                <a:ea typeface="宋体" panose="02010600030101010101" pitchFamily="2" charset="-122"/>
              </a:rPr>
              <a:t>财务管理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主要涉及了运维投资预算、成本核算和服务计费三个方面的管理问题，量化工作、精细管理、合理计算运维成本。</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.8</a:t>
            </a:r>
            <a:r>
              <a:rPr lang="zh-CN" altLang="en-US" b="1" dirty="0" smtClean="0">
                <a:solidFill>
                  <a:schemeClr val="accent6"/>
                </a:solidFill>
                <a:latin typeface="宋体" panose="02010600030101010101" pitchFamily="2" charset="-122"/>
                <a:ea typeface="宋体" panose="02010600030101010101" pitchFamily="2" charset="-122"/>
              </a:rPr>
              <a:t>持续性管理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是信息系统安全、可靠和健壮运行的重要保障措施，实践中在招标过程中定义了对工程师的级别要求，保障合理必要的高技术人才资源储备等。</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.9</a:t>
            </a:r>
            <a:r>
              <a:rPr lang="zh-CN" altLang="en-US" b="1" dirty="0" smtClean="0">
                <a:solidFill>
                  <a:schemeClr val="accent6"/>
                </a:solidFill>
                <a:latin typeface="宋体" panose="02010600030101010101" pitchFamily="2" charset="-122"/>
                <a:ea typeface="宋体" panose="02010600030101010101" pitchFamily="2" charset="-122"/>
              </a:rPr>
              <a:t>能力管理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在实践中是动态管理的过程，通过对运维人员的合理配置，能够有效地促进信息资源发挥出应有的效能。</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en-US" altLang="zh-CN"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3</a:t>
            </a:r>
            <a:r>
              <a:rPr lang="zh-CN" altLang="en-US" dirty="0" smtClean="0">
                <a:ea typeface="宋体" panose="02010600030101010101" pitchFamily="2" charset="-122"/>
              </a:rPr>
              <a:t>、</a:t>
            </a:r>
            <a:r>
              <a:rPr lang="en-US" dirty="0" smtClean="0"/>
              <a:t>ITIL</a:t>
            </a:r>
            <a:r>
              <a:rPr lang="zh-CN" altLang="en-US" dirty="0" smtClean="0"/>
              <a:t>运维服务管理体系</a:t>
            </a:r>
            <a:endParaRPr lang="ko-KR" altLang="en-US" dirty="0">
              <a:ea typeface="굴림" pitchFamily="50" charset="-127"/>
            </a:endParaRPr>
          </a:p>
        </p:txBody>
      </p:sp>
      <p:sp>
        <p:nvSpPr>
          <p:cNvPr id="51204" name="Rectangle 4"/>
          <p:cNvSpPr>
            <a:spLocks noChangeArrowheads="1"/>
          </p:cNvSpPr>
          <p:nvPr/>
        </p:nvSpPr>
        <p:spPr bwMode="auto">
          <a:xfrm>
            <a:off x="500034" y="1357299"/>
            <a:ext cx="8143932" cy="4524315"/>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.10</a:t>
            </a:r>
            <a:r>
              <a:rPr lang="zh-CN" altLang="en-US" b="1" dirty="0" smtClean="0">
                <a:solidFill>
                  <a:schemeClr val="accent6"/>
                </a:solidFill>
                <a:latin typeface="宋体" panose="02010600030101010101" pitchFamily="2" charset="-122"/>
                <a:ea typeface="宋体" panose="02010600030101010101" pitchFamily="2" charset="-122"/>
              </a:rPr>
              <a:t>可用性管理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前瞻性地分析未来各项业务工作需求，不断优化、提高信息系统基础设施的可用性，不断探索用合理的成本满足日益增长的信息应用需求，使运维服务能力构建在真实的业务需求基础上，追求信息服务能力的最大化，不断节约运行成本，不断减少财政支出。</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altLang="zh-CN" b="1" dirty="0" smtClean="0">
                <a:solidFill>
                  <a:schemeClr val="accent6"/>
                </a:solidFill>
                <a:latin typeface="宋体" panose="02010600030101010101" pitchFamily="2" charset="-122"/>
                <a:ea typeface="宋体" panose="02010600030101010101" pitchFamily="2" charset="-122"/>
              </a:rPr>
              <a:t>3</a:t>
            </a:r>
            <a:r>
              <a:rPr lang="en-US" b="1" dirty="0" smtClean="0">
                <a:solidFill>
                  <a:schemeClr val="accent6"/>
                </a:solidFill>
                <a:latin typeface="宋体" panose="02010600030101010101" pitchFamily="2" charset="-122"/>
                <a:ea typeface="宋体" panose="02010600030101010101" pitchFamily="2" charset="-122"/>
              </a:rPr>
              <a:t>.11</a:t>
            </a:r>
            <a:r>
              <a:rPr lang="zh-CN" altLang="en-US" b="1" dirty="0" smtClean="0">
                <a:solidFill>
                  <a:schemeClr val="accent6"/>
                </a:solidFill>
                <a:latin typeface="宋体" panose="02010600030101010101" pitchFamily="2" charset="-122"/>
                <a:ea typeface="宋体" panose="02010600030101010101" pitchFamily="2" charset="-122"/>
              </a:rPr>
              <a:t>精细资产管理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在运维实践中，精确的资产管理是做好运维服务外包的先决条件，也是贯穿整个运维工作的核心工作，同时也是核算运维费用的基础依据。将资产管理作为抓手，通过精细化的管理实现对信息化资产购置数额、财务核查以及在线运行与库存备件的同步管理，通过资产管理平台动态更新，是保障资产能够发挥出最大效益的重要举措。</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事实上，信息化资产管理在运行维护过程中具有隐蔽、动态变化的特征。信息化类资产管理不同于其他资产管理，需要对资产管理进行动态的持续不断的跟踪管理。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en-US" altLang="zh-CN"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a:solidFill>
                <a:schemeClr val="accent6"/>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3</a:t>
            </a:r>
            <a:r>
              <a:rPr lang="zh-CN" altLang="en-US" dirty="0" smtClean="0">
                <a:ea typeface="宋体" panose="02010600030101010101" pitchFamily="2" charset="-122"/>
              </a:rPr>
              <a:t>、</a:t>
            </a:r>
            <a:r>
              <a:rPr lang="en-US" dirty="0" smtClean="0"/>
              <a:t>ITIL</a:t>
            </a:r>
            <a:r>
              <a:rPr lang="zh-CN" altLang="en-US" dirty="0" smtClean="0"/>
              <a:t>运维服务管理体系</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535531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b="1" dirty="0" smtClean="0">
                <a:solidFill>
                  <a:schemeClr val="accent6"/>
                </a:solidFill>
                <a:latin typeface="宋体" panose="02010600030101010101" pitchFamily="2" charset="-122"/>
                <a:ea typeface="宋体" panose="02010600030101010101" pitchFamily="2" charset="-122"/>
                <a:cs typeface="宋体" panose="02010600030101010101" pitchFamily="2" charset="-122"/>
              </a:rPr>
              <a:t>3</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.12</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确定运维任务</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在具备</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信息系统运行图</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和</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信息内容应用图</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的基础上，运维管理工作的核心内容是编制</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运维服务级别协议。通常国际上</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管理标准体系中的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主要是服务商与用户之间签署的协议文件，其内容是从服务能力、可靠性及响应速度等指标方面做出清晰的服务定义。</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实践中研究发现，由于通常的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关注重点在于运维工作的服务能力、时间、可靠性等指标，涉及的管理范围不宽，内容也难以全面准确定义运维工作的职责与任务。在当前信息化运维管理体制下，通过实践对</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功能的拓展，增加了“应用目录”“服务产品”“人员级别”“工时核算”四个运维工作指标项。新拓展的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将国际上通用的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实践方法进行了本土化的移植，使其在运维管理工作中具有了多项实用功能，通过一张</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表将信息化运维总体工作内容和运行成本实现可视化管理。此表有三个主要作用</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一是作为信息服务产品目录，定义了运维服务工作职责与任务</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二是用于服务级别协议，为绩效管理单位提供监督考核依据</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三是作为运维人工工时成本核算参考，为财务管理部门提供了详实的成本构成依据。</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SLA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的指标项内容如下</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应用目录、服务产品、人员级别、工时核算。</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宋体" panose="02010600030101010101" pitchFamily="2" charset="-122"/>
              </a:rPr>
              <a:t>　　通过对运维管理工作的不断探索，将信息化运维服务工作“产品化”是实现细化运维管理目标的有效手段。</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5355312"/>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.1</a:t>
            </a:r>
            <a:r>
              <a:rPr lang="zh-CN" altLang="en-US" b="1" dirty="0" smtClean="0">
                <a:solidFill>
                  <a:schemeClr val="accent6"/>
                </a:solidFill>
                <a:latin typeface="宋体" panose="02010600030101010101" pitchFamily="2" charset="-122"/>
                <a:ea typeface="宋体" panose="02010600030101010101" pitchFamily="2" charset="-122"/>
              </a:rPr>
              <a:t>服务台</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服务台作为现代企业信息部门与各业务部门之间服务平台，起着纽带的作用。作为信息部门，服务台是“过滤器”和“扩音器”，它可以处理很多用户的询问和请求，从而节约资源，并及时向用户传递有关请求服务的处理情况；对用户而言，服务平台是“寻呼机”和“导航器”，在碰到任何问题和疑问时，只需通知和联系服务平台，然后再由服务台协调各技术支持部门做下一步的工作。从而实现单点联系，对事件的处理的生命周期进行监控，提高事件的处理效率和客户的满意度。</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主要完成以下职能：基础信息维护、组织结构、用户管理、事件和问题的分类等基础数据；</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接受客户请求（来源电话、电子邮件、监控平台系统）的告警报告、服务请求和各类需求；</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记录并跟踪事件和用户意见；</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及时通知用户请求的当前状况和最新进展；</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对事件从建立到处理和终止的整个过程进行管理；</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协调各地人员处理各类事件；</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终止事件并与用户一道确认事件的解决情况。</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4801314"/>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.2</a:t>
            </a:r>
            <a:r>
              <a:rPr lang="zh-CN" altLang="en-US" b="1" dirty="0" smtClean="0">
                <a:solidFill>
                  <a:schemeClr val="accent6"/>
                </a:solidFill>
                <a:latin typeface="宋体" panose="02010600030101010101" pitchFamily="2" charset="-122"/>
                <a:ea typeface="宋体" panose="02010600030101010101" pitchFamily="2" charset="-122"/>
              </a:rPr>
              <a:t>事件管理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事件管理记录、归类引起服务中断或服务质量下降的事件，并安排支持人员处理事件直至其恢复服务或服务质量。事件管理根据来源的不同可以分为三类，一种是根据第三方监控工具或者网管监控软件得来的故障；一种是通过服务台用户提交的故障；还有一种是用户提出的服务请求。</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事件管理的功能包括：接受和记录事件、分类和确定优先级、调查诊断、事件处理、事件升级和事件结束。事件管理的主要目标是尽可能快地恢复服务至服务级别协议规定的水准，尽量减少故障对业务运行的不利影响，以确保最好的服务质量和可用性级别。</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评价事件管理流程运营效率和效果的绩效指标包括</a:t>
            </a:r>
            <a:r>
              <a:rPr lang="zh-CN" altLang="en-US" b="1" dirty="0" smtClean="0">
                <a:solidFill>
                  <a:schemeClr val="accent6"/>
                </a:solidFill>
                <a:latin typeface="宋体" panose="02010600030101010101" pitchFamily="2" charset="-122"/>
                <a:ea typeface="宋体" panose="02010600030101010101" pitchFamily="2" charset="-122"/>
              </a:rPr>
              <a:t>：出现故障的总次数，解决故障所需的平均时间，故障在约定响应时间内得到处理的比例，解决每一个故障所需花费的平均资本等。</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en-US" altLang="zh-CN"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5632311"/>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.3</a:t>
            </a:r>
            <a:r>
              <a:rPr lang="zh-CN" altLang="en-US" b="1" dirty="0" smtClean="0">
                <a:solidFill>
                  <a:schemeClr val="accent6"/>
                </a:solidFill>
                <a:latin typeface="宋体" panose="02010600030101010101" pitchFamily="2" charset="-122"/>
                <a:ea typeface="宋体" panose="02010600030101010101" pitchFamily="2" charset="-122"/>
              </a:rPr>
              <a:t>问题管理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事件管理处理故障并恢复有关服务，在其不能解决的时候将故障转交给问题管理，或者是多次发生的重复性的故障，也可以提交为问题管理，通过问题管理为其找到根本原因和解决方案，彻底解决该类故障。</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问题管理的任务是将一个或多个事件变为一个已知的问题，避免此类事件再次发生，问题管理可分为被动问题管理和主动问题管理。主动问题管理重在预防，在事件发生前通过事件历史数据的统计分析找出问题。</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问题管理的功能包括：问题记录、分类和确定优先级、调查分析、已知错误管理、问题关闭和问题评审。问题管理的目标是将由</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基础架构中的错误引起的事故和问题对业务的影响减少到最低限度；找出出现事故或问题的根本原因，防止与这些错误有关的事故再次发生；实施主动问题管理，在事故发生之前发现和解决有关问题。</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评价问题管理的关键绩效指标</a:t>
            </a:r>
            <a:r>
              <a:rPr lang="zh-CN" altLang="en-US" b="1" dirty="0" smtClean="0">
                <a:solidFill>
                  <a:schemeClr val="accent6"/>
                </a:solidFill>
                <a:latin typeface="宋体" panose="02010600030101010101" pitchFamily="2" charset="-122"/>
                <a:ea typeface="宋体" panose="02010600030101010101" pitchFamily="2" charset="-122"/>
              </a:rPr>
              <a:t>：是通过管理和解决问题使事件的数量减少；解决问题所需的时间减少；与解决故障相关的成本降低。</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5355312"/>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.4</a:t>
            </a:r>
            <a:r>
              <a:rPr lang="zh-CN" altLang="en-US" b="1" dirty="0" smtClean="0">
                <a:solidFill>
                  <a:schemeClr val="accent6"/>
                </a:solidFill>
                <a:latin typeface="宋体" panose="02010600030101010101" pitchFamily="2" charset="-122"/>
                <a:ea typeface="宋体" panose="02010600030101010101" pitchFamily="2" charset="-122"/>
              </a:rPr>
              <a:t>变更管理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变更管理用于消除事件产生的根本原因，消除已知错误，通过变更管理真正地防止了事件的重复发生或减少事件的影响。变更管理的首要任务是降低与变更相关的风险，从而降低由于变更导致服务故障的可能性。变更管理的功能包括：记录变更请求、分类和确定优先级、授权、变更计划、实施变更、评价和终止变更。</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变更管理的目标是确保所有的变更都遵循标准的方法、程序和规则；确保所有的变更都能快捷有效地进行；减少与变更相关的事故对服务质量的影响；确保所有的变更都有明确的记录可追踪；维持变更需要和实施变更后的可能后果之间的适当平衡。</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评价变更管理的绩效指标</a:t>
            </a:r>
            <a:r>
              <a:rPr lang="zh-CN" altLang="en-US" b="1" dirty="0" smtClean="0">
                <a:solidFill>
                  <a:schemeClr val="accent6"/>
                </a:solidFill>
                <a:latin typeface="宋体" panose="02010600030101010101" pitchFamily="2" charset="-122"/>
                <a:ea typeface="宋体" panose="02010600030101010101" pitchFamily="2" charset="-122"/>
              </a:rPr>
              <a:t>：单位时间内完成的变更的数目；实施变更的熟度；被否决变更的数目；由变更导致的事件的数目；被撤销变更的数目；已实施变更的成本；所耗事件和资源在预算范围之内的变更的数目。</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7017306"/>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.5</a:t>
            </a:r>
            <a:r>
              <a:rPr lang="zh-CN" altLang="en-US" b="1" dirty="0" smtClean="0">
                <a:solidFill>
                  <a:schemeClr val="accent6"/>
                </a:solidFill>
                <a:latin typeface="宋体" panose="02010600030101010101" pitchFamily="2" charset="-122"/>
                <a:ea typeface="宋体" panose="02010600030101010101" pitchFamily="2" charset="-122"/>
              </a:rPr>
              <a:t>发布管理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发布管理用于对经过测试后导入实际应用的新增或修改后的配置项进行分发和宣传。它与变更管理、配置管理紧密结合的，当新发布引起</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基础架构的变更时，配置管理数据库也进行实时的更新，同时发布的内容也要保存到最终软件库中。发布管理分为：全发布、局部发布和包发布。发布管理的功能包括：制定发布策略和规划、发布设计构建和配置、测试和验收、首次运行规划。</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发布管理的目标是设计和监督以确保软件及其相关硬件的首次运行能够成功进行；设计和实施有效的过程来发布和安装</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系统的变更；确保硬件和软件的变更是可追踪的、安全的，并且只有正确的、被授权的和经过测试的版本才能安装；在新版本的规划和首次运行过程中，沟通并管理客户的期望值；联合变更管理，确定发布的确切内容和首次发布计划；利用配置管理和变更管理中的控制流程，在实际运营环境中实施软件和硬件的新发布；确认所有最终软件库中软件正本的拷贝是安全可靠的，并且在配置管理数据库中得到了更新；通过配置管理，确保所有的硬件均已得到发布，所有的变更是安全的和可追踪的。</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评价发布管理流程的绩效指标包括</a:t>
            </a:r>
            <a:r>
              <a:rPr lang="zh-CN" altLang="en-US" b="1" dirty="0" smtClean="0">
                <a:solidFill>
                  <a:schemeClr val="accent6"/>
                </a:solidFill>
                <a:latin typeface="宋体" panose="02010600030101010101" pitchFamily="2" charset="-122"/>
                <a:ea typeface="宋体" panose="02010600030101010101" pitchFamily="2" charset="-122"/>
              </a:rPr>
              <a:t>：发布过程中没有出现不可接受的错误从而需要撤销发布；很少的构建失败事故；安全和准确地管理最终软件库等。</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4247317"/>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.6 </a:t>
            </a:r>
            <a:r>
              <a:rPr lang="zh-CN" altLang="en-US" b="1" dirty="0" smtClean="0">
                <a:solidFill>
                  <a:schemeClr val="accent6"/>
                </a:solidFill>
                <a:latin typeface="宋体" panose="02010600030101010101" pitchFamily="2" charset="-122"/>
                <a:ea typeface="宋体" panose="02010600030101010101" pitchFamily="2" charset="-122"/>
              </a:rPr>
              <a:t>服务水平管理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服务水平管理通过对服务水平协议进行准确的定义，并通过自动化流程和实时监控服务情况，使用户能不断改善服务质量和完善服务协议。该模块通过服务水平协议制定、服务水平协议解析、服务监控、自响应操作、报告功能保证上述活动稳定有效地进行。</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服务水平管理关键绩效指标</a:t>
            </a:r>
            <a:r>
              <a:rPr lang="zh-CN" altLang="en-US" b="1" dirty="0" smtClean="0">
                <a:solidFill>
                  <a:schemeClr val="accent6"/>
                </a:solidFill>
                <a:latin typeface="宋体" panose="02010600030101010101" pitchFamily="2" charset="-122"/>
                <a:ea typeface="宋体" panose="02010600030101010101" pitchFamily="2" charset="-122"/>
              </a:rPr>
              <a:t>：通过对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服务绩效的协商、监控、评价和报告等一整套相对稳定的运营流程来维护和改进</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服务的质量；采取适当的行动来消除或改进不符合级别要求的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服务；提高客户满意度以改善用户关系。</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5078313"/>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.7 </a:t>
            </a:r>
            <a:r>
              <a:rPr lang="zh-CN" altLang="en-US" b="1" dirty="0" smtClean="0">
                <a:solidFill>
                  <a:schemeClr val="accent6"/>
                </a:solidFill>
                <a:latin typeface="宋体" panose="02010600030101010101" pitchFamily="2" charset="-122"/>
                <a:ea typeface="宋体" panose="02010600030101010101" pitchFamily="2" charset="-122"/>
              </a:rPr>
              <a:t>配置管理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配置管理用于准确地识别、定义和报告</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系统中的配置项，并对事件管理、问题管理、变更管理、发布管理等服务活动提供基础支持。配置管理功能包括配置项维护、业务系统管理、库存管理、基线管理、备份和恢复、报告、第三方提供商管理、合同文档管理、财务流程等。</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关键绩效指标</a:t>
            </a:r>
            <a:r>
              <a:rPr lang="zh-CN" altLang="en-US" b="1" dirty="0" smtClean="0">
                <a:solidFill>
                  <a:schemeClr val="accent6"/>
                </a:solidFill>
                <a:latin typeface="宋体" panose="02010600030101010101" pitchFamily="2" charset="-122"/>
                <a:ea typeface="宋体" panose="02010600030101010101" pitchFamily="2" charset="-122"/>
              </a:rPr>
              <a:t>：当事件发生时，可以更快的诊断和恢复。在问题管理流程中，可以更好地利用问题隔离来进行问题的根源分析；按服务和系统类别进行可行性计算、规划；</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服务可持续性管理流程风险分析和制定灾难恢复计划；能力管理时的性能和资源使用分析；</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降低软件许可证的使用费用，其中包括避免未使用的许可和非法使用第三方的软件；降低由于使用不正确的配置数据而进行发布所带来的事故；降低对硬件的购买和租用而带来的费用。</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5078313"/>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b="1" dirty="0" smtClean="0">
                <a:solidFill>
                  <a:schemeClr val="accent6"/>
                </a:solidFill>
                <a:latin typeface="宋体" panose="02010600030101010101" pitchFamily="2" charset="-122"/>
                <a:ea typeface="宋体" panose="02010600030101010101" pitchFamily="2" charset="-122"/>
              </a:rPr>
              <a:t>.8 </a:t>
            </a:r>
            <a:r>
              <a:rPr lang="zh-CN" altLang="en-US" b="1" dirty="0" smtClean="0">
                <a:solidFill>
                  <a:schemeClr val="accent6"/>
                </a:solidFill>
                <a:latin typeface="宋体" panose="02010600030101010101" pitchFamily="2" charset="-122"/>
                <a:ea typeface="宋体" panose="02010600030101010101" pitchFamily="2" charset="-122"/>
              </a:rPr>
              <a:t>供应商管理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供应商管理的目标是管理供应商和供应商提供的服务，为业务部门提供无缝的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服务，确保组织能以及时的、节省成本的方式获取所需的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资源，最大化</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的成本利用率和对业务收益的贡献，使投入物有所值。</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供应商管理包括提供</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服务给业务的所有需要的供应商和合同的管理。通过需求管理、供应商管理、合同管理三大功能模块实现对该流程的管理。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供应商管理的关键绩效指标</a:t>
            </a:r>
            <a:r>
              <a:rPr lang="zh-CN" altLang="en-US" b="1" dirty="0" smtClean="0">
                <a:solidFill>
                  <a:schemeClr val="accent6"/>
                </a:solidFill>
                <a:latin typeface="宋体" panose="02010600030101010101" pitchFamily="2" charset="-122"/>
                <a:ea typeface="宋体" panose="02010600030101010101" pitchFamily="2" charset="-122"/>
              </a:rPr>
              <a:t>：每次交易满足当前业务需求状况；每次交易的供应商服务水平；供应商的变更次数，及每次变更造成的影响度；减少获取商品或服务的单位成本。</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合同管理的关键绩效指标</a:t>
            </a:r>
            <a:r>
              <a:rPr lang="zh-CN" altLang="en-US" b="1" dirty="0" smtClean="0">
                <a:solidFill>
                  <a:schemeClr val="accent6"/>
                </a:solidFill>
                <a:latin typeface="宋体" panose="02010600030101010101" pitchFamily="2" charset="-122"/>
                <a:ea typeface="宋体" panose="02010600030101010101" pitchFamily="2" charset="-122"/>
              </a:rPr>
              <a:t>：合同每一阶段的执行质量；持续的遵守合同时间，占总合同规定执行时间的百分比；合同变更的次数及每次变更的影响程度。</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4</a:t>
            </a:r>
            <a:r>
              <a:rPr lang="zh-CN" altLang="en-US" dirty="0" smtClean="0">
                <a:ea typeface="宋体" panose="02010600030101010101" pitchFamily="2" charset="-122"/>
              </a:rPr>
              <a:t>、</a:t>
            </a:r>
            <a:r>
              <a:rPr lang="en-US" dirty="0" smtClean="0"/>
              <a:t>ITIL</a:t>
            </a:r>
            <a:r>
              <a:rPr lang="zh-CN" altLang="en-US" dirty="0" smtClean="0"/>
              <a:t>运维管理功能</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3970318"/>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4</a:t>
            </a:r>
            <a:r>
              <a:rPr lang="en-US" altLang="en-US" b="1" dirty="0" smtClean="0">
                <a:solidFill>
                  <a:schemeClr val="accent6"/>
                </a:solidFill>
                <a:latin typeface="宋体" panose="02010600030101010101" pitchFamily="2" charset="-122"/>
                <a:ea typeface="宋体" panose="02010600030101010101" pitchFamily="2" charset="-122"/>
              </a:rPr>
              <a:t>.9</a:t>
            </a:r>
            <a:r>
              <a:rPr lang="zh-CN" altLang="en-US" b="1" dirty="0" smtClean="0">
                <a:solidFill>
                  <a:schemeClr val="accent6"/>
                </a:solidFill>
                <a:latin typeface="宋体" panose="02010600030101010101" pitchFamily="2" charset="-122"/>
                <a:ea typeface="宋体" panose="02010600030101010101" pitchFamily="2" charset="-122"/>
              </a:rPr>
              <a:t>值班管理</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值班管理用于实现统一的电子化值班管理，规范值班管理制度。值班管理功能包括：参数化的班次周期的个性化定制、异常交接班的处理和记录、提供灵活的提醒机制、全面地记录值班过程中的大量事务、为绩效管理提供有用数据。</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zh-CN" altLang="en-US" b="1" u="sng" dirty="0" smtClean="0">
                <a:solidFill>
                  <a:schemeClr val="accent6"/>
                </a:solidFill>
                <a:latin typeface="宋体" panose="02010600030101010101" pitchFamily="2" charset="-122"/>
                <a:ea typeface="宋体" panose="02010600030101010101" pitchFamily="2" charset="-122"/>
              </a:rPr>
              <a:t>值班管理的关键绩效指标</a:t>
            </a:r>
            <a:r>
              <a:rPr lang="zh-CN" altLang="en-US" b="1" dirty="0" smtClean="0">
                <a:solidFill>
                  <a:schemeClr val="accent6"/>
                </a:solidFill>
                <a:latin typeface="宋体" panose="02010600030101010101" pitchFamily="2" charset="-122"/>
                <a:ea typeface="宋体" panose="02010600030101010101" pitchFamily="2" charset="-122"/>
              </a:rPr>
              <a:t>：用户是否能收到良好的提醒以保证值班的按时执行；是否正常值班的次数；维护任务的执行情况；处理的工作量。</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5</a:t>
            </a:r>
            <a:r>
              <a:rPr lang="zh-CN" altLang="en-US" dirty="0" smtClean="0">
                <a:ea typeface="宋体" panose="02010600030101010101" pitchFamily="2" charset="-122"/>
              </a:rPr>
              <a:t>、</a:t>
            </a:r>
            <a:r>
              <a:rPr lang="en-US" dirty="0" smtClean="0"/>
              <a:t>ITIL</a:t>
            </a:r>
            <a:r>
              <a:rPr lang="zh-CN" altLang="en-US" dirty="0" smtClean="0"/>
              <a:t>产生的效益分析</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642910" y="1571612"/>
            <a:ext cx="7500990" cy="341632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57200" algn="l" defTabSz="914400" rtl="0" eaLnBrk="1" fontAlgn="base" latinLnBrk="0" hangingPunct="1">
              <a:lnSpc>
                <a:spcPct val="100000"/>
              </a:lnSpc>
              <a:spcBef>
                <a:spcPct val="0"/>
              </a:spcBef>
              <a:spcAft>
                <a:spcPct val="0"/>
              </a:spcAft>
              <a:buClrTx/>
              <a:buSzTx/>
              <a:buFontTx/>
              <a:buNone/>
            </a:pPr>
            <a:r>
              <a:rPr kumimoji="0" 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为了更好的让</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服务于用户，让运维人员不至于沿用“被动响应、救火队”的服务支持管理模式，英国</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CCTA</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（现</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OGC</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）于</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20</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世纪</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80</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年受英国政府的委托，组织开发了一套提高</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架构有效管理、经济使用支撑业务运行的</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资源的标准</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自诞生之初就引起了众多政府、企业的关注，企业、政府组织纷纷加入进来使用</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、雕琢</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，到如今，</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已经经历了</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V1</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V2</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V3</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三个版本的变迁，已经拥有了数万个政府、企业的用户，可以说</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已经成为了</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服务管理的最佳实践标准。</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　　</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能够风靡全球，原因在于“以客户为中心，以流程为导向”，</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定位在面向终端用户，关注客户体验，为业务与技术搭建沟通的桥梁，确保政府、组织、企业的战略推动的实施。</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定义了企业</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系统计划、研发、实施到运维的最佳实现流程和管理原则。以下是应用</a:t>
            </a:r>
            <a:r>
              <a:rPr kumimoji="0" lang="en-US" altLang="zh-CN"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ITIL</a:t>
            </a:r>
            <a:r>
              <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cs typeface="Times New Roman" panose="02020603050405020304" pitchFamily="18" charset="0"/>
              </a:rPr>
              <a:t>可能产生的效益。</a:t>
            </a:r>
            <a:endParaRPr kumimoji="0" lang="zh-CN" altLang="en-US" b="1" i="0" u="none" strike="noStrike" cap="none" normalizeH="0" baseline="0" dirty="0" smtClean="0">
              <a:ln>
                <a:noFill/>
              </a:ln>
              <a:solidFill>
                <a:schemeClr val="accent6"/>
              </a:solidFill>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5</a:t>
            </a:r>
            <a:r>
              <a:rPr lang="zh-CN" altLang="en-US" dirty="0" smtClean="0">
                <a:ea typeface="宋体" panose="02010600030101010101" pitchFamily="2" charset="-122"/>
              </a:rPr>
              <a:t>、</a:t>
            </a:r>
            <a:r>
              <a:rPr lang="en-US" dirty="0" smtClean="0"/>
              <a:t>ITIL</a:t>
            </a:r>
            <a:r>
              <a:rPr lang="zh-CN" altLang="en-US" dirty="0" smtClean="0"/>
              <a:t>产生的效益分析</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642910" y="1285860"/>
            <a:ext cx="8001056" cy="5632311"/>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5</a:t>
            </a:r>
            <a:r>
              <a:rPr lang="en-US" b="1" dirty="0" smtClean="0">
                <a:solidFill>
                  <a:schemeClr val="accent6"/>
                </a:solidFill>
                <a:latin typeface="宋体" panose="02010600030101010101" pitchFamily="2" charset="-122"/>
                <a:ea typeface="宋体" panose="02010600030101010101" pitchFamily="2" charset="-122"/>
              </a:rPr>
              <a:t>.1 ITIL</a:t>
            </a:r>
            <a:r>
              <a:rPr lang="zh-CN" altLang="en-US" b="1" dirty="0" smtClean="0">
                <a:solidFill>
                  <a:schemeClr val="accent6"/>
                </a:solidFill>
                <a:latin typeface="宋体" panose="02010600030101010101" pitchFamily="2" charset="-122"/>
                <a:ea typeface="宋体" panose="02010600030101010101" pitchFamily="2" charset="-122"/>
              </a:rPr>
              <a:t>对用户的效益分析</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1</a:t>
            </a:r>
            <a:r>
              <a:rPr lang="zh-CN" altLang="en-US" b="1" dirty="0" smtClean="0">
                <a:solidFill>
                  <a:schemeClr val="accent6"/>
                </a:solidFill>
                <a:latin typeface="宋体" panose="02010600030101010101" pitchFamily="2" charset="-122"/>
                <a:ea typeface="宋体" panose="02010600030101010101" pitchFamily="2" charset="-122"/>
              </a:rPr>
              <a:t>）</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是以客户为中心的，实施</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之后，用户的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服务质量可以得到很大的提升，从而提高用户的用户满意度。</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2</a:t>
            </a:r>
            <a:r>
              <a:rPr lang="zh-CN" altLang="en-US" b="1" dirty="0" smtClean="0">
                <a:solidFill>
                  <a:schemeClr val="accent6"/>
                </a:solidFill>
                <a:latin typeface="宋体" panose="02010600030101010101" pitchFamily="2" charset="-122"/>
                <a:ea typeface="宋体" panose="02010600030101010101" pitchFamily="2" charset="-122"/>
              </a:rPr>
              <a:t>）服务内容可以以客户的语言和更为恰当的详细程度得到更好的描述。</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3</a:t>
            </a:r>
            <a:r>
              <a:rPr lang="zh-CN" altLang="en-US" b="1" dirty="0" smtClean="0">
                <a:solidFill>
                  <a:schemeClr val="accent6"/>
                </a:solidFill>
                <a:latin typeface="宋体" panose="02010600030101010101" pitchFamily="2" charset="-122"/>
                <a:ea typeface="宋体" panose="02010600030101010101" pitchFamily="2" charset="-122"/>
              </a:rPr>
              <a:t>）通过实施</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，可以对服务质量、可用性、可靠性和服务成本进行更好的管理。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4</a:t>
            </a:r>
            <a:r>
              <a:rPr lang="zh-CN" altLang="en-US" b="1" dirty="0" smtClean="0">
                <a:solidFill>
                  <a:schemeClr val="accent6"/>
                </a:solidFill>
                <a:latin typeface="宋体" panose="02010600030101010101" pitchFamily="2" charset="-122"/>
                <a:ea typeface="宋体" panose="02010600030101010101" pitchFamily="2" charset="-122"/>
              </a:rPr>
              <a:t>）通过实施</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，可以更好的让企业提升</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服务质量的改进，还可以对采纳基于</a:t>
            </a:r>
            <a:r>
              <a:rPr lang="en-US" b="1" dirty="0" smtClean="0">
                <a:solidFill>
                  <a:schemeClr val="accent6"/>
                </a:solidFill>
                <a:latin typeface="宋体" panose="02010600030101010101" pitchFamily="2" charset="-122"/>
                <a:ea typeface="宋体" panose="02010600030101010101" pitchFamily="2" charset="-122"/>
              </a:rPr>
              <a:t>ISO20000</a:t>
            </a:r>
            <a:r>
              <a:rPr lang="zh-CN" altLang="en-US" b="1" dirty="0" smtClean="0">
                <a:solidFill>
                  <a:schemeClr val="accent6"/>
                </a:solidFill>
                <a:latin typeface="宋体" panose="02010600030101010101" pitchFamily="2" charset="-122"/>
                <a:ea typeface="宋体" panose="02010600030101010101" pitchFamily="2" charset="-122"/>
              </a:rPr>
              <a:t>系类标准或</a:t>
            </a:r>
            <a:r>
              <a:rPr lang="en-US" b="1" dirty="0" smtClean="0">
                <a:solidFill>
                  <a:schemeClr val="accent6"/>
                </a:solidFill>
                <a:latin typeface="宋体" panose="02010600030101010101" pitchFamily="2" charset="-122"/>
                <a:ea typeface="宋体" panose="02010600030101010101" pitchFamily="2" charset="-122"/>
              </a:rPr>
              <a:t>BS 15000</a:t>
            </a:r>
            <a:r>
              <a:rPr lang="zh-CN" altLang="en-US" b="1" dirty="0" smtClean="0">
                <a:solidFill>
                  <a:schemeClr val="accent6"/>
                </a:solidFill>
                <a:latin typeface="宋体" panose="02010600030101010101" pitchFamily="2" charset="-122"/>
                <a:ea typeface="宋体" panose="02010600030101010101" pitchFamily="2" charset="-122"/>
              </a:rPr>
              <a:t>的质量管理体系提供支持。</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5</a:t>
            </a:r>
            <a:r>
              <a:rPr lang="zh-CN" altLang="en-US" b="1" dirty="0" smtClean="0">
                <a:solidFill>
                  <a:schemeClr val="accent6"/>
                </a:solidFill>
                <a:latin typeface="宋体" panose="02010600030101010101" pitchFamily="2" charset="-122"/>
                <a:ea typeface="宋体" panose="02010600030101010101" pitchFamily="2" charset="-122"/>
              </a:rPr>
              <a:t>）</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为内部沟通和外部供应商沟通，以及程序的标准化和识别提供一个一致的参考框架。</a:t>
            </a:r>
            <a:r>
              <a:rPr lang="zh-CN" altLang="en-US" dirty="0" smtClean="0"/>
              <a:t>　</a:t>
            </a:r>
            <a:endParaRPr lang="en-US" altLang="zh-CN" dirty="0" smtClean="0"/>
          </a:p>
          <a:p>
            <a:r>
              <a:rPr lang="en-US" altLang="zh-CN" b="1" dirty="0" smtClean="0">
                <a:solidFill>
                  <a:schemeClr val="accent6"/>
                </a:solidFill>
                <a:latin typeface="宋体" panose="02010600030101010101" pitchFamily="2" charset="-122"/>
                <a:ea typeface="宋体" panose="02010600030101010101" pitchFamily="2" charset="-122"/>
              </a:rPr>
              <a:t>5</a:t>
            </a:r>
            <a:r>
              <a:rPr lang="en-US" b="1" dirty="0" smtClean="0">
                <a:solidFill>
                  <a:schemeClr val="accent6"/>
                </a:solidFill>
                <a:latin typeface="宋体" panose="02010600030101010101" pitchFamily="2" charset="-122"/>
                <a:ea typeface="宋体" panose="02010600030101010101" pitchFamily="2" charset="-122"/>
              </a:rPr>
              <a:t>.2 ITIL</a:t>
            </a:r>
            <a:r>
              <a:rPr lang="zh-CN" altLang="en-US" b="1" dirty="0" smtClean="0">
                <a:solidFill>
                  <a:schemeClr val="accent6"/>
                </a:solidFill>
                <a:latin typeface="宋体" panose="02010600030101010101" pitchFamily="2" charset="-122"/>
                <a:ea typeface="宋体" panose="02010600030101010101" pitchFamily="2" charset="-122"/>
              </a:rPr>
              <a:t>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部门的效益分析</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1</a:t>
            </a:r>
            <a:r>
              <a:rPr lang="zh-CN" altLang="en-US" b="1" dirty="0" smtClean="0">
                <a:solidFill>
                  <a:schemeClr val="accent6"/>
                </a:solidFill>
                <a:latin typeface="宋体" panose="02010600030101010101" pitchFamily="2" charset="-122"/>
                <a:ea typeface="宋体" panose="02010600030101010101" pitchFamily="2" charset="-122"/>
              </a:rPr>
              <a:t>）通过实施</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部门可以全面监控网络、主机、存储设备、安全设备、数据库、中间件及应用软件等</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资源。</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2</a:t>
            </a:r>
            <a:r>
              <a:rPr lang="zh-CN" altLang="en-US" b="1" dirty="0" smtClean="0">
                <a:solidFill>
                  <a:schemeClr val="accent6"/>
                </a:solidFill>
                <a:latin typeface="宋体" panose="02010600030101010101" pitchFamily="2" charset="-122"/>
                <a:ea typeface="宋体" panose="02010600030101010101" pitchFamily="2" charset="-122"/>
              </a:rPr>
              <a:t>）更加有利于</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部门对其负责的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资源进行管理。</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3</a:t>
            </a:r>
            <a:r>
              <a:rPr lang="zh-CN" altLang="en-US" b="1" dirty="0" smtClean="0">
                <a:solidFill>
                  <a:schemeClr val="accent6"/>
                </a:solidFill>
                <a:latin typeface="宋体" panose="02010600030101010101" pitchFamily="2" charset="-122"/>
                <a:ea typeface="宋体" panose="02010600030101010101" pitchFamily="2" charset="-122"/>
              </a:rPr>
              <a:t>）</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流程可以对日常运行维护工作（或外包作业）提供一个管理框架。</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 4</a:t>
            </a:r>
            <a:r>
              <a:rPr lang="zh-CN" altLang="en-US" b="1" dirty="0" smtClean="0">
                <a:solidFill>
                  <a:schemeClr val="accent6"/>
                </a:solidFill>
                <a:latin typeface="宋体" panose="02010600030101010101" pitchFamily="2" charset="-122"/>
                <a:ea typeface="宋体" panose="02010600030101010101" pitchFamily="2" charset="-122"/>
              </a:rPr>
              <a:t>）通过</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规范的服务台，可以建立一个更好的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部门与业务部门沟通的平台。</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zh-CN" dirty="0" smtClean="0">
                <a:ea typeface="宋体" panose="02010600030101010101" pitchFamily="2" charset="-122"/>
              </a:rPr>
              <a:t>5</a:t>
            </a:r>
            <a:r>
              <a:rPr lang="zh-CN" altLang="en-US" dirty="0" smtClean="0">
                <a:ea typeface="宋体" panose="02010600030101010101" pitchFamily="2" charset="-122"/>
              </a:rPr>
              <a:t>、</a:t>
            </a:r>
            <a:r>
              <a:rPr lang="en-US" dirty="0" smtClean="0"/>
              <a:t>ITIL</a:t>
            </a:r>
            <a:r>
              <a:rPr lang="zh-CN" altLang="en-US" dirty="0" smtClean="0"/>
              <a:t>产生的效益分析</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642910" y="1571612"/>
            <a:ext cx="7715304" cy="5078313"/>
          </a:xfrm>
          <a:prstGeom prst="rect">
            <a:avLst/>
          </a:prstGeom>
          <a:noFill/>
          <a:ln w="9525">
            <a:noFill/>
            <a:miter lim="800000"/>
          </a:ln>
          <a:effectLst/>
        </p:spPr>
        <p:txBody>
          <a:bodyPr vert="horz" wrap="square" lIns="91440" tIns="45720" rIns="91440" bIns="45720" numCol="1" anchor="ctr" anchorCtr="0" compatLnSpc="1">
            <a:spAutoFit/>
          </a:bodyPr>
          <a:lstStyle/>
          <a:p>
            <a:r>
              <a:rPr lang="zh-CN" altLang="en-US" b="1" dirty="0" smtClean="0">
                <a:solidFill>
                  <a:schemeClr val="accent6"/>
                </a:solidFill>
                <a:latin typeface="宋体" panose="02010600030101010101" pitchFamily="2" charset="-122"/>
                <a:ea typeface="宋体" panose="02010600030101010101" pitchFamily="2" charset="-122"/>
              </a:rPr>
              <a:t>　　 但是，</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仅仅只是</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运维的事实标准，</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的流程和原则通过规章制度的方式定义和实现，通常要借助工具软件帮助其落实，在国内，这些工具软件被统称为</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运维管理平台是遵循</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理论，同时根据用户自身的特点而构建的，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运维管理平台通过整合以往对网络、服务器与业务应用等</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基础设施的管理，通过基础监控平台提供的接口实行有效对接，帮助用户建立全面完整的、以业务价值为核心的基础监控和统一展现管理平台，为</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服务管理提供足够的管理元素，帮助管理者从不同角度、不同层面去了解系统运维状况，从而帮助用户实现对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服务基础支撑系统的透彻管控。</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运维管理平台的作用从信息部门工作重点来讲，就是需要保障</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数据的连续性，保障业务数据保存正常、保障业务的连续性。业务部门最直接的要求总结起来就是</a:t>
            </a:r>
            <a:r>
              <a:rPr lang="en-US" altLang="zh-CN" b="1" dirty="0" smtClean="0">
                <a:solidFill>
                  <a:schemeClr val="accent6"/>
                </a:solidFill>
                <a:latin typeface="宋体" panose="02010600030101010101" pitchFamily="2" charset="-122"/>
                <a:ea typeface="宋体" panose="02010600030101010101" pitchFamily="2" charset="-122"/>
              </a:rPr>
              <a:t>——</a:t>
            </a:r>
            <a:r>
              <a:rPr lang="zh-CN" altLang="en-US" b="1" dirty="0" smtClean="0">
                <a:solidFill>
                  <a:schemeClr val="accent6"/>
                </a:solidFill>
                <a:latin typeface="宋体" panose="02010600030101010101" pitchFamily="2" charset="-122"/>
                <a:ea typeface="宋体" panose="02010600030101010101" pitchFamily="2" charset="-122"/>
              </a:rPr>
              <a:t>网络不断、系统不瘫、数据不丢。</a:t>
            </a:r>
            <a:endParaRPr lang="zh-CN" altLang="en-US" b="1" dirty="0" smtClean="0">
              <a:solidFill>
                <a:schemeClr val="accent6"/>
              </a:solidFill>
              <a:latin typeface="宋体" panose="02010600030101010101" pitchFamily="2" charset="-122"/>
              <a:ea typeface="宋体" panose="02010600030101010101" pitchFamily="2" charset="-122"/>
            </a:endParaRPr>
          </a:p>
          <a:p>
            <a:r>
              <a:rPr lang="en-US" b="1" dirty="0" smtClean="0">
                <a:solidFill>
                  <a:schemeClr val="accent6"/>
                </a:solidFill>
                <a:latin typeface="宋体" panose="02010600030101010101" pitchFamily="2" charset="-122"/>
                <a:ea typeface="宋体" panose="02010600030101010101" pitchFamily="2" charset="-122"/>
              </a:rPr>
              <a:t>     IT</a:t>
            </a:r>
            <a:r>
              <a:rPr lang="zh-CN" altLang="en-US" b="1" dirty="0" smtClean="0">
                <a:solidFill>
                  <a:schemeClr val="accent6"/>
                </a:solidFill>
                <a:latin typeface="宋体" panose="02010600030101010101" pitchFamily="2" charset="-122"/>
                <a:ea typeface="宋体" panose="02010600030101010101" pitchFamily="2" charset="-122"/>
              </a:rPr>
              <a:t>运维管理平台不但要满足业务部门的需求。还能切实解决用户的实际问题，比如对信息中心主任而言，他需要将信息部门工作向决策层汇报，</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运维管理平台可以提供一种计算方式、或者一种表格、让信息中心主任来量化整个信息系统运行情况，同时产生一系列数据向决策层汇报信息部门运营情况。</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kumimoji="1" lang="en-US" altLang="zh-CN" dirty="0" smtClean="0">
                <a:solidFill>
                  <a:srgbClr val="FFFFFF"/>
                </a:solidFill>
                <a:latin typeface="Arial" panose="020B0604020202020204" pitchFamily="34" charset="0"/>
                <a:ea typeface="굴림" pitchFamily="50" charset="-127"/>
              </a:rPr>
              <a:t>6</a:t>
            </a:r>
            <a:r>
              <a:rPr kumimoji="1" lang="en-US" altLang="ko-KR" dirty="0" smtClean="0">
                <a:solidFill>
                  <a:srgbClr val="FFFFFF"/>
                </a:solidFill>
                <a:latin typeface="Arial" panose="020B0604020202020204" pitchFamily="34" charset="0"/>
                <a:ea typeface="굴림" pitchFamily="50" charset="-127"/>
              </a:rPr>
              <a:t>. </a:t>
            </a:r>
            <a:r>
              <a:rPr kumimoji="1" lang="en-US" altLang="zh-CN" dirty="0" smtClean="0">
                <a:solidFill>
                  <a:srgbClr val="FFFFFF"/>
                </a:solidFill>
                <a:latin typeface="宋体" panose="02010600030101010101" pitchFamily="2" charset="-122"/>
                <a:ea typeface="宋体" panose="02010600030101010101" pitchFamily="2" charset="-122"/>
              </a:rPr>
              <a:t>IT</a:t>
            </a:r>
            <a:r>
              <a:rPr kumimoji="1" lang="zh-CN" altLang="en-US" dirty="0" smtClean="0">
                <a:solidFill>
                  <a:srgbClr val="FFFFFF"/>
                </a:solidFill>
                <a:latin typeface="宋体" panose="02010600030101010101" pitchFamily="2" charset="-122"/>
                <a:ea typeface="宋体" panose="02010600030101010101" pitchFamily="2" charset="-122"/>
              </a:rPr>
              <a:t>运维管理服务需求及目标</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642910" y="1571612"/>
            <a:ext cx="7715304" cy="4278094"/>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sz="2000" b="1" dirty="0" smtClean="0">
                <a:solidFill>
                  <a:schemeClr val="accent6"/>
                </a:solidFill>
                <a:latin typeface="宋体" panose="02010600030101010101" pitchFamily="2" charset="-122"/>
                <a:ea typeface="宋体" panose="02010600030101010101" pitchFamily="2" charset="-122"/>
              </a:rPr>
              <a:t>6</a:t>
            </a:r>
            <a:r>
              <a:rPr lang="en-US" sz="2000" b="1" dirty="0" smtClean="0">
                <a:solidFill>
                  <a:schemeClr val="accent6"/>
                </a:solidFill>
                <a:latin typeface="宋体" panose="02010600030101010101" pitchFamily="2" charset="-122"/>
                <a:ea typeface="宋体" panose="02010600030101010101" pitchFamily="2" charset="-122"/>
              </a:rPr>
              <a:t>.</a:t>
            </a:r>
            <a:r>
              <a:rPr lang="en-US" altLang="zh-CN" sz="2000" b="1" dirty="0" smtClean="0">
                <a:solidFill>
                  <a:schemeClr val="accent6"/>
                </a:solidFill>
                <a:latin typeface="宋体" panose="02010600030101010101" pitchFamily="2" charset="-122"/>
                <a:ea typeface="宋体" panose="02010600030101010101" pitchFamily="2" charset="-122"/>
              </a:rPr>
              <a:t>1</a:t>
            </a:r>
            <a:r>
              <a:rPr lang="zh-CN" altLang="en-US" sz="2000" b="1" dirty="0" smtClean="0">
                <a:solidFill>
                  <a:schemeClr val="accent6"/>
                </a:solidFill>
                <a:latin typeface="宋体" panose="02010600030101010101" pitchFamily="2" charset="-122"/>
                <a:ea typeface="宋体" panose="02010600030101010101" pitchFamily="2" charset="-122"/>
              </a:rPr>
              <a:t>系统设计原则</a:t>
            </a:r>
            <a:endParaRPr lang="zh-CN" altLang="en-US" sz="2000"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综合考虑到</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服务管理系统建设的成本、资源、实施时间以及流程的可操作性，</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服务软件遵循以下设计原则：</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简单性原则</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流程的制定必须简单易行，方便操作，贴近用户实际需求，符合用户日常管理习惯。</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en-US" b="1" dirty="0" smtClean="0">
                <a:solidFill>
                  <a:schemeClr val="accent6"/>
                </a:solidFill>
                <a:latin typeface="宋体" panose="02010600030101010101" pitchFamily="2" charset="-122"/>
                <a:ea typeface="宋体" panose="02010600030101010101" pitchFamily="2" charset="-122"/>
              </a:rPr>
              <a:t>80/20</a:t>
            </a:r>
            <a:r>
              <a:rPr lang="zh-CN" altLang="en-US" b="1" dirty="0" smtClean="0">
                <a:solidFill>
                  <a:schemeClr val="accent6"/>
                </a:solidFill>
                <a:latin typeface="宋体" panose="02010600030101010101" pitchFamily="2" charset="-122"/>
                <a:ea typeface="宋体" panose="02010600030101010101" pitchFamily="2" charset="-122"/>
              </a:rPr>
              <a:t>原则</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尽量首先制定对业务和实际工作发展影响较大的流程，先解决日常工作中最迫切需要解决的问题，提高工作效率，改善用户服务质量。</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实用性原则</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制定的流程管理具备可操作性，实用性强。</a:t>
            </a:r>
            <a:endParaRPr lang="zh-CN" altLang="en-US" b="1" dirty="0" smtClean="0">
              <a:solidFill>
                <a:schemeClr val="accent6"/>
              </a:solidFill>
              <a:latin typeface="宋体" panose="02010600030101010101" pitchFamily="2" charset="-122"/>
              <a:ea typeface="宋体" panose="02010600030101010101" pitchFamily="2" charset="-122"/>
            </a:endParaRPr>
          </a:p>
          <a:p>
            <a:pPr lvl="0" indent="457200"/>
            <a:r>
              <a:rPr lang="zh-CN" altLang="en-US" b="1" dirty="0" smtClean="0">
                <a:solidFill>
                  <a:schemeClr val="accent6"/>
                </a:solidFill>
                <a:latin typeface="宋体" panose="02010600030101010101" pitchFamily="2" charset="-122"/>
                <a:ea typeface="宋体" panose="02010600030101010101" pitchFamily="2" charset="-122"/>
              </a:rPr>
              <a:t>渐进性原则</a:t>
            </a:r>
            <a:endParaRPr lang="zh-CN" altLang="en-US"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流程建设是需要在较长的时期内，在一个不断演进的环境中持续改进、逐步完善服务流程。</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kumimoji="1" lang="en-US" altLang="zh-CN" dirty="0" smtClean="0">
                <a:solidFill>
                  <a:srgbClr val="FFFFFF"/>
                </a:solidFill>
                <a:latin typeface="Arial" panose="020B0604020202020204" pitchFamily="34" charset="0"/>
                <a:ea typeface="굴림" pitchFamily="50" charset="-127"/>
              </a:rPr>
              <a:t>6</a:t>
            </a:r>
            <a:r>
              <a:rPr kumimoji="1" lang="en-US" altLang="ko-KR" dirty="0" smtClean="0">
                <a:solidFill>
                  <a:srgbClr val="FFFFFF"/>
                </a:solidFill>
                <a:latin typeface="Arial" panose="020B0604020202020204" pitchFamily="34" charset="0"/>
                <a:ea typeface="굴림" pitchFamily="50" charset="-127"/>
              </a:rPr>
              <a:t>. </a:t>
            </a:r>
            <a:r>
              <a:rPr kumimoji="1" lang="en-US" altLang="zh-CN" dirty="0" smtClean="0">
                <a:solidFill>
                  <a:srgbClr val="FFFFFF"/>
                </a:solidFill>
                <a:latin typeface="宋体" panose="02010600030101010101" pitchFamily="2" charset="-122"/>
                <a:ea typeface="宋体" panose="02010600030101010101" pitchFamily="2" charset="-122"/>
              </a:rPr>
              <a:t>IT</a:t>
            </a:r>
            <a:r>
              <a:rPr kumimoji="1" lang="zh-CN" altLang="en-US" dirty="0" smtClean="0">
                <a:solidFill>
                  <a:srgbClr val="FFFFFF"/>
                </a:solidFill>
                <a:latin typeface="宋体" panose="02010600030101010101" pitchFamily="2" charset="-122"/>
                <a:ea typeface="宋体" panose="02010600030101010101" pitchFamily="2" charset="-122"/>
              </a:rPr>
              <a:t>运维管理服务需求及目标</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500034" y="1214422"/>
            <a:ext cx="8358246" cy="5355312"/>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sz="2400" b="1" dirty="0" smtClean="0">
                <a:solidFill>
                  <a:schemeClr val="accent6"/>
                </a:solidFill>
                <a:latin typeface="宋体" panose="02010600030101010101" pitchFamily="2" charset="-122"/>
                <a:ea typeface="宋体" panose="02010600030101010101" pitchFamily="2" charset="-122"/>
              </a:rPr>
              <a:t>6</a:t>
            </a:r>
            <a:r>
              <a:rPr lang="en-US" sz="2400" b="1" dirty="0" smtClean="0">
                <a:solidFill>
                  <a:schemeClr val="accent6"/>
                </a:solidFill>
                <a:latin typeface="宋体" panose="02010600030101010101" pitchFamily="2" charset="-122"/>
                <a:ea typeface="宋体" panose="02010600030101010101" pitchFamily="2" charset="-122"/>
              </a:rPr>
              <a:t>.</a:t>
            </a:r>
            <a:r>
              <a:rPr lang="en-US" altLang="zh-CN" sz="2400" b="1" dirty="0" smtClean="0">
                <a:solidFill>
                  <a:schemeClr val="accent6"/>
                </a:solidFill>
                <a:latin typeface="宋体" panose="02010600030101010101" pitchFamily="2" charset="-122"/>
                <a:ea typeface="宋体" panose="02010600030101010101" pitchFamily="2" charset="-122"/>
              </a:rPr>
              <a:t>2 </a:t>
            </a:r>
            <a:r>
              <a:rPr lang="zh-CN" altLang="en-US" sz="2000" b="1" dirty="0" smtClean="0">
                <a:solidFill>
                  <a:schemeClr val="accent6"/>
                </a:solidFill>
                <a:latin typeface="宋体" panose="02010600030101010101" pitchFamily="2" charset="-122"/>
                <a:ea typeface="宋体" panose="02010600030101010101" pitchFamily="2" charset="-122"/>
              </a:rPr>
              <a:t>系统建设需求</a:t>
            </a:r>
            <a:endParaRPr lang="zh-CN" altLang="en-US" sz="2000" b="1" dirty="0" smtClean="0">
              <a:solidFill>
                <a:schemeClr val="accent6"/>
              </a:solidFill>
              <a:latin typeface="宋体" panose="02010600030101010101" pitchFamily="2" charset="-122"/>
              <a:ea typeface="宋体" panose="02010600030101010101" pitchFamily="2" charset="-122"/>
            </a:endParaRPr>
          </a:p>
          <a:p>
            <a:pPr indent="457200"/>
            <a:r>
              <a:rPr lang="zh-CN" altLang="en-US" sz="2000" b="1" dirty="0" smtClean="0">
                <a:solidFill>
                  <a:schemeClr val="accent6"/>
                </a:solidFill>
                <a:latin typeface="宋体" panose="02010600030101010101" pitchFamily="2" charset="-122"/>
                <a:ea typeface="宋体" panose="02010600030101010101" pitchFamily="2" charset="-122"/>
              </a:rPr>
              <a:t>从业务支持角度出发，建立</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运维管理体系，需要满足以下需求：</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1</a:t>
            </a:r>
            <a:r>
              <a:rPr lang="zh-CN" altLang="en-US" sz="2000" b="1" dirty="0" smtClean="0">
                <a:solidFill>
                  <a:schemeClr val="accent6"/>
                </a:solidFill>
                <a:latin typeface="宋体" panose="02010600030101010101" pitchFamily="2" charset="-122"/>
                <a:ea typeface="宋体" panose="02010600030101010101" pitchFamily="2" charset="-122"/>
              </a:rPr>
              <a:t>）高效地整合和利用信息、基础架构、应用、人员等</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资源；</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2</a:t>
            </a:r>
            <a:r>
              <a:rPr lang="zh-CN" altLang="en-US" sz="2000" b="1" dirty="0" smtClean="0">
                <a:solidFill>
                  <a:schemeClr val="accent6"/>
                </a:solidFill>
                <a:latin typeface="宋体" panose="02010600030101010101" pitchFamily="2" charset="-122"/>
                <a:ea typeface="宋体" panose="02010600030101010101" pitchFamily="2" charset="-122"/>
              </a:rPr>
              <a:t>）以合理的成本、最大的效率来利用、管理和维护业务系统信息；</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3</a:t>
            </a:r>
            <a:r>
              <a:rPr lang="zh-CN" altLang="en-US" sz="2000" b="1" dirty="0" smtClean="0">
                <a:solidFill>
                  <a:schemeClr val="accent6"/>
                </a:solidFill>
                <a:latin typeface="宋体" panose="02010600030101010101" pitchFamily="2" charset="-122"/>
                <a:ea typeface="宋体" panose="02010600030101010101" pitchFamily="2" charset="-122"/>
              </a:rPr>
              <a:t>）建立规范的服务流程，提高企业信息系统运行效率；</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4</a:t>
            </a:r>
            <a:r>
              <a:rPr lang="zh-CN" altLang="en-US" sz="2000" b="1" dirty="0" smtClean="0">
                <a:solidFill>
                  <a:schemeClr val="accent6"/>
                </a:solidFill>
                <a:latin typeface="宋体" panose="02010600030101010101" pitchFamily="2" charset="-122"/>
                <a:ea typeface="宋体" panose="02010600030101010101" pitchFamily="2" charset="-122"/>
              </a:rPr>
              <a:t>）建立持续的服务，快速应对用户需求，提高客户满意度；</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5</a:t>
            </a:r>
            <a:r>
              <a:rPr lang="zh-CN" altLang="en-US" sz="2000" b="1" dirty="0" smtClean="0">
                <a:solidFill>
                  <a:schemeClr val="accent6"/>
                </a:solidFill>
                <a:latin typeface="宋体" panose="02010600030101010101" pitchFamily="2" charset="-122"/>
                <a:ea typeface="宋体" panose="02010600030101010101" pitchFamily="2" charset="-122"/>
              </a:rPr>
              <a:t>）通过提高</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人员的工作效率降低</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运维成本，避免了很多重复劳动；</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环境管理越来越透明，对于</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设备的生命周期和第三方服务提供商的费用支出也可控等；</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6</a:t>
            </a:r>
            <a:r>
              <a:rPr lang="zh-CN" altLang="en-US" sz="2000" b="1" dirty="0" smtClean="0">
                <a:solidFill>
                  <a:schemeClr val="accent6"/>
                </a:solidFill>
                <a:latin typeface="宋体" panose="02010600030101010101" pitchFamily="2" charset="-122"/>
                <a:ea typeface="宋体" panose="02010600030101010101" pitchFamily="2" charset="-122"/>
              </a:rPr>
              <a:t>）建立融合的符合国际标准的服务管理控制体系，以此来管理所有与</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服务相关的组织、人员、流程和技术，并满足来自客户、注册认证机构、内部机构等不同的合规审计、认证要求；</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7</a:t>
            </a:r>
            <a:r>
              <a:rPr lang="zh-CN" altLang="en-US" sz="2000" b="1" dirty="0" smtClean="0">
                <a:solidFill>
                  <a:schemeClr val="accent6"/>
                </a:solidFill>
                <a:latin typeface="宋体" panose="02010600030101010101" pitchFamily="2" charset="-122"/>
                <a:ea typeface="宋体" panose="02010600030101010101" pitchFamily="2" charset="-122"/>
              </a:rPr>
              <a:t>）实施</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服务管理有利于企业建立一支稳定、合作的</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团队。提高了</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人员的生产率，提高了</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人员的士气和工作满意度；</a:t>
            </a:r>
            <a:r>
              <a:rPr lang="en-US" sz="2000" b="1" dirty="0" smtClean="0">
                <a:solidFill>
                  <a:schemeClr val="accent6"/>
                </a:solidFill>
                <a:latin typeface="宋体" panose="02010600030101010101" pitchFamily="2" charset="-122"/>
                <a:ea typeface="宋体" panose="02010600030101010101" pitchFamily="2" charset="-122"/>
              </a:rPr>
              <a:t>IT</a:t>
            </a:r>
            <a:r>
              <a:rPr lang="zh-CN" altLang="en-US" sz="2000" b="1" dirty="0" smtClean="0">
                <a:solidFill>
                  <a:schemeClr val="accent6"/>
                </a:solidFill>
                <a:latin typeface="宋体" panose="02010600030101010101" pitchFamily="2" charset="-122"/>
                <a:ea typeface="宋体" panose="02010600030101010101" pitchFamily="2" charset="-122"/>
              </a:rPr>
              <a:t>人员更加清楚了解对他们的期望，并有合适的流程和培训确保实现这些期望等。</a:t>
            </a:r>
            <a:endParaRPr lang="zh-CN" altLang="en-US" sz="2000" b="1" dirty="0" smtClean="0">
              <a:solidFill>
                <a:schemeClr val="accent6"/>
              </a:solidFill>
              <a:latin typeface="宋体" panose="02010600030101010101" pitchFamily="2" charset="-122"/>
              <a:ea typeface="宋体" panose="02010600030101010101" pitchFamily="2" charset="-122"/>
            </a:endParaRPr>
          </a:p>
          <a:p>
            <a:pPr lvl="0" indent="457200"/>
            <a:r>
              <a:rPr lang="en-US" altLang="zh-CN" sz="2000" b="1" dirty="0" smtClean="0">
                <a:solidFill>
                  <a:schemeClr val="accent6"/>
                </a:solidFill>
                <a:latin typeface="宋体" panose="02010600030101010101" pitchFamily="2" charset="-122"/>
                <a:ea typeface="宋体" panose="02010600030101010101" pitchFamily="2" charset="-122"/>
              </a:rPr>
              <a:t>8</a:t>
            </a:r>
            <a:r>
              <a:rPr lang="zh-CN" altLang="en-US" sz="2000" b="1" dirty="0" smtClean="0">
                <a:solidFill>
                  <a:schemeClr val="accent6"/>
                </a:solidFill>
                <a:latin typeface="宋体" panose="02010600030101010101" pitchFamily="2" charset="-122"/>
                <a:ea typeface="宋体" panose="02010600030101010101" pitchFamily="2" charset="-122"/>
              </a:rPr>
              <a:t>）向国际标杆靠齐，增强市场竞争力。</a:t>
            </a:r>
            <a:endParaRPr lang="zh-CN" altLang="en-US" sz="2000" b="1" dirty="0" smtClean="0">
              <a:solidFill>
                <a:schemeClr val="accent6"/>
              </a:solidFill>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kumimoji="1" lang="en-US" altLang="zh-CN" dirty="0" smtClean="0">
                <a:solidFill>
                  <a:srgbClr val="FFFFFF"/>
                </a:solidFill>
                <a:latin typeface="Arial" panose="020B0604020202020204" pitchFamily="34" charset="0"/>
                <a:ea typeface="굴림" pitchFamily="50" charset="-127"/>
              </a:rPr>
              <a:t>6</a:t>
            </a:r>
            <a:r>
              <a:rPr kumimoji="1" lang="en-US" altLang="ko-KR" dirty="0" smtClean="0">
                <a:solidFill>
                  <a:srgbClr val="FFFFFF"/>
                </a:solidFill>
                <a:latin typeface="Arial" panose="020B0604020202020204" pitchFamily="34" charset="0"/>
                <a:ea typeface="굴림" pitchFamily="50" charset="-127"/>
              </a:rPr>
              <a:t>. </a:t>
            </a:r>
            <a:r>
              <a:rPr kumimoji="1" lang="en-US" altLang="zh-CN" dirty="0" smtClean="0">
                <a:solidFill>
                  <a:srgbClr val="FFFFFF"/>
                </a:solidFill>
                <a:latin typeface="宋体" panose="02010600030101010101" pitchFamily="2" charset="-122"/>
                <a:ea typeface="宋体" panose="02010600030101010101" pitchFamily="2" charset="-122"/>
              </a:rPr>
              <a:t>IT</a:t>
            </a:r>
            <a:r>
              <a:rPr kumimoji="1" lang="zh-CN" altLang="en-US" dirty="0" smtClean="0">
                <a:solidFill>
                  <a:srgbClr val="FFFFFF"/>
                </a:solidFill>
                <a:latin typeface="宋体" panose="02010600030101010101" pitchFamily="2" charset="-122"/>
                <a:ea typeface="宋体" panose="02010600030101010101" pitchFamily="2" charset="-122"/>
              </a:rPr>
              <a:t>运维管理服务需求及目标</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500034" y="1214422"/>
            <a:ext cx="8358246" cy="5447645"/>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sz="2400" b="1" dirty="0" smtClean="0">
                <a:solidFill>
                  <a:schemeClr val="accent6"/>
                </a:solidFill>
                <a:latin typeface="宋体" panose="02010600030101010101" pitchFamily="2" charset="-122"/>
                <a:ea typeface="宋体" panose="02010600030101010101" pitchFamily="2" charset="-122"/>
              </a:rPr>
              <a:t>6.3 </a:t>
            </a:r>
            <a:r>
              <a:rPr lang="zh-CN" altLang="en-US" sz="2400" b="1" dirty="0" smtClean="0">
                <a:solidFill>
                  <a:schemeClr val="accent6"/>
                </a:solidFill>
                <a:latin typeface="宋体" panose="02010600030101010101" pitchFamily="2" charset="-122"/>
                <a:ea typeface="宋体" panose="02010600030101010101" pitchFamily="2" charset="-122"/>
              </a:rPr>
              <a:t>初中期目标</a:t>
            </a:r>
            <a:endParaRPr lang="zh-CN" altLang="en-US" sz="2400"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运维管理平台不仅仅是一种提升</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服务质量的手段，更应该帮助用户导入一种服务管理思想、过程方法、制度体系。</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运维管理平台是</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落地的工具，实施</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是一个循序渐进的过程。它有初期、中期和远期三个阶段。初期一般只实现服务台、事件管理和配置管理。虽然这只是一小部分的流程，但走好这一步不仅可以提高</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实施的信心，而且能够为以后的实施打下牢固的基础。</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中期的目标是建立问题管理、变更管理、发布管理、安全管理、继续优化或强化配置管理以及</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服务管理中部分的管理流程。在完成初期和中期的</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流程实施之后，</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运维基本可以实现可控和在控。可控要求的是基础</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运维有流程、有职责；在控则是要求在可控的基础上进行扩展，在完善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服务管理流程的同时建立</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服务管理的部分管理流程。</a:t>
            </a:r>
            <a:r>
              <a:rPr lang="en-US" b="1" dirty="0" smtClean="0">
                <a:solidFill>
                  <a:schemeClr val="accent6"/>
                </a:solidFill>
                <a:latin typeface="宋体" panose="02010600030101010101" pitchFamily="2" charset="-122"/>
                <a:ea typeface="宋体" panose="02010600030101010101" pitchFamily="2" charset="-122"/>
              </a:rPr>
              <a:t> </a:t>
            </a:r>
            <a:endParaRPr lang="en-US" b="1" dirty="0" smtClean="0">
              <a:solidFill>
                <a:schemeClr val="accent6"/>
              </a:solidFill>
              <a:latin typeface="宋体" panose="02010600030101010101" pitchFamily="2" charset="-122"/>
              <a:ea typeface="宋体" panose="02010600030101010101" pitchFamily="2" charset="-122"/>
            </a:endParaRPr>
          </a:p>
          <a:p>
            <a:pPr indent="457200"/>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运维管理平台是遵循</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，结合国内现状与实践经验，建立的以服务流程为驱动的管理平台。通过标准化的建立，</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运维管理平台定义了服务台、事件管理、问题管理、配置管理、变更</a:t>
            </a:r>
            <a:r>
              <a:rPr lang="en-US" b="1" dirty="0" smtClean="0">
                <a:solidFill>
                  <a:schemeClr val="accent6"/>
                </a:solidFill>
                <a:latin typeface="宋体" panose="02010600030101010101" pitchFamily="2" charset="-122"/>
                <a:ea typeface="宋体" panose="02010600030101010101" pitchFamily="2" charset="-122"/>
              </a:rPr>
              <a:t>/</a:t>
            </a:r>
            <a:r>
              <a:rPr lang="zh-CN" altLang="en-US" b="1" dirty="0" smtClean="0">
                <a:solidFill>
                  <a:schemeClr val="accent6"/>
                </a:solidFill>
                <a:latin typeface="宋体" panose="02010600030101010101" pitchFamily="2" charset="-122"/>
                <a:ea typeface="宋体" panose="02010600030101010101" pitchFamily="2" charset="-122"/>
              </a:rPr>
              <a:t>发布管理等在内的服务管理流程，能够为用户提供运维过程中的流程化处理的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服务管理解决方案，通过各流程环节的工单形成</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服务的闭环管理，将人员、流程和技术有机地结合起来，将管理、监控和考核有机地结合起来，提升用户整体的运维管理水平。</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kumimoji="1" lang="en-US" altLang="zh-CN" dirty="0" smtClean="0">
                <a:solidFill>
                  <a:srgbClr val="FFFFFF"/>
                </a:solidFill>
                <a:latin typeface="Arial" panose="020B0604020202020204" pitchFamily="34" charset="0"/>
                <a:ea typeface="굴림" pitchFamily="50" charset="-127"/>
              </a:rPr>
              <a:t>6</a:t>
            </a:r>
            <a:r>
              <a:rPr kumimoji="1" lang="en-US" altLang="ko-KR" dirty="0" smtClean="0">
                <a:solidFill>
                  <a:srgbClr val="FFFFFF"/>
                </a:solidFill>
                <a:latin typeface="Arial" panose="020B0604020202020204" pitchFamily="34" charset="0"/>
                <a:ea typeface="굴림" pitchFamily="50" charset="-127"/>
              </a:rPr>
              <a:t>. </a:t>
            </a:r>
            <a:r>
              <a:rPr kumimoji="1" lang="en-US" altLang="zh-CN" dirty="0" smtClean="0">
                <a:solidFill>
                  <a:srgbClr val="FFFFFF"/>
                </a:solidFill>
                <a:latin typeface="宋体" panose="02010600030101010101" pitchFamily="2" charset="-122"/>
                <a:ea typeface="宋体" panose="02010600030101010101" pitchFamily="2" charset="-122"/>
              </a:rPr>
              <a:t>IT</a:t>
            </a:r>
            <a:r>
              <a:rPr kumimoji="1" lang="zh-CN" altLang="en-US" dirty="0" smtClean="0">
                <a:solidFill>
                  <a:srgbClr val="FFFFFF"/>
                </a:solidFill>
                <a:latin typeface="宋体" panose="02010600030101010101" pitchFamily="2" charset="-122"/>
                <a:ea typeface="宋体" panose="02010600030101010101" pitchFamily="2" charset="-122"/>
              </a:rPr>
              <a:t>运维管理服务需求及目标</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500034" y="1214422"/>
            <a:ext cx="8358246" cy="3785652"/>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sz="2400" b="1" dirty="0" smtClean="0">
                <a:solidFill>
                  <a:schemeClr val="accent6"/>
                </a:solidFill>
                <a:latin typeface="宋体" panose="02010600030101010101" pitchFamily="2" charset="-122"/>
                <a:ea typeface="宋体" panose="02010600030101010101" pitchFamily="2" charset="-122"/>
              </a:rPr>
              <a:t>6</a:t>
            </a:r>
            <a:r>
              <a:rPr lang="en-US" sz="2400" b="1" dirty="0" smtClean="0">
                <a:solidFill>
                  <a:schemeClr val="accent6"/>
                </a:solidFill>
                <a:latin typeface="宋体" panose="02010600030101010101" pitchFamily="2" charset="-122"/>
                <a:ea typeface="宋体" panose="02010600030101010101" pitchFamily="2" charset="-122"/>
              </a:rPr>
              <a:t>.</a:t>
            </a:r>
            <a:r>
              <a:rPr lang="en-US" altLang="zh-CN" sz="2400" b="1" dirty="0" smtClean="0">
                <a:solidFill>
                  <a:schemeClr val="accent6"/>
                </a:solidFill>
                <a:latin typeface="宋体" panose="02010600030101010101" pitchFamily="2" charset="-122"/>
                <a:ea typeface="宋体" panose="02010600030101010101" pitchFamily="2" charset="-122"/>
              </a:rPr>
              <a:t>4</a:t>
            </a:r>
            <a:r>
              <a:rPr lang="en-US" sz="2400" b="1" dirty="0" smtClean="0">
                <a:solidFill>
                  <a:schemeClr val="accent6"/>
                </a:solidFill>
                <a:latin typeface="宋体" panose="02010600030101010101" pitchFamily="2" charset="-122"/>
                <a:ea typeface="宋体" panose="02010600030101010101" pitchFamily="2" charset="-122"/>
              </a:rPr>
              <a:t> </a:t>
            </a:r>
            <a:r>
              <a:rPr lang="zh-CN" altLang="en-US" sz="2400" b="1" dirty="0" smtClean="0">
                <a:solidFill>
                  <a:schemeClr val="accent6"/>
                </a:solidFill>
                <a:latin typeface="宋体" panose="02010600030101010101" pitchFamily="2" charset="-122"/>
                <a:ea typeface="宋体" panose="02010600030101010101" pitchFamily="2" charset="-122"/>
              </a:rPr>
              <a:t>实施效果预期</a:t>
            </a:r>
            <a:endParaRPr lang="zh-CN" altLang="en-US" sz="2400"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运维管理平台实施之后，就会形成一套完整的流程。当机房环境发生变化时，系统会通过告警台进行预警，</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运维人员第一时间就能知道业务系统中断了，值班人员通过智能化的告警处理中心提示的内置故障根源分析作出处理，恢复业务系统正常运行。如果不能处理就将故障事件派给相应的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运维人员，</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运维人员解决问题之后将结果反馈给服务台，所有的配置项信息都储存在配置管理库里，以备查看，事件工单关闭。</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同一事件经常发生之后，服务台或</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运维人员就会将此事件作为问题来处理，或者在日常巡检或趋势分析中也可以找到潜在的问题，这时就会启用问题管理，问题工单会派给相应的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运维人员将事件频发的根源找到并作出处理，消除隐患、彻底解决，避免以后人力浪费在解决同样的事件上。</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kumimoji="1" lang="en-US" altLang="zh-CN" dirty="0" smtClean="0">
                <a:solidFill>
                  <a:srgbClr val="FFFFFF"/>
                </a:solidFill>
                <a:latin typeface="Arial" panose="020B0604020202020204" pitchFamily="34" charset="0"/>
                <a:ea typeface="굴림" pitchFamily="50" charset="-127"/>
              </a:rPr>
              <a:t>6</a:t>
            </a:r>
            <a:r>
              <a:rPr kumimoji="1" lang="en-US" altLang="ko-KR" dirty="0" smtClean="0">
                <a:solidFill>
                  <a:srgbClr val="FFFFFF"/>
                </a:solidFill>
                <a:latin typeface="Arial" panose="020B0604020202020204" pitchFamily="34" charset="0"/>
                <a:ea typeface="굴림" pitchFamily="50" charset="-127"/>
              </a:rPr>
              <a:t>. </a:t>
            </a:r>
            <a:r>
              <a:rPr kumimoji="1" lang="en-US" altLang="zh-CN" dirty="0" smtClean="0">
                <a:solidFill>
                  <a:srgbClr val="FFFFFF"/>
                </a:solidFill>
                <a:latin typeface="宋体" panose="02010600030101010101" pitchFamily="2" charset="-122"/>
                <a:ea typeface="宋体" panose="02010600030101010101" pitchFamily="2" charset="-122"/>
              </a:rPr>
              <a:t>IT</a:t>
            </a:r>
            <a:r>
              <a:rPr kumimoji="1" lang="zh-CN" altLang="en-US" dirty="0" smtClean="0">
                <a:solidFill>
                  <a:srgbClr val="FFFFFF"/>
                </a:solidFill>
                <a:latin typeface="宋体" panose="02010600030101010101" pitchFamily="2" charset="-122"/>
                <a:ea typeface="宋体" panose="02010600030101010101" pitchFamily="2" charset="-122"/>
              </a:rPr>
              <a:t>运维管理服务需求及目标</a:t>
            </a:r>
            <a:endParaRPr lang="ko-KR" altLang="en-US" dirty="0">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500034" y="1214422"/>
            <a:ext cx="8358246" cy="5170646"/>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sz="2400" b="1" dirty="0" smtClean="0">
                <a:solidFill>
                  <a:schemeClr val="accent6"/>
                </a:solidFill>
                <a:latin typeface="宋体" panose="02010600030101010101" pitchFamily="2" charset="-122"/>
                <a:ea typeface="宋体" panose="02010600030101010101" pitchFamily="2" charset="-122"/>
              </a:rPr>
              <a:t>6.5</a:t>
            </a:r>
            <a:r>
              <a:rPr lang="en-US" sz="2400" b="1" dirty="0" smtClean="0">
                <a:solidFill>
                  <a:schemeClr val="accent6"/>
                </a:solidFill>
                <a:latin typeface="宋体" panose="02010600030101010101" pitchFamily="2" charset="-122"/>
                <a:ea typeface="宋体" panose="02010600030101010101" pitchFamily="2" charset="-122"/>
              </a:rPr>
              <a:t> </a:t>
            </a:r>
            <a:r>
              <a:rPr lang="zh-CN" altLang="en-US" sz="2400" b="1" dirty="0" smtClean="0">
                <a:solidFill>
                  <a:schemeClr val="accent6"/>
                </a:solidFill>
                <a:latin typeface="宋体" panose="02010600030101010101" pitchFamily="2" charset="-122"/>
                <a:ea typeface="宋体" panose="02010600030101010101" pitchFamily="2" charset="-122"/>
              </a:rPr>
              <a:t>实施效果响应</a:t>
            </a:r>
            <a:endParaRPr lang="zh-CN" altLang="en-US" sz="2400"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如果发现问题的根源是软、硬件设备问题造成的，这时需要对软、硬件进行更换或者升级，就不得不提到变更管理。之所以此处添加变更管理，是因为软硬件的变更是具有风险的，可能会影响到整个业务系统，比如常见的软件升级存在的风险就很大，很容易就会升级失败导致业务系统中断，所以变更管理需要经过有效评估，复杂的变更管理还需要变更小组确定变更计划是否可行、操作是否得当、是否会影响到业务系统、需要在变更前对于预见的风险做好哪些必要准备，变更小组同意进行变更之后，再由运维人员按照规范进行变更操作，如果是软件的变更会有新版本的升级发布。</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最后，将所有的问题解决、变更、发布管理涉及到的配置项信息都需要到配置管理库进行记录和更新，最后返到服务台关闭问题工单，形成完整的工作流程。</a:t>
            </a:r>
            <a:endParaRPr lang="zh-CN" altLang="en-US" b="1" dirty="0" smtClean="0">
              <a:solidFill>
                <a:schemeClr val="accent6"/>
              </a:solidFill>
              <a:latin typeface="宋体" panose="02010600030101010101" pitchFamily="2" charset="-122"/>
              <a:ea typeface="宋体" panose="02010600030101010101" pitchFamily="2" charset="-122"/>
            </a:endParaRPr>
          </a:p>
          <a:p>
            <a:r>
              <a:rPr lang="zh-CN" altLang="en-US" b="1" dirty="0" smtClean="0">
                <a:solidFill>
                  <a:schemeClr val="accent6"/>
                </a:solidFill>
                <a:latin typeface="宋体" panose="02010600030101010101" pitchFamily="2" charset="-122"/>
                <a:ea typeface="宋体" panose="02010600030101010101" pitchFamily="2" charset="-122"/>
              </a:rPr>
              <a:t>　　</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运维管理平台遵循</a:t>
            </a:r>
            <a:r>
              <a:rPr lang="en-US" b="1" dirty="0" smtClean="0">
                <a:solidFill>
                  <a:schemeClr val="accent6"/>
                </a:solidFill>
                <a:latin typeface="宋体" panose="02010600030101010101" pitchFamily="2" charset="-122"/>
                <a:ea typeface="宋体" panose="02010600030101010101" pitchFamily="2" charset="-122"/>
              </a:rPr>
              <a:t>ITIL</a:t>
            </a:r>
            <a:r>
              <a:rPr lang="zh-CN" altLang="en-US" b="1" dirty="0" smtClean="0">
                <a:solidFill>
                  <a:schemeClr val="accent6"/>
                </a:solidFill>
                <a:latin typeface="宋体" panose="02010600030101010101" pitchFamily="2" charset="-122"/>
                <a:ea typeface="宋体" panose="02010600030101010101" pitchFamily="2" charset="-122"/>
              </a:rPr>
              <a:t>标准，能将各种</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管理活动按照流程的方式加以组织，并且赋予每个流程以特定的目标、范围和职能，从而加强了</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管理的全面性和综合性，使</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对用户业务系统的支持更为彻底和有效。同时在实施每个管理流程时从客户需求的角度出发，强调根据客户的需求对</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进行“量身定做”式的管理，通过提供高品质的</a:t>
            </a:r>
            <a:r>
              <a:rPr lang="en-US"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服务提高客户的满意度。</a:t>
            </a:r>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kumimoji="1" lang="en-US" altLang="zh-CN" dirty="0" smtClean="0">
                <a:solidFill>
                  <a:srgbClr val="FFFFFF"/>
                </a:solidFill>
                <a:latin typeface="宋体" panose="02010600030101010101" pitchFamily="2" charset="-122"/>
                <a:ea typeface="宋体" panose="02010600030101010101" pitchFamily="2" charset="-122"/>
              </a:rPr>
              <a:t>7</a:t>
            </a:r>
            <a:r>
              <a:rPr kumimoji="1" lang="en-US" altLang="ko-KR" dirty="0" smtClean="0">
                <a:solidFill>
                  <a:srgbClr val="FFFFFF"/>
                </a:solidFill>
                <a:latin typeface="宋体" panose="02010600030101010101" pitchFamily="2" charset="-122"/>
                <a:ea typeface="宋体" panose="02010600030101010101" pitchFamily="2" charset="-122"/>
              </a:rPr>
              <a:t>. </a:t>
            </a:r>
            <a:r>
              <a:rPr kumimoji="1" lang="zh-CN" altLang="en-US" dirty="0" smtClean="0">
                <a:solidFill>
                  <a:srgbClr val="FFFFFF"/>
                </a:solidFill>
                <a:latin typeface="宋体" panose="02010600030101010101" pitchFamily="2" charset="-122"/>
                <a:ea typeface="宋体" panose="02010600030101010101" pitchFamily="2" charset="-122"/>
              </a:rPr>
              <a:t>培训及售后服务</a:t>
            </a:r>
            <a:endParaRPr lang="ko-KR" altLang="en-US" dirty="0">
              <a:latin typeface="宋体" panose="02010600030101010101" pitchFamily="2" charset="-122"/>
              <a:ea typeface="굴림" pitchFamily="50" charset="-127"/>
            </a:endParaRPr>
          </a:p>
        </p:txBody>
      </p:sp>
      <p:sp>
        <p:nvSpPr>
          <p:cNvPr id="59393" name="Rectangle 1"/>
          <p:cNvSpPr>
            <a:spLocks noChangeArrowheads="1"/>
          </p:cNvSpPr>
          <p:nvPr/>
        </p:nvSpPr>
        <p:spPr bwMode="auto">
          <a:xfrm>
            <a:off x="714348" y="1285860"/>
            <a:ext cx="7929618" cy="2031325"/>
          </a:xfrm>
          <a:prstGeom prst="rect">
            <a:avLst/>
          </a:prstGeom>
          <a:noFill/>
          <a:ln w="9525">
            <a:noFill/>
            <a:miter lim="800000"/>
          </a:ln>
          <a:effectLst/>
        </p:spPr>
        <p:txBody>
          <a:bodyPr vert="horz" wrap="square" lIns="91440" tIns="45720" rIns="91440" bIns="45720" numCol="1" anchor="ctr" anchorCtr="0" compatLnSpc="1">
            <a:spAutoFit/>
          </a:bodyPr>
          <a:lstStyle/>
          <a:p>
            <a:endParaRPr lang="zh-CN" altLang="en-US" b="1" dirty="0" smtClean="0">
              <a:solidFill>
                <a:schemeClr val="accent6"/>
              </a:solidFill>
              <a:latin typeface="宋体" panose="02010600030101010101" pitchFamily="2" charset="-122"/>
              <a:ea typeface="宋体" panose="02010600030101010101" pitchFamily="2" charset="-122"/>
            </a:endParaRPr>
          </a:p>
          <a:p>
            <a:endParaRPr lang="en-US" altLang="zh-CN" b="1" dirty="0" smtClean="0">
              <a:solidFill>
                <a:schemeClr val="accent6"/>
              </a:solidFill>
              <a:latin typeface="宋体" panose="02010600030101010101" pitchFamily="2" charset="-122"/>
              <a:ea typeface="宋体" panose="02010600030101010101" pitchFamily="2" charset="-122"/>
            </a:endParaRPr>
          </a:p>
          <a:p>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pPr indent="457200"/>
            <a:endParaRPr lang="zh-CN" altLang="en-US" b="1" dirty="0" smtClean="0">
              <a:solidFill>
                <a:schemeClr val="accent6"/>
              </a:solidFill>
              <a:latin typeface="宋体" panose="02010600030101010101" pitchFamily="2" charset="-122"/>
              <a:ea typeface="宋体" panose="02010600030101010101" pitchFamily="2" charset="-122"/>
            </a:endParaRPr>
          </a:p>
          <a:p>
            <a:endParaRPr lang="zh-CN" altLang="en-US" dirty="0" smtClean="0"/>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p:txBody>
      </p:sp>
      <p:sp>
        <p:nvSpPr>
          <p:cNvPr id="50177" name="Rectangle 1"/>
          <p:cNvSpPr>
            <a:spLocks noChangeArrowheads="1"/>
          </p:cNvSpPr>
          <p:nvPr/>
        </p:nvSpPr>
        <p:spPr bwMode="auto">
          <a:xfrm>
            <a:off x="500034" y="1214422"/>
            <a:ext cx="8358246" cy="2308324"/>
          </a:xfrm>
          <a:prstGeom prst="rect">
            <a:avLst/>
          </a:prstGeom>
          <a:noFill/>
          <a:ln w="9525">
            <a:noFill/>
            <a:miter lim="800000"/>
          </a:ln>
          <a:effectLst/>
        </p:spPr>
        <p:txBody>
          <a:bodyPr vert="horz" wrap="square" lIns="91440" tIns="45720" rIns="91440" bIns="45720" numCol="1" anchor="ctr" anchorCtr="0" compatLnSpc="1">
            <a:spAutoFit/>
          </a:bodyPr>
          <a:lstStyle/>
          <a:p>
            <a:r>
              <a:rPr lang="en-US" altLang="zh-CN" b="1" dirty="0" smtClean="0">
                <a:solidFill>
                  <a:schemeClr val="accent6"/>
                </a:solidFill>
                <a:latin typeface="宋体" panose="02010600030101010101" pitchFamily="2" charset="-122"/>
                <a:ea typeface="宋体" panose="02010600030101010101" pitchFamily="2" charset="-122"/>
              </a:rPr>
              <a:t>7.1 </a:t>
            </a:r>
            <a:r>
              <a:rPr lang="zh-CN" altLang="en-US" b="1" dirty="0" smtClean="0">
                <a:solidFill>
                  <a:schemeClr val="accent6"/>
                </a:solidFill>
                <a:latin typeface="宋体" panose="02010600030101010101" pitchFamily="2" charset="-122"/>
                <a:ea typeface="宋体" panose="02010600030101010101" pitchFamily="2" charset="-122"/>
              </a:rPr>
              <a:t>培训</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zh-CN" altLang="en-US" b="1" dirty="0" smtClean="0">
                <a:solidFill>
                  <a:schemeClr val="accent6"/>
                </a:solidFill>
                <a:latin typeface="宋体" panose="02010600030101010101" pitchFamily="2" charset="-122"/>
                <a:ea typeface="宋体" panose="02010600030101010101" pitchFamily="2" charset="-122"/>
              </a:rPr>
              <a:t>培训目标</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en-US" altLang="zh-CN"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运维人员能对整个运维管理系统有全面、准确的认识。</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r>
              <a:rPr lang="en-US" altLang="zh-CN"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管理人员能掌握运维管理系统的实施方法并具有较高的</a:t>
            </a:r>
            <a:r>
              <a:rPr lang="en-US" altLang="zh-CN" b="1" dirty="0" smtClean="0">
                <a:solidFill>
                  <a:schemeClr val="accent6"/>
                </a:solidFill>
                <a:latin typeface="宋体" panose="02010600030101010101" pitchFamily="2" charset="-122"/>
                <a:ea typeface="宋体" panose="02010600030101010101" pitchFamily="2" charset="-122"/>
              </a:rPr>
              <a:t>IT</a:t>
            </a:r>
            <a:r>
              <a:rPr lang="zh-CN" altLang="en-US" b="1" dirty="0" smtClean="0">
                <a:solidFill>
                  <a:schemeClr val="accent6"/>
                </a:solidFill>
                <a:latin typeface="宋体" panose="02010600030101010101" pitchFamily="2" charset="-122"/>
                <a:ea typeface="宋体" panose="02010600030101010101" pitchFamily="2" charset="-122"/>
              </a:rPr>
              <a:t>管理水平。</a:t>
            </a:r>
            <a:endParaRPr lang="en-US" altLang="zh-CN" b="1" dirty="0" smtClean="0">
              <a:solidFill>
                <a:schemeClr val="accent6"/>
              </a:solidFill>
              <a:latin typeface="宋体" panose="02010600030101010101" pitchFamily="2" charset="-122"/>
              <a:ea typeface="宋体" panose="02010600030101010101" pitchFamily="2" charset="-122"/>
            </a:endParaRPr>
          </a:p>
          <a:p>
            <a:r>
              <a:rPr lang="en-US" altLang="zh-CN" b="1" dirty="0" smtClean="0">
                <a:solidFill>
                  <a:schemeClr val="accent6"/>
                </a:solidFill>
                <a:latin typeface="宋体" panose="02010600030101010101" pitchFamily="2" charset="-122"/>
                <a:ea typeface="宋体" panose="02010600030101010101" pitchFamily="2" charset="-122"/>
              </a:rPr>
              <a:t>7.2 </a:t>
            </a:r>
            <a:r>
              <a:rPr lang="zh-CN" altLang="en-US" b="1" dirty="0" smtClean="0">
                <a:solidFill>
                  <a:schemeClr val="accent6"/>
                </a:solidFill>
                <a:latin typeface="宋体" panose="02010600030101010101" pitchFamily="2" charset="-122"/>
                <a:ea typeface="宋体" panose="02010600030101010101" pitchFamily="2" charset="-122"/>
              </a:rPr>
              <a:t>售后服务</a:t>
            </a:r>
            <a:endParaRPr lang="en-US" altLang="zh-CN" b="1" dirty="0" smtClean="0">
              <a:solidFill>
                <a:schemeClr val="accent6"/>
              </a:solidFill>
              <a:latin typeface="宋体" panose="02010600030101010101" pitchFamily="2" charset="-122"/>
              <a:ea typeface="宋体" panose="02010600030101010101" pitchFamily="2" charset="-122"/>
            </a:endParaRPr>
          </a:p>
          <a:p>
            <a:pPr indent="457200"/>
            <a:endParaRPr lang="en-US" altLang="zh-CN" dirty="0" smtClean="0">
              <a:latin typeface="宋体" panose="02010600030101010101" pitchFamily="2" charset="-122"/>
              <a:ea typeface="宋体" panose="02010600030101010101" pitchFamily="2" charset="-122"/>
            </a:endParaRPr>
          </a:p>
          <a:p>
            <a:pPr indent="457200"/>
            <a:endParaRPr lang="zh-CN" altLang="en-US" dirty="0" smtClean="0">
              <a:latin typeface="宋体" panose="02010600030101010101" pitchFamily="2" charset="-122"/>
              <a:ea typeface="宋体" panose="02010600030101010101" pitchFamily="2" charset="-122"/>
            </a:endParaRPr>
          </a:p>
          <a:p>
            <a:r>
              <a:rPr lang="zh-CN" altLang="en-US" dirty="0" smtClean="0"/>
              <a:t>　　 </a:t>
            </a:r>
            <a:endParaRPr lang="zh-CN" alt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超漂亮的计算机科技类PPT模板">
  <a:themeElements>
    <a:clrScheme name="psh_12 1">
      <a:dk1>
        <a:srgbClr val="000000"/>
      </a:dk1>
      <a:lt1>
        <a:srgbClr val="FFFFFF"/>
      </a:lt1>
      <a:dk2>
        <a:srgbClr val="000066"/>
      </a:dk2>
      <a:lt2>
        <a:srgbClr val="B2B2B2"/>
      </a:lt2>
      <a:accent1>
        <a:srgbClr val="76A7F0"/>
      </a:accent1>
      <a:accent2>
        <a:srgbClr val="0066CC"/>
      </a:accent2>
      <a:accent3>
        <a:srgbClr val="FFFFFF"/>
      </a:accent3>
      <a:accent4>
        <a:srgbClr val="000000"/>
      </a:accent4>
      <a:accent5>
        <a:srgbClr val="BDD0F6"/>
      </a:accent5>
      <a:accent6>
        <a:srgbClr val="005CB9"/>
      </a:accent6>
      <a:hlink>
        <a:srgbClr val="CC9900"/>
      </a:hlink>
      <a:folHlink>
        <a:srgbClr val="85B64A"/>
      </a:folHlink>
    </a:clrScheme>
    <a:fontScheme name="psh_12">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psh_12 1">
        <a:dk1>
          <a:srgbClr val="000000"/>
        </a:dk1>
        <a:lt1>
          <a:srgbClr val="FFFFFF"/>
        </a:lt1>
        <a:dk2>
          <a:srgbClr val="000066"/>
        </a:dk2>
        <a:lt2>
          <a:srgbClr val="B2B2B2"/>
        </a:lt2>
        <a:accent1>
          <a:srgbClr val="76A7F0"/>
        </a:accent1>
        <a:accent2>
          <a:srgbClr val="0066CC"/>
        </a:accent2>
        <a:accent3>
          <a:srgbClr val="FFFFFF"/>
        </a:accent3>
        <a:accent4>
          <a:srgbClr val="000000"/>
        </a:accent4>
        <a:accent5>
          <a:srgbClr val="BDD0F6"/>
        </a:accent5>
        <a:accent6>
          <a:srgbClr val="005CB9"/>
        </a:accent6>
        <a:hlink>
          <a:srgbClr val="CC9900"/>
        </a:hlink>
        <a:folHlink>
          <a:srgbClr val="85B64A"/>
        </a:folHlink>
      </a:clrScheme>
      <a:clrMap bg1="lt1" tx1="dk1" bg2="lt2" tx2="dk2" accent1="accent1" accent2="accent2" accent3="accent3" accent4="accent4" accent5="accent5" accent6="accent6" hlink="hlink" folHlink="folHlink"/>
    </a:extraClrScheme>
    <a:extraClrScheme>
      <a:clrScheme name="psh_12 2">
        <a:dk1>
          <a:srgbClr val="000000"/>
        </a:dk1>
        <a:lt1>
          <a:srgbClr val="FFFFFF"/>
        </a:lt1>
        <a:dk2>
          <a:srgbClr val="003366"/>
        </a:dk2>
        <a:lt2>
          <a:srgbClr val="B2B2B2"/>
        </a:lt2>
        <a:accent1>
          <a:srgbClr val="4BB814"/>
        </a:accent1>
        <a:accent2>
          <a:srgbClr val="00B686"/>
        </a:accent2>
        <a:accent3>
          <a:srgbClr val="FFFFFF"/>
        </a:accent3>
        <a:accent4>
          <a:srgbClr val="000000"/>
        </a:accent4>
        <a:accent5>
          <a:srgbClr val="B1D8AA"/>
        </a:accent5>
        <a:accent6>
          <a:srgbClr val="00A579"/>
        </a:accent6>
        <a:hlink>
          <a:srgbClr val="9966FF"/>
        </a:hlink>
        <a:folHlink>
          <a:srgbClr val="808080"/>
        </a:folHlink>
      </a:clrScheme>
      <a:clrMap bg1="lt1" tx1="dk1" bg2="lt2" tx2="dk2" accent1="accent1" accent2="accent2" accent3="accent3" accent4="accent4" accent5="accent5" accent6="accent6" hlink="hlink" folHlink="folHlink"/>
    </a:extraClrScheme>
    <a:extraClrScheme>
      <a:clrScheme name="psh_12 3">
        <a:dk1>
          <a:srgbClr val="000000"/>
        </a:dk1>
        <a:lt1>
          <a:srgbClr val="FFFFFF"/>
        </a:lt1>
        <a:dk2>
          <a:srgbClr val="003399"/>
        </a:dk2>
        <a:lt2>
          <a:srgbClr val="B2B2B2"/>
        </a:lt2>
        <a:accent1>
          <a:srgbClr val="5C75C6"/>
        </a:accent1>
        <a:accent2>
          <a:srgbClr val="00A8A4"/>
        </a:accent2>
        <a:accent3>
          <a:srgbClr val="FFFFFF"/>
        </a:accent3>
        <a:accent4>
          <a:srgbClr val="000000"/>
        </a:accent4>
        <a:accent5>
          <a:srgbClr val="B5BDDF"/>
        </a:accent5>
        <a:accent6>
          <a:srgbClr val="009894"/>
        </a:accent6>
        <a:hlink>
          <a:srgbClr val="CC9900"/>
        </a:hlink>
        <a:folHlink>
          <a:srgbClr val="246E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超漂亮的计算机科技类PPT模板</Template>
  <TotalTime>0</TotalTime>
  <Words>11059</Words>
  <Application>WPS 演示</Application>
  <PresentationFormat>全屏显示(4:3)</PresentationFormat>
  <Paragraphs>414</Paragraphs>
  <Slides>31</Slides>
  <Notes>8</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0</vt:i4>
      </vt:variant>
      <vt:variant>
        <vt:lpstr>幻灯片标题</vt:lpstr>
      </vt:variant>
      <vt:variant>
        <vt:i4>31</vt:i4>
      </vt:variant>
    </vt:vector>
  </HeadingPairs>
  <TitlesOfParts>
    <vt:vector size="45" baseType="lpstr">
      <vt:lpstr>Arial</vt:lpstr>
      <vt:lpstr>宋体</vt:lpstr>
      <vt:lpstr>Wingdings</vt:lpstr>
      <vt:lpstr>Times New Roman</vt:lpstr>
      <vt:lpstr>Arial Black</vt:lpstr>
      <vt:lpstr>华文彩云</vt:lpstr>
      <vt:lpstr>微软雅黑</vt:lpstr>
      <vt:lpstr>굴림</vt:lpstr>
      <vt:lpstr>Malgun Gothic</vt:lpstr>
      <vt:lpstr>楷体_GB2312</vt:lpstr>
      <vt:lpstr>新宋体</vt:lpstr>
      <vt:lpstr>Arial Unicode MS</vt:lpstr>
      <vt:lpstr>Verdana</vt:lpstr>
      <vt:lpstr>超漂亮的计算机科技类PPT模板</vt:lpstr>
      <vt:lpstr>IT运维管理系统需求方案</vt:lpstr>
      <vt:lpstr>目录</vt:lpstr>
      <vt:lpstr>1、概述</vt:lpstr>
      <vt:lpstr>2、运维管理体系介绍</vt:lpstr>
      <vt:lpstr>2、运维管理体系介绍</vt:lpstr>
      <vt:lpstr>2、运维管理体系介绍</vt:lpstr>
      <vt:lpstr>2、运维管理体系介绍</vt:lpstr>
      <vt:lpstr>2、运维管理体系介绍</vt:lpstr>
      <vt:lpstr>2、运维管理体系介绍</vt:lpstr>
      <vt:lpstr>3、ITIL运维服务管理体系</vt:lpstr>
      <vt:lpstr>3、ITIL运维服务管理体系</vt:lpstr>
      <vt:lpstr>3、ITIL运维服务管理体系</vt:lpstr>
      <vt:lpstr>3、ITIL运维服务管理体系</vt:lpstr>
      <vt:lpstr>4、ITIL运维管理功能</vt:lpstr>
      <vt:lpstr>4、ITIL运维管理功能</vt:lpstr>
      <vt:lpstr>4、ITIL运维管理功能</vt:lpstr>
      <vt:lpstr>4、ITIL运维管理功能</vt:lpstr>
      <vt:lpstr>4、ITIL运维管理功能</vt:lpstr>
      <vt:lpstr>4、ITIL运维管理功能</vt:lpstr>
      <vt:lpstr>4、ITIL运维管理功能</vt:lpstr>
      <vt:lpstr>4、ITIL运维管理功能</vt:lpstr>
      <vt:lpstr>4、ITIL运维管理功能</vt:lpstr>
      <vt:lpstr>5、ITIL产生的效益分析</vt:lpstr>
      <vt:lpstr>5、ITIL产生的效益分析</vt:lpstr>
      <vt:lpstr>5、ITIL产生的效益分析</vt:lpstr>
      <vt:lpstr>6. IT运维管理服务需求及目标</vt:lpstr>
      <vt:lpstr>6. IT运维管理服务需求及目标</vt:lpstr>
      <vt:lpstr>6. IT运维管理服务需求及目标</vt:lpstr>
      <vt:lpstr>6. IT运维管理服务需求及目标</vt:lpstr>
      <vt:lpstr>6. IT运维管理服务需求及目标</vt:lpstr>
      <vt:lpstr>7. 培训及售后服务</vt:lpstr>
    </vt:vector>
  </TitlesOfParts>
  <Company>Lenovo (Beijing) Limited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IT运维管理系统需求方案</dc:title>
  <dc:creator>Lenovo User</dc:creator>
  <cp:lastModifiedBy>申伶</cp:lastModifiedBy>
  <cp:revision>21</cp:revision>
  <dcterms:created xsi:type="dcterms:W3CDTF">2011-05-12T12:37:00Z</dcterms:created>
  <dcterms:modified xsi:type="dcterms:W3CDTF">2025-01-08T03:35:30Z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A1D0BA4D618C4E089627EFD440EEF4C8_12</vt:lpwstr>
  </property>
  <property fmtid="{D5CDD505-2E9C-101B-9397-08002B2CF9AE}" pid="3" name="KSOProductBuildVer">
    <vt:lpwstr>2052-12.1.0.19770</vt:lpwstr>
  </property>
</Properties>
</file>