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59" r:id="rId14"/>
    <p:sldId id="270" r:id="rId15"/>
  </p:sldIdLst>
  <p:sldSz cx="9144000" cy="6858000" type="screen4x3"/>
  <p:notesSz cx="6858000" cy="9144000"/>
  <p:embeddedFontLst>
    <p:embeddedFont>
      <p:font typeface="ＭＳ Ｐゴシック" panose="020B0600070205080204" pitchFamily="34" charset="-128"/>
      <p:regular r:id="rId17"/>
    </p:embeddedFont>
    <p:embeddedFont>
      <p:font typeface="Aharoni" panose="02010803020104030203" pitchFamily="2" charset="-79"/>
      <p:bold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黑体" panose="02010609060101010101" pitchFamily="49" charset="-122"/>
      <p:regular r:id="rId23"/>
    </p:embeddedFont>
    <p:embeddedFont>
      <p:font typeface="华文新魏" panose="02010800040101010101" pitchFamily="2" charset="-122"/>
      <p:regular r:id="rId24"/>
    </p:embeddedFont>
    <p:embeddedFont>
      <p:font typeface="Arial Black" panose="020B0A04020102020204" pitchFamily="34" charset="0"/>
      <p:bold r:id="rId25"/>
    </p:embeddedFont>
    <p:embeddedFont>
      <p:font typeface="Impact" panose="020B0806030902050204" pitchFamily="34" charset="0"/>
      <p:regular r:id="rId26"/>
    </p:embeddedFont>
    <p:embeddedFont>
      <p:font typeface="幼圆" panose="02010509060101010101" pitchFamily="49" charset="-122"/>
      <p:regular r:id="rId27"/>
    </p:embeddedFont>
    <p:embeddedFont>
      <p:font typeface="汉仪颜楷繁" panose="02010609000101010101" pitchFamily="49" charset="-122"/>
      <p:regular r:id="rId28"/>
    </p:embeddedFont>
  </p:embeddedFont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0066FF"/>
    <a:srgbClr val="4F81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2" d="100"/>
          <a:sy n="62" d="100"/>
        </p:scale>
        <p:origin x="-151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AACE29-EA20-4512-B82C-42CEBFA913D5}" type="datetimeFigureOut">
              <a:rPr lang="zh-CN" altLang="en-US" smtClean="0"/>
              <a:t>2013/12/1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EA6761-03DA-4189-8301-BFDB939962D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7565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EA6761-03DA-4189-8301-BFDB939962D2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13829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A70C6-3A90-4B70-BAB3-06F9FC6DE0E4}" type="datetimeFigureOut">
              <a:rPr lang="zh-CN" altLang="en-US" smtClean="0"/>
              <a:t>2013/12/1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39742-0F4A-4D46-825E-90CE0EC90E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28576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A70C6-3A90-4B70-BAB3-06F9FC6DE0E4}" type="datetimeFigureOut">
              <a:rPr lang="zh-CN" altLang="en-US" smtClean="0"/>
              <a:t>2013/12/1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39742-0F4A-4D46-825E-90CE0EC90E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55884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A70C6-3A90-4B70-BAB3-06F9FC6DE0E4}" type="datetimeFigureOut">
              <a:rPr lang="zh-CN" altLang="en-US" smtClean="0"/>
              <a:t>2013/12/1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39742-0F4A-4D46-825E-90CE0EC90E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77454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A70C6-3A90-4B70-BAB3-06F9FC6DE0E4}" type="datetimeFigureOut">
              <a:rPr lang="zh-CN" altLang="en-US" smtClean="0"/>
              <a:t>2013/12/1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39742-0F4A-4D46-825E-90CE0EC90E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48398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A70C6-3A90-4B70-BAB3-06F9FC6DE0E4}" type="datetimeFigureOut">
              <a:rPr lang="zh-CN" altLang="en-US" smtClean="0"/>
              <a:t>2013/12/1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39742-0F4A-4D46-825E-90CE0EC90E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90576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A70C6-3A90-4B70-BAB3-06F9FC6DE0E4}" type="datetimeFigureOut">
              <a:rPr lang="zh-CN" altLang="en-US" smtClean="0"/>
              <a:t>2013/12/1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39742-0F4A-4D46-825E-90CE0EC90E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595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A70C6-3A90-4B70-BAB3-06F9FC6DE0E4}" type="datetimeFigureOut">
              <a:rPr lang="zh-CN" altLang="en-US" smtClean="0"/>
              <a:t>2013/12/1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39742-0F4A-4D46-825E-90CE0EC90E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62038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A70C6-3A90-4B70-BAB3-06F9FC6DE0E4}" type="datetimeFigureOut">
              <a:rPr lang="zh-CN" altLang="en-US" smtClean="0"/>
              <a:t>2013/12/1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39742-0F4A-4D46-825E-90CE0EC90E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57959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A70C6-3A90-4B70-BAB3-06F9FC6DE0E4}" type="datetimeFigureOut">
              <a:rPr lang="zh-CN" altLang="en-US" smtClean="0"/>
              <a:t>2013/12/1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39742-0F4A-4D46-825E-90CE0EC90E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49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A70C6-3A90-4B70-BAB3-06F9FC6DE0E4}" type="datetimeFigureOut">
              <a:rPr lang="zh-CN" altLang="en-US" smtClean="0"/>
              <a:t>2013/12/1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39742-0F4A-4D46-825E-90CE0EC90E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73102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A70C6-3A90-4B70-BAB3-06F9FC6DE0E4}" type="datetimeFigureOut">
              <a:rPr lang="zh-CN" altLang="en-US" smtClean="0"/>
              <a:t>2013/12/1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39742-0F4A-4D46-825E-90CE0EC90E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50719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AA70C6-3A90-4B70-BAB3-06F9FC6DE0E4}" type="datetimeFigureOut">
              <a:rPr lang="zh-CN" altLang="en-US" smtClean="0"/>
              <a:t>2013/12/1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A39742-0F4A-4D46-825E-90CE0EC90E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73132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tilxf.com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itilxf.com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itilxf.com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tilxf.com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itilxf.com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itilxf.com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itilxf.com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itilxf.com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itilxf.com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itilxf.com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itilxf.com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hyperlink" Target="http://www.itilxf.com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itilxf.com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tilxf.com/" TargetMode="External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35025" y="0"/>
            <a:ext cx="60244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ITIL</a:t>
            </a:r>
            <a:r>
              <a:rPr lang="zh-CN" altLang="en-US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先锋论坛</a:t>
            </a:r>
            <a:r>
              <a:rPr lang="en-US" altLang="zh-CN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2013</a:t>
            </a:r>
            <a:r>
              <a:rPr lang="zh-CN" altLang="en-US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年系列地面活动结束季（北京站）</a:t>
            </a:r>
            <a:endParaRPr lang="en-US" altLang="zh-CN" sz="2000" dirty="0" smtClean="0">
              <a:solidFill>
                <a:srgbClr val="FF0000"/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</p:txBody>
      </p:sp>
      <p:pic>
        <p:nvPicPr>
          <p:cNvPr id="6" name="Picture 6" descr="ITIL先锋论坛">
            <a:hlinkClick r:id="rId3" tooltip="ITIL先锋论坛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50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856722" y="6211669"/>
            <a:ext cx="33554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三人行，必有我师</a:t>
            </a:r>
            <a:endParaRPr lang="en-US" altLang="zh-CN" b="1" dirty="0" smtClean="0">
              <a:solidFill>
                <a:srgbClr val="FF0000"/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  <a:p>
            <a:pPr algn="ctr"/>
            <a:r>
              <a:rPr lang="en-US" altLang="zh-CN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ITIL</a:t>
            </a:r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先锋论坛</a:t>
            </a:r>
            <a:r>
              <a:rPr lang="en-US" altLang="zh-CN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汇聚</a:t>
            </a:r>
            <a:r>
              <a:rPr lang="en-US" altLang="zh-CN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</a:t>
            </a:r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人的力量</a:t>
            </a:r>
            <a:endParaRPr lang="zh-CN" altLang="en-US" b="1" dirty="0">
              <a:solidFill>
                <a:srgbClr val="FF0000"/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35025" y="832584"/>
            <a:ext cx="226376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 smtClean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Arial Black" panose="020B0A04020102020204" pitchFamily="34" charset="0"/>
              </a:rPr>
              <a:t>ITIL</a:t>
            </a:r>
            <a:r>
              <a:rPr lang="en-US" altLang="zh-CN" sz="5400" baseline="50000" dirty="0" smtClean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Arial Black" panose="020B0A04020102020204" pitchFamily="34" charset="0"/>
              </a:rPr>
              <a:t>®</a:t>
            </a:r>
            <a:endParaRPr lang="en-US" altLang="zh-CN" sz="6000" baseline="50000" dirty="0" smtClean="0"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35025" y="1848247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2">
                    <a:lumMod val="25000"/>
                  </a:schemeClr>
                </a:solidFill>
                <a:latin typeface="Adobe 黑体 Std R" pitchFamily="34" charset="-122"/>
                <a:ea typeface="Adobe 黑体 Std R" pitchFamily="34" charset="-122"/>
              </a:rPr>
              <a:t>—</a:t>
            </a:r>
            <a:r>
              <a:rPr lang="zh-CN" altLang="en-US" sz="2800" dirty="0" smtClean="0">
                <a:solidFill>
                  <a:srgbClr val="FF0000"/>
                </a:solidFill>
                <a:latin typeface="Adobe 黑体 Std R" pitchFamily="34" charset="-122"/>
                <a:ea typeface="Adobe 黑体 Std R" pitchFamily="34" charset="-122"/>
              </a:rPr>
              <a:t>服务</a:t>
            </a:r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Adobe 黑体 Std R" pitchFamily="34" charset="-122"/>
                <a:ea typeface="Adobe 黑体 Std R" pitchFamily="34" charset="-122"/>
              </a:rPr>
              <a:t>与</a:t>
            </a:r>
            <a:r>
              <a:rPr lang="zh-CN" altLang="en-US" sz="2800" dirty="0" smtClean="0">
                <a:solidFill>
                  <a:srgbClr val="00CC00"/>
                </a:solidFill>
                <a:latin typeface="Adobe 黑体 Std R" pitchFamily="34" charset="-122"/>
                <a:ea typeface="Adobe 黑体 Std R" pitchFamily="34" charset="-122"/>
              </a:rPr>
              <a:t>流程</a:t>
            </a:r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Adobe 黑体 Std R" pitchFamily="34" charset="-122"/>
                <a:ea typeface="Adobe 黑体 Std R" pitchFamily="34" charset="-122"/>
              </a:rPr>
              <a:t>的</a:t>
            </a:r>
            <a:r>
              <a:rPr lang="zh-CN" altLang="en-US" sz="2800" dirty="0" smtClean="0">
                <a:gradFill flip="none" rotWithShape="1">
                  <a:gsLst>
                    <a:gs pos="0">
                      <a:srgbClr val="00CC00"/>
                    </a:gs>
                    <a:gs pos="72000">
                      <a:srgbClr val="FF7A00"/>
                    </a:gs>
                    <a:gs pos="41000">
                      <a:srgbClr val="00CC00"/>
                    </a:gs>
                    <a:gs pos="98000">
                      <a:srgbClr val="FF0000"/>
                    </a:gs>
                  </a:gsLst>
                  <a:lin ang="2700000" scaled="1"/>
                  <a:tileRect/>
                </a:gradFill>
                <a:latin typeface="Adobe 黑体 Std R" pitchFamily="34" charset="-122"/>
                <a:ea typeface="Adobe 黑体 Std R" pitchFamily="34" charset="-122"/>
              </a:rPr>
              <a:t>交响</a:t>
            </a:r>
            <a:endParaRPr lang="zh-CN" altLang="en-US" sz="2800" dirty="0">
              <a:gradFill flip="none" rotWithShape="1">
                <a:gsLst>
                  <a:gs pos="0">
                    <a:srgbClr val="00CC00"/>
                  </a:gs>
                  <a:gs pos="72000">
                    <a:srgbClr val="FF7A00"/>
                  </a:gs>
                  <a:gs pos="41000">
                    <a:srgbClr val="00CC00"/>
                  </a:gs>
                  <a:gs pos="98000">
                    <a:srgbClr val="FF0000"/>
                  </a:gs>
                </a:gsLst>
                <a:lin ang="2700000" scaled="1"/>
                <a:tileRect/>
              </a:gradFill>
              <a:latin typeface="Adobe 黑体 Std R" pitchFamily="34" charset="-122"/>
              <a:ea typeface="Adobe 黑体 Std R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499992" y="4357553"/>
            <a:ext cx="467307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主题</a:t>
            </a:r>
            <a:r>
              <a:rPr lang="zh-CN" altLang="en-US" sz="2000" dirty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分享</a:t>
            </a:r>
            <a:r>
              <a:rPr lang="zh-CN" altLang="en-US" sz="2000" dirty="0" smtClean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：刘杰</a:t>
            </a:r>
            <a:r>
              <a:rPr lang="zh-CN" altLang="en-US" sz="2000" dirty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（</a:t>
            </a:r>
            <a:r>
              <a:rPr lang="en-US" altLang="zh-CN" sz="2000" dirty="0" err="1" smtClean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Longerwood</a:t>
            </a:r>
            <a:r>
              <a:rPr lang="zh-CN" altLang="en-US" sz="2000" dirty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）</a:t>
            </a:r>
            <a:endParaRPr lang="en-US" altLang="zh-CN" sz="2000" dirty="0" smtClean="0">
              <a:solidFill>
                <a:schemeClr val="bg2">
                  <a:lumMod val="25000"/>
                </a:schemeClr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  <a:p>
            <a:r>
              <a:rPr lang="en-US" altLang="zh-CN" sz="2000" dirty="0" smtClean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ITIL </a:t>
            </a:r>
            <a:r>
              <a:rPr lang="en-US" altLang="zh-CN" sz="2000" dirty="0" err="1" smtClean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Expert·CISA·CISP</a:t>
            </a:r>
            <a:r>
              <a:rPr lang="en-US" altLang="zh-CN" sz="2000" dirty="0" smtClean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·</a:t>
            </a:r>
            <a:r>
              <a:rPr lang="zh-CN" altLang="en-US" sz="2000" dirty="0" smtClean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系统架构师</a:t>
            </a:r>
            <a:endParaRPr lang="en-US" altLang="zh-CN" sz="2000" dirty="0" smtClean="0">
              <a:solidFill>
                <a:schemeClr val="bg2">
                  <a:lumMod val="25000"/>
                </a:schemeClr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  <a:p>
            <a:r>
              <a:rPr lang="en-US" altLang="zh-CN" sz="2000" dirty="0" smtClean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2013-12-01</a:t>
            </a:r>
            <a:endParaRPr lang="zh-CN" altLang="en-US" sz="2000" dirty="0" smtClean="0">
              <a:solidFill>
                <a:schemeClr val="bg2">
                  <a:lumMod val="25000"/>
                </a:schemeClr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7548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" name="Group 26"/>
          <p:cNvGrpSpPr>
            <a:grpSpLocks/>
          </p:cNvGrpSpPr>
          <p:nvPr/>
        </p:nvGrpSpPr>
        <p:grpSpPr bwMode="auto">
          <a:xfrm>
            <a:off x="1447800" y="1219200"/>
            <a:ext cx="5943600" cy="4876800"/>
            <a:chOff x="1447800" y="1524000"/>
            <a:chExt cx="5943600" cy="4876800"/>
          </a:xfrm>
        </p:grpSpPr>
        <p:sp>
          <p:nvSpPr>
            <p:cNvPr id="68" name="Rectangle 7"/>
            <p:cNvSpPr>
              <a:spLocks noChangeArrowheads="1"/>
            </p:cNvSpPr>
            <p:nvPr/>
          </p:nvSpPr>
          <p:spPr bwMode="auto">
            <a:xfrm>
              <a:off x="4267200" y="1524000"/>
              <a:ext cx="228600" cy="4876800"/>
            </a:xfrm>
            <a:prstGeom prst="rect">
              <a:avLst/>
            </a:prstGeom>
            <a:gradFill rotWithShape="1">
              <a:gsLst>
                <a:gs pos="0">
                  <a:srgbClr val="595959"/>
                </a:gs>
                <a:gs pos="52000">
                  <a:srgbClr val="A6A6A6"/>
                </a:gs>
                <a:gs pos="100000">
                  <a:srgbClr val="262626"/>
                </a:gs>
              </a:gsLst>
              <a:lin ang="0"/>
            </a:gradFill>
            <a:ln>
              <a:noFill/>
            </a:ln>
            <a:effectLst>
              <a:outerShdw blurRad="40000" dist="23000" dir="5400000" rotWithShape="0">
                <a:srgbClr val="808080">
                  <a:alpha val="34999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Calibri" pitchFamily="-110" charset="0"/>
              </a:endParaRPr>
            </a:p>
          </p:txBody>
        </p:sp>
        <p:sp>
          <p:nvSpPr>
            <p:cNvPr id="69" name="Freeform 9"/>
            <p:cNvSpPr/>
            <p:nvPr/>
          </p:nvSpPr>
          <p:spPr>
            <a:xfrm>
              <a:off x="4268788" y="2530475"/>
              <a:ext cx="228600" cy="400050"/>
            </a:xfrm>
            <a:custGeom>
              <a:avLst/>
              <a:gdLst>
                <a:gd name="connsiteX0" fmla="*/ 229167 w 229167"/>
                <a:gd name="connsiteY0" fmla="*/ 133675 h 401025"/>
                <a:gd name="connsiteX1" fmla="*/ 0 w 229167"/>
                <a:gd name="connsiteY1" fmla="*/ 401025 h 401025"/>
                <a:gd name="connsiteX2" fmla="*/ 0 w 229167"/>
                <a:gd name="connsiteY2" fmla="*/ 0 h 401025"/>
                <a:gd name="connsiteX3" fmla="*/ 229167 w 229167"/>
                <a:gd name="connsiteY3" fmla="*/ 133675 h 401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9167" h="401025">
                  <a:moveTo>
                    <a:pt x="229167" y="133675"/>
                  </a:moveTo>
                  <a:lnTo>
                    <a:pt x="0" y="401025"/>
                  </a:lnTo>
                  <a:lnTo>
                    <a:pt x="0" y="0"/>
                  </a:lnTo>
                  <a:lnTo>
                    <a:pt x="229167" y="133675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  <a:alpha val="44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ea typeface="ＭＳ Ｐゴシック" pitchFamily="-110" charset="-128"/>
              </a:endParaRPr>
            </a:p>
          </p:txBody>
        </p:sp>
        <p:sp>
          <p:nvSpPr>
            <p:cNvPr id="70" name="Pentagon 5"/>
            <p:cNvSpPr>
              <a:spLocks noChangeArrowheads="1"/>
            </p:cNvSpPr>
            <p:nvPr/>
          </p:nvSpPr>
          <p:spPr bwMode="auto">
            <a:xfrm>
              <a:off x="3962400" y="1752600"/>
              <a:ext cx="3429000" cy="914400"/>
            </a:xfrm>
            <a:prstGeom prst="homePlate">
              <a:avLst>
                <a:gd name="adj" fmla="val 50000"/>
              </a:avLst>
            </a:prstGeom>
            <a:gradFill rotWithShape="1">
              <a:gsLst>
                <a:gs pos="0">
                  <a:srgbClr val="009A1C"/>
                </a:gs>
                <a:gs pos="100000">
                  <a:srgbClr val="00651C"/>
                </a:gs>
              </a:gsLst>
              <a:lin ang="5400000"/>
            </a:gradFill>
            <a:ln w="47625">
              <a:solidFill>
                <a:schemeClr val="bg1"/>
              </a:solidFill>
              <a:miter lim="800000"/>
              <a:headEnd/>
              <a:tailEnd/>
            </a:ln>
            <a:effectLst>
              <a:outerShdw blurRad="40000"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Calibri" pitchFamily="-110" charset="0"/>
              </a:endParaRPr>
            </a:p>
          </p:txBody>
        </p:sp>
        <p:sp>
          <p:nvSpPr>
            <p:cNvPr id="71" name="Freeform 10"/>
            <p:cNvSpPr/>
            <p:nvPr/>
          </p:nvSpPr>
          <p:spPr>
            <a:xfrm>
              <a:off x="4268788" y="4076700"/>
              <a:ext cx="228600" cy="400050"/>
            </a:xfrm>
            <a:custGeom>
              <a:avLst/>
              <a:gdLst>
                <a:gd name="connsiteX0" fmla="*/ 229167 w 229167"/>
                <a:gd name="connsiteY0" fmla="*/ 133675 h 401025"/>
                <a:gd name="connsiteX1" fmla="*/ 0 w 229167"/>
                <a:gd name="connsiteY1" fmla="*/ 401025 h 401025"/>
                <a:gd name="connsiteX2" fmla="*/ 0 w 229167"/>
                <a:gd name="connsiteY2" fmla="*/ 0 h 401025"/>
                <a:gd name="connsiteX3" fmla="*/ 229167 w 229167"/>
                <a:gd name="connsiteY3" fmla="*/ 133675 h 401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9167" h="401025">
                  <a:moveTo>
                    <a:pt x="229167" y="133675"/>
                  </a:moveTo>
                  <a:lnTo>
                    <a:pt x="0" y="401025"/>
                  </a:lnTo>
                  <a:lnTo>
                    <a:pt x="0" y="0"/>
                  </a:lnTo>
                  <a:lnTo>
                    <a:pt x="229167" y="133675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  <a:alpha val="44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ea typeface="ＭＳ Ｐゴシック" pitchFamily="-110" charset="-128"/>
              </a:endParaRPr>
            </a:p>
          </p:txBody>
        </p:sp>
        <p:sp>
          <p:nvSpPr>
            <p:cNvPr id="72" name="Pentagon 6"/>
            <p:cNvSpPr>
              <a:spLocks noChangeArrowheads="1"/>
            </p:cNvSpPr>
            <p:nvPr/>
          </p:nvSpPr>
          <p:spPr bwMode="auto">
            <a:xfrm rot="10800000">
              <a:off x="1447800" y="3276600"/>
              <a:ext cx="3429000" cy="914400"/>
            </a:xfrm>
            <a:prstGeom prst="homePlate">
              <a:avLst>
                <a:gd name="adj" fmla="val 50000"/>
              </a:avLst>
            </a:prstGeom>
            <a:gradFill rotWithShape="1">
              <a:gsLst>
                <a:gs pos="0">
                  <a:srgbClr val="800000"/>
                </a:gs>
                <a:gs pos="100000">
                  <a:srgbClr val="FF0000"/>
                </a:gs>
              </a:gsLst>
              <a:lin ang="5400000"/>
            </a:gradFill>
            <a:ln w="47625">
              <a:solidFill>
                <a:schemeClr val="bg1"/>
              </a:solidFill>
              <a:miter lim="800000"/>
              <a:headEnd/>
              <a:tailEnd/>
            </a:ln>
            <a:effectLst>
              <a:outerShdw blurRad="40000"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Calibri" pitchFamily="-110" charset="0"/>
              </a:endParaRPr>
            </a:p>
          </p:txBody>
        </p:sp>
        <p:sp>
          <p:nvSpPr>
            <p:cNvPr id="73" name="TextBox 11"/>
            <p:cNvSpPr txBox="1">
              <a:spLocks noChangeArrowheads="1"/>
            </p:cNvSpPr>
            <p:nvPr/>
          </p:nvSpPr>
          <p:spPr bwMode="auto">
            <a:xfrm>
              <a:off x="3962400" y="1867539"/>
              <a:ext cx="30480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-110" charset="0"/>
                  <a:ea typeface="ＭＳ Ｐゴシック" pitchFamily="-110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itchFamily="-110" charset="0"/>
                  <a:ea typeface="ＭＳ Ｐゴシック" pitchFamily="-110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itchFamily="-110" charset="0"/>
                  <a:ea typeface="ＭＳ Ｐゴシック" pitchFamily="-110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-110" charset="0"/>
                  <a:ea typeface="ＭＳ Ｐゴシック" pitchFamily="-110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-110" charset="0"/>
                  <a:ea typeface="ＭＳ Ｐゴシック" pitchFamily="-110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-110" charset="0"/>
                  <a:ea typeface="ＭＳ Ｐゴシック" pitchFamily="-110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-110" charset="0"/>
                  <a:ea typeface="ＭＳ Ｐゴシック" pitchFamily="-110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-110" charset="0"/>
                  <a:ea typeface="ＭＳ Ｐゴシック" pitchFamily="-110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-110" charset="0"/>
                  <a:ea typeface="ＭＳ Ｐゴシック" pitchFamily="-110" charset="-128"/>
                </a:defRPr>
              </a:lvl9pPr>
            </a:lstStyle>
            <a:p>
              <a:pPr algn="ctr"/>
              <a:r>
                <a:rPr lang="zh-CN" altLang="en-US" sz="3600" b="1" dirty="0" smtClean="0">
                  <a:solidFill>
                    <a:srgbClr val="FFFFFF"/>
                  </a:solidFill>
                  <a:latin typeface="汉仪颜楷繁" panose="02010609000101010101" pitchFamily="49" charset="-122"/>
                  <a:ea typeface="汉仪颜楷繁" panose="02010609000101010101" pitchFamily="49" charset="-122"/>
                </a:rPr>
                <a:t>落地精讲</a:t>
              </a:r>
              <a:endParaRPr lang="nb-NO" altLang="zh-CN" sz="3600" b="1" dirty="0">
                <a:solidFill>
                  <a:srgbClr val="FFFFFF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endParaRPr>
            </a:p>
          </p:txBody>
        </p:sp>
        <p:sp>
          <p:nvSpPr>
            <p:cNvPr id="74" name="TextBox 12"/>
            <p:cNvSpPr txBox="1">
              <a:spLocks noChangeArrowheads="1"/>
            </p:cNvSpPr>
            <p:nvPr/>
          </p:nvSpPr>
          <p:spPr bwMode="auto">
            <a:xfrm>
              <a:off x="1828800" y="3381991"/>
              <a:ext cx="30480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-110" charset="0"/>
                  <a:ea typeface="ＭＳ Ｐゴシック" pitchFamily="-110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itchFamily="-110" charset="0"/>
                  <a:ea typeface="ＭＳ Ｐゴシック" pitchFamily="-110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itchFamily="-110" charset="0"/>
                  <a:ea typeface="ＭＳ Ｐゴシック" pitchFamily="-110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-110" charset="0"/>
                  <a:ea typeface="ＭＳ Ｐゴシック" pitchFamily="-110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-110" charset="0"/>
                  <a:ea typeface="ＭＳ Ｐゴシック" pitchFamily="-110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-110" charset="0"/>
                  <a:ea typeface="ＭＳ Ｐゴシック" pitchFamily="-110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-110" charset="0"/>
                  <a:ea typeface="ＭＳ Ｐゴシック" pitchFamily="-110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-110" charset="0"/>
                  <a:ea typeface="ＭＳ Ｐゴシック" pitchFamily="-110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-110" charset="0"/>
                  <a:ea typeface="ＭＳ Ｐゴシック" pitchFamily="-110" charset="-128"/>
                </a:defRPr>
              </a:lvl9pPr>
            </a:lstStyle>
            <a:p>
              <a:pPr algn="ctr"/>
              <a:r>
                <a:rPr lang="en-US" altLang="zh-CN" sz="3600" b="1" dirty="0" smtClean="0">
                  <a:solidFill>
                    <a:srgbClr val="FFFFFF"/>
                  </a:solidFill>
                  <a:latin typeface="汉仪颜楷繁" panose="02010609000101010101" pitchFamily="49" charset="-122"/>
                  <a:ea typeface="汉仪颜楷繁" panose="02010609000101010101" pitchFamily="49" charset="-122"/>
                </a:rPr>
                <a:t>ITIL</a:t>
              </a:r>
              <a:r>
                <a:rPr lang="zh-CN" altLang="en-US" sz="3600" b="1" dirty="0" smtClean="0">
                  <a:solidFill>
                    <a:srgbClr val="FFFFFF"/>
                  </a:solidFill>
                  <a:latin typeface="汉仪颜楷繁" panose="02010609000101010101" pitchFamily="49" charset="-122"/>
                  <a:ea typeface="汉仪颜楷繁" panose="02010609000101010101" pitchFamily="49" charset="-122"/>
                </a:rPr>
                <a:t>培训</a:t>
              </a:r>
              <a:endParaRPr lang="nb-NO" altLang="zh-CN" sz="3600" b="1" dirty="0">
                <a:solidFill>
                  <a:srgbClr val="FFFFFF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0" y="576263"/>
            <a:ext cx="9144000" cy="836513"/>
          </a:xfrm>
          <a:prstGeom prst="rect">
            <a:avLst/>
          </a:prstGeom>
          <a:solidFill>
            <a:srgbClr val="0066FF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65125"/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引言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856722" y="6211669"/>
            <a:ext cx="33554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三人行，必有我师</a:t>
            </a:r>
            <a:endParaRPr lang="en-US" altLang="zh-CN" b="1" dirty="0" smtClean="0">
              <a:solidFill>
                <a:srgbClr val="FF0000"/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  <a:p>
            <a:pPr algn="ctr"/>
            <a:r>
              <a:rPr lang="en-US" altLang="zh-CN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ITIL</a:t>
            </a:r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先锋论坛</a:t>
            </a:r>
            <a:r>
              <a:rPr lang="en-US" altLang="zh-CN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汇聚</a:t>
            </a:r>
            <a:r>
              <a:rPr lang="en-US" altLang="zh-CN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</a:t>
            </a:r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人的力量</a:t>
            </a:r>
            <a:endParaRPr lang="zh-CN" altLang="en-US" b="1" dirty="0">
              <a:solidFill>
                <a:srgbClr val="FF0000"/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35025" y="0"/>
            <a:ext cx="60244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ITIL</a:t>
            </a:r>
            <a:r>
              <a:rPr lang="zh-CN" altLang="en-US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先锋论坛</a:t>
            </a:r>
            <a:r>
              <a:rPr lang="en-US" altLang="zh-CN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2013</a:t>
            </a:r>
            <a:r>
              <a:rPr lang="zh-CN" altLang="en-US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年系列地面活动结束季（北京站）</a:t>
            </a:r>
            <a:endParaRPr lang="en-US" altLang="zh-CN" sz="2000" dirty="0" smtClean="0">
              <a:solidFill>
                <a:srgbClr val="FF0000"/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</p:txBody>
      </p:sp>
      <p:pic>
        <p:nvPicPr>
          <p:cNvPr id="6" name="Picture 6" descr="ITIL先锋论坛">
            <a:hlinkClick r:id="rId2" tooltip="ITIL先锋论坛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50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矩形 53"/>
          <p:cNvSpPr/>
          <p:nvPr/>
        </p:nvSpPr>
        <p:spPr>
          <a:xfrm>
            <a:off x="0" y="5085184"/>
            <a:ext cx="9144000" cy="1126485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5000"/>
                  <a:shade val="30000"/>
                  <a:satMod val="115000"/>
                </a:scheme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Rektangel 76"/>
          <p:cNvSpPr>
            <a:spLocks noChangeArrowheads="1"/>
          </p:cNvSpPr>
          <p:nvPr/>
        </p:nvSpPr>
        <p:spPr bwMode="auto">
          <a:xfrm>
            <a:off x="1112838" y="5373216"/>
            <a:ext cx="22098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noProof="1" smtClean="0">
                <a:solidFill>
                  <a:srgbClr val="FFFFFF"/>
                </a:solidFill>
                <a:latin typeface="Adobe 黑体 Std R" pitchFamily="34" charset="-122"/>
                <a:ea typeface="Adobe 黑体 Std R" pitchFamily="34" charset="-122"/>
                <a:cs typeface="Arial" charset="0"/>
              </a:rPr>
              <a:t>ITIL</a:t>
            </a:r>
            <a:r>
              <a:rPr lang="zh-CN" altLang="en-US" noProof="1" smtClean="0">
                <a:solidFill>
                  <a:srgbClr val="FFFFFF"/>
                </a:solidFill>
                <a:latin typeface="Adobe 黑体 Std R" pitchFamily="34" charset="-122"/>
                <a:ea typeface="Adobe 黑体 Std R" pitchFamily="34" charset="-122"/>
                <a:cs typeface="Arial" charset="0"/>
              </a:rPr>
              <a:t>培训</a:t>
            </a:r>
            <a:endParaRPr lang="en-US" altLang="zh-CN" noProof="1" smtClean="0">
              <a:solidFill>
                <a:srgbClr val="FFFFFF"/>
              </a:solidFill>
              <a:latin typeface="Adobe 黑体 Std R" pitchFamily="34" charset="-122"/>
              <a:ea typeface="Adobe 黑体 Std R" pitchFamily="34" charset="-122"/>
              <a:cs typeface="Arial" charset="0"/>
            </a:endParaRPr>
          </a:p>
          <a:p>
            <a:r>
              <a:rPr lang="en-US" altLang="zh-CN" sz="1600" dirty="0" smtClean="0">
                <a:solidFill>
                  <a:schemeClr val="bg1"/>
                </a:solidFill>
                <a:latin typeface="Adobe 黑体 Std R" pitchFamily="34" charset="-122"/>
                <a:ea typeface="Adobe 黑体 Std R" pitchFamily="34" charset="-122"/>
              </a:rPr>
              <a:t>ITIL</a:t>
            </a:r>
            <a:r>
              <a:rPr lang="zh-CN" altLang="en-US" sz="1600" dirty="0" smtClean="0">
                <a:solidFill>
                  <a:schemeClr val="bg1"/>
                </a:solidFill>
                <a:latin typeface="Adobe 黑体 Std R" pitchFamily="34" charset="-122"/>
                <a:ea typeface="Adobe 黑体 Std R" pitchFamily="34" charset="-122"/>
              </a:rPr>
              <a:t>先锋论坛团购课程</a:t>
            </a:r>
            <a:endParaRPr lang="da-DK" sz="1600" dirty="0">
              <a:solidFill>
                <a:schemeClr val="bg1"/>
              </a:solidFill>
              <a:latin typeface="Adobe 黑体 Std R" pitchFamily="34" charset="-122"/>
              <a:ea typeface="Adobe 黑体 Std R" pitchFamily="34" charset="-122"/>
            </a:endParaRPr>
          </a:p>
        </p:txBody>
      </p:sp>
      <p:grpSp>
        <p:nvGrpSpPr>
          <p:cNvPr id="56" name="Group 19"/>
          <p:cNvGrpSpPr>
            <a:grpSpLocks/>
          </p:cNvGrpSpPr>
          <p:nvPr/>
        </p:nvGrpSpPr>
        <p:grpSpPr bwMode="auto">
          <a:xfrm>
            <a:off x="808038" y="5462116"/>
            <a:ext cx="250825" cy="250825"/>
            <a:chOff x="530225" y="5016500"/>
            <a:chExt cx="393700" cy="393700"/>
          </a:xfrm>
        </p:grpSpPr>
        <p:sp>
          <p:nvSpPr>
            <p:cNvPr id="57" name="Oval 15"/>
            <p:cNvSpPr/>
            <p:nvPr/>
          </p:nvSpPr>
          <p:spPr>
            <a:xfrm>
              <a:off x="530225" y="5016500"/>
              <a:ext cx="393700" cy="393700"/>
            </a:xfrm>
            <a:prstGeom prst="ellipse">
              <a:avLst/>
            </a:prstGeom>
            <a:noFill/>
            <a:ln w="9525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Calibri" pitchFamily="-110" charset="0"/>
              </a:endParaRPr>
            </a:p>
          </p:txBody>
        </p:sp>
        <p:sp>
          <p:nvSpPr>
            <p:cNvPr id="58" name="Isosceles Triangle 16"/>
            <p:cNvSpPr/>
            <p:nvPr/>
          </p:nvSpPr>
          <p:spPr>
            <a:xfrm rot="5400000">
              <a:off x="634879" y="5111187"/>
              <a:ext cx="234227" cy="204325"/>
            </a:xfrm>
            <a:prstGeom prst="triangle">
              <a:avLst/>
            </a:prstGeom>
            <a:solidFill>
              <a:sysClr val="window" lastClr="FFFFFF"/>
            </a:soli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353637"/>
                </a:solidFill>
                <a:latin typeface="Calibri" pitchFamily="-110" charset="0"/>
              </a:endParaRPr>
            </a:p>
          </p:txBody>
        </p:sp>
      </p:grpSp>
      <p:sp>
        <p:nvSpPr>
          <p:cNvPr id="59" name="Rektangel 76"/>
          <p:cNvSpPr>
            <a:spLocks noChangeArrowheads="1"/>
          </p:cNvSpPr>
          <p:nvPr/>
        </p:nvSpPr>
        <p:spPr bwMode="auto">
          <a:xfrm>
            <a:off x="3805238" y="5373216"/>
            <a:ext cx="2209800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noProof="1">
                <a:solidFill>
                  <a:srgbClr val="FFFFFF"/>
                </a:solidFill>
                <a:latin typeface="Adobe 黑体 Std R" pitchFamily="34" charset="-122"/>
                <a:ea typeface="Adobe 黑体 Std R" pitchFamily="34" charset="-122"/>
                <a:cs typeface="Arial" charset="0"/>
              </a:rPr>
              <a:t>交流</a:t>
            </a:r>
            <a:r>
              <a:rPr lang="zh-CN" altLang="en-US" noProof="1" smtClean="0">
                <a:solidFill>
                  <a:srgbClr val="FFFFFF"/>
                </a:solidFill>
                <a:latin typeface="Adobe 黑体 Std R" pitchFamily="34" charset="-122"/>
                <a:ea typeface="Adobe 黑体 Std R" pitchFamily="34" charset="-122"/>
                <a:cs typeface="Arial" charset="0"/>
              </a:rPr>
              <a:t>分享</a:t>
            </a:r>
            <a:endParaRPr lang="en-US" altLang="zh-CN" noProof="1" smtClean="0">
              <a:solidFill>
                <a:srgbClr val="FFFFFF"/>
              </a:solidFill>
              <a:latin typeface="Adobe 黑体 Std R" pitchFamily="34" charset="-122"/>
              <a:ea typeface="Adobe 黑体 Std R" pitchFamily="34" charset="-122"/>
              <a:cs typeface="Arial" charset="0"/>
            </a:endParaRPr>
          </a:p>
          <a:p>
            <a:r>
              <a:rPr lang="en-US" altLang="zh-CN" sz="1600" noProof="1" smtClean="0">
                <a:solidFill>
                  <a:srgbClr val="FFFFFF"/>
                </a:solidFill>
                <a:latin typeface="Adobe 黑体 Std R" pitchFamily="34" charset="-122"/>
                <a:ea typeface="Adobe 黑体 Std R" pitchFamily="34" charset="-122"/>
                <a:cs typeface="Arial" charset="0"/>
              </a:rPr>
              <a:t>ITIL</a:t>
            </a:r>
            <a:r>
              <a:rPr lang="zh-CN" altLang="en-US" sz="1600" noProof="1" smtClean="0">
                <a:solidFill>
                  <a:srgbClr val="FFFFFF"/>
                </a:solidFill>
                <a:latin typeface="Adobe 黑体 Std R" pitchFamily="34" charset="-122"/>
                <a:ea typeface="Adobe 黑体 Std R" pitchFamily="34" charset="-122"/>
                <a:cs typeface="Arial" charset="0"/>
              </a:rPr>
              <a:t>先锋论坛地面活动</a:t>
            </a:r>
            <a:r>
              <a:rPr lang="en-US" altLang="zh-CN" sz="1600" noProof="1" smtClean="0">
                <a:solidFill>
                  <a:srgbClr val="FFFFFF"/>
                </a:solidFill>
                <a:latin typeface="Adobe 黑体 Std R" pitchFamily="34" charset="-122"/>
                <a:ea typeface="Adobe 黑体 Std R" pitchFamily="34" charset="-122"/>
                <a:cs typeface="Arial" charset="0"/>
              </a:rPr>
              <a:t>ITIL</a:t>
            </a:r>
            <a:r>
              <a:rPr lang="zh-CN" altLang="en-US" sz="1600" noProof="1" smtClean="0">
                <a:solidFill>
                  <a:srgbClr val="FFFFFF"/>
                </a:solidFill>
                <a:latin typeface="Adobe 黑体 Std R" pitchFamily="34" charset="-122"/>
                <a:ea typeface="Adobe 黑体 Std R" pitchFamily="34" charset="-122"/>
                <a:cs typeface="Arial" charset="0"/>
              </a:rPr>
              <a:t>先锋论坛网络讲堂</a:t>
            </a:r>
            <a:r>
              <a:rPr lang="en-US" sz="1600" noProof="1" smtClean="0">
                <a:solidFill>
                  <a:srgbClr val="FFFFFF"/>
                </a:solidFill>
                <a:latin typeface="Adobe 黑体 Std R" pitchFamily="34" charset="-122"/>
                <a:ea typeface="Adobe 黑体 Std R" pitchFamily="34" charset="-122"/>
                <a:cs typeface="Arial" charset="0"/>
              </a:rPr>
              <a:t> </a:t>
            </a:r>
            <a:endParaRPr lang="da-DK" sz="1600" dirty="0">
              <a:solidFill>
                <a:srgbClr val="FFFFFF"/>
              </a:solidFill>
              <a:latin typeface="Adobe 黑体 Std R" pitchFamily="34" charset="-122"/>
              <a:ea typeface="Adobe 黑体 Std R" pitchFamily="34" charset="-122"/>
            </a:endParaRPr>
          </a:p>
        </p:txBody>
      </p:sp>
      <p:grpSp>
        <p:nvGrpSpPr>
          <p:cNvPr id="60" name="Group 18"/>
          <p:cNvGrpSpPr>
            <a:grpSpLocks/>
          </p:cNvGrpSpPr>
          <p:nvPr/>
        </p:nvGrpSpPr>
        <p:grpSpPr bwMode="auto">
          <a:xfrm>
            <a:off x="3500438" y="5462116"/>
            <a:ext cx="250825" cy="250825"/>
            <a:chOff x="530225" y="5016500"/>
            <a:chExt cx="393700" cy="393700"/>
          </a:xfrm>
        </p:grpSpPr>
        <p:sp>
          <p:nvSpPr>
            <p:cNvPr id="61" name="Oval 19"/>
            <p:cNvSpPr/>
            <p:nvPr/>
          </p:nvSpPr>
          <p:spPr>
            <a:xfrm>
              <a:off x="530225" y="5016500"/>
              <a:ext cx="393700" cy="393700"/>
            </a:xfrm>
            <a:prstGeom prst="ellipse">
              <a:avLst/>
            </a:prstGeom>
            <a:noFill/>
            <a:ln w="9525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Calibri" pitchFamily="-110" charset="0"/>
              </a:endParaRPr>
            </a:p>
          </p:txBody>
        </p:sp>
        <p:sp>
          <p:nvSpPr>
            <p:cNvPr id="62" name="Isosceles Triangle 20"/>
            <p:cNvSpPr/>
            <p:nvPr/>
          </p:nvSpPr>
          <p:spPr>
            <a:xfrm rot="5400000">
              <a:off x="634879" y="5111187"/>
              <a:ext cx="234227" cy="204325"/>
            </a:xfrm>
            <a:prstGeom prst="triangle">
              <a:avLst/>
            </a:prstGeom>
            <a:solidFill>
              <a:sysClr val="window" lastClr="FFFFFF"/>
            </a:soli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353637"/>
                </a:solidFill>
                <a:latin typeface="Calibri" pitchFamily="-110" charset="0"/>
              </a:endParaRPr>
            </a:p>
          </p:txBody>
        </p:sp>
      </p:grpSp>
      <p:sp>
        <p:nvSpPr>
          <p:cNvPr id="63" name="Rektangel 76"/>
          <p:cNvSpPr>
            <a:spLocks noChangeArrowheads="1"/>
          </p:cNvSpPr>
          <p:nvPr/>
        </p:nvSpPr>
        <p:spPr bwMode="auto">
          <a:xfrm>
            <a:off x="6345238" y="5373216"/>
            <a:ext cx="2798762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noProof="1" smtClean="0">
                <a:solidFill>
                  <a:srgbClr val="FFFFFF"/>
                </a:solidFill>
                <a:latin typeface="Adobe 黑体 Std R" pitchFamily="34" charset="-122"/>
                <a:ea typeface="Adobe 黑体 Std R" pitchFamily="34" charset="-122"/>
                <a:cs typeface="Arial" charset="0"/>
              </a:rPr>
              <a:t>落地精讲</a:t>
            </a:r>
            <a:endParaRPr lang="en-US" altLang="zh-CN" noProof="1" smtClean="0">
              <a:solidFill>
                <a:srgbClr val="FFFFFF"/>
              </a:solidFill>
              <a:latin typeface="Adobe 黑体 Std R" pitchFamily="34" charset="-122"/>
              <a:ea typeface="Adobe 黑体 Std R" pitchFamily="34" charset="-122"/>
              <a:cs typeface="Arial" charset="0"/>
            </a:endParaRPr>
          </a:p>
          <a:p>
            <a:r>
              <a:rPr lang="en-US" altLang="zh-CN" sz="1600" noProof="1" smtClean="0">
                <a:solidFill>
                  <a:srgbClr val="FFFFFF"/>
                </a:solidFill>
                <a:latin typeface="Adobe 黑体 Std R" pitchFamily="34" charset="-122"/>
                <a:ea typeface="Adobe 黑体 Std R" pitchFamily="34" charset="-122"/>
                <a:cs typeface="Arial" charset="0"/>
              </a:rPr>
              <a:t>ITIL</a:t>
            </a:r>
            <a:r>
              <a:rPr lang="zh-CN" altLang="en-US" sz="1600" noProof="1" smtClean="0">
                <a:solidFill>
                  <a:srgbClr val="FFFFFF"/>
                </a:solidFill>
                <a:latin typeface="Adobe 黑体 Std R" pitchFamily="34" charset="-122"/>
                <a:ea typeface="Adobe 黑体 Std R" pitchFamily="34" charset="-122"/>
                <a:cs typeface="Arial" charset="0"/>
              </a:rPr>
              <a:t>先锋论坛落地精讲课程</a:t>
            </a:r>
            <a:r>
              <a:rPr lang="en-US" sz="1600" noProof="1" smtClean="0">
                <a:solidFill>
                  <a:srgbClr val="FFFFFF"/>
                </a:solidFill>
                <a:latin typeface="Adobe 黑体 Std R" pitchFamily="34" charset="-122"/>
                <a:ea typeface="Adobe 黑体 Std R" pitchFamily="34" charset="-122"/>
                <a:cs typeface="Arial" charset="0"/>
              </a:rPr>
              <a:t> </a:t>
            </a:r>
            <a:endParaRPr lang="da-DK" sz="1600" dirty="0">
              <a:solidFill>
                <a:srgbClr val="FFFFFF"/>
              </a:solidFill>
              <a:latin typeface="Adobe 黑体 Std R" pitchFamily="34" charset="-122"/>
              <a:ea typeface="Adobe 黑体 Std R" pitchFamily="34" charset="-122"/>
            </a:endParaRPr>
          </a:p>
        </p:txBody>
      </p:sp>
      <p:grpSp>
        <p:nvGrpSpPr>
          <p:cNvPr id="64" name="Group 19"/>
          <p:cNvGrpSpPr>
            <a:grpSpLocks/>
          </p:cNvGrpSpPr>
          <p:nvPr/>
        </p:nvGrpSpPr>
        <p:grpSpPr bwMode="auto">
          <a:xfrm>
            <a:off x="6040438" y="5462116"/>
            <a:ext cx="250825" cy="250825"/>
            <a:chOff x="530225" y="5016500"/>
            <a:chExt cx="393700" cy="393700"/>
          </a:xfrm>
        </p:grpSpPr>
        <p:sp>
          <p:nvSpPr>
            <p:cNvPr id="65" name="Oval 23"/>
            <p:cNvSpPr/>
            <p:nvPr/>
          </p:nvSpPr>
          <p:spPr>
            <a:xfrm>
              <a:off x="530225" y="5016500"/>
              <a:ext cx="393700" cy="393700"/>
            </a:xfrm>
            <a:prstGeom prst="ellipse">
              <a:avLst/>
            </a:prstGeom>
            <a:noFill/>
            <a:ln w="9525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Calibri" pitchFamily="-110" charset="0"/>
              </a:endParaRPr>
            </a:p>
          </p:txBody>
        </p:sp>
        <p:sp>
          <p:nvSpPr>
            <p:cNvPr id="66" name="Isosceles Triangle 24"/>
            <p:cNvSpPr/>
            <p:nvPr/>
          </p:nvSpPr>
          <p:spPr>
            <a:xfrm rot="5400000">
              <a:off x="634879" y="5111187"/>
              <a:ext cx="234227" cy="204325"/>
            </a:xfrm>
            <a:prstGeom prst="triangle">
              <a:avLst/>
            </a:prstGeom>
            <a:solidFill>
              <a:sysClr val="window" lastClr="FFFFFF"/>
            </a:soli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353637"/>
                </a:solidFill>
                <a:latin typeface="Calibri" pitchFamily="-110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47258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576263"/>
            <a:ext cx="9144000" cy="836513"/>
          </a:xfrm>
          <a:prstGeom prst="rect">
            <a:avLst/>
          </a:prstGeom>
          <a:solidFill>
            <a:srgbClr val="0066FF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65125"/>
            <a:r>
              <a:rPr lang="en-US" altLang="zh-CN" sz="4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ITIL</a:t>
            </a:r>
            <a:r>
              <a:rPr lang="zh-CN" altLang="en-US" sz="4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为什么火？</a:t>
            </a:r>
            <a:endParaRPr lang="zh-CN" altLang="en-US" sz="4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856722" y="6211669"/>
            <a:ext cx="33554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三人行，必有我师</a:t>
            </a:r>
            <a:endParaRPr lang="en-US" altLang="zh-CN" b="1" dirty="0" smtClean="0">
              <a:solidFill>
                <a:srgbClr val="FF0000"/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  <a:p>
            <a:pPr algn="ctr"/>
            <a:r>
              <a:rPr lang="en-US" altLang="zh-CN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ITIL</a:t>
            </a:r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先锋论坛</a:t>
            </a:r>
            <a:r>
              <a:rPr lang="en-US" altLang="zh-CN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汇聚</a:t>
            </a:r>
            <a:r>
              <a:rPr lang="en-US" altLang="zh-CN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</a:t>
            </a:r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人的力量</a:t>
            </a:r>
            <a:endParaRPr lang="zh-CN" altLang="en-US" b="1" dirty="0">
              <a:solidFill>
                <a:srgbClr val="FF0000"/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5025" y="0"/>
            <a:ext cx="60244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ITIL</a:t>
            </a:r>
            <a:r>
              <a:rPr lang="zh-CN" altLang="en-US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先锋论坛</a:t>
            </a:r>
            <a:r>
              <a:rPr lang="en-US" altLang="zh-CN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2013</a:t>
            </a:r>
            <a:r>
              <a:rPr lang="zh-CN" altLang="en-US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年系列地面活动结束季（北京站）</a:t>
            </a:r>
            <a:endParaRPr lang="en-US" altLang="zh-CN" sz="2000" dirty="0" smtClean="0">
              <a:solidFill>
                <a:srgbClr val="FF0000"/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</p:txBody>
      </p:sp>
      <p:pic>
        <p:nvPicPr>
          <p:cNvPr id="7" name="Picture 6" descr="ITIL先锋论坛">
            <a:hlinkClick r:id="rId2" tooltip="ITIL先锋论坛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50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942295" y="2031231"/>
            <a:ext cx="60324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天时：江山代有人才出，各领风骚数百年。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42295" y="3429000"/>
            <a:ext cx="41857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地利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：地势坤，厚德以载物。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42295" y="4869160"/>
            <a:ext cx="44935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人和：数风流人物，还看今朝。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36431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图片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5874" y="1449946"/>
            <a:ext cx="5192251" cy="5084888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0" y="576263"/>
            <a:ext cx="9144000" cy="836513"/>
          </a:xfrm>
          <a:prstGeom prst="rect">
            <a:avLst/>
          </a:prstGeom>
          <a:solidFill>
            <a:srgbClr val="0066FF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65125"/>
            <a:r>
              <a:rPr lang="en-US" altLang="zh-CN" sz="4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ITIL</a:t>
            </a:r>
            <a:r>
              <a:rPr lang="zh-CN" altLang="en-US" sz="4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的优良基因</a:t>
            </a:r>
            <a:endParaRPr lang="zh-CN" altLang="en-US" sz="4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856722" y="6211669"/>
            <a:ext cx="33554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三人行，必有我师</a:t>
            </a:r>
            <a:endParaRPr lang="en-US" altLang="zh-CN" b="1" dirty="0" smtClean="0">
              <a:solidFill>
                <a:srgbClr val="FF0000"/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  <a:p>
            <a:pPr algn="ctr"/>
            <a:r>
              <a:rPr lang="en-US" altLang="zh-CN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ITIL</a:t>
            </a:r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先锋论坛</a:t>
            </a:r>
            <a:r>
              <a:rPr lang="en-US" altLang="zh-CN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汇聚</a:t>
            </a:r>
            <a:r>
              <a:rPr lang="en-US" altLang="zh-CN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</a:t>
            </a:r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人的力量</a:t>
            </a:r>
            <a:endParaRPr lang="zh-CN" altLang="en-US" b="1" dirty="0">
              <a:solidFill>
                <a:srgbClr val="FF0000"/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5025" y="0"/>
            <a:ext cx="60244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ITIL</a:t>
            </a:r>
            <a:r>
              <a:rPr lang="zh-CN" altLang="en-US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先锋论坛</a:t>
            </a:r>
            <a:r>
              <a:rPr lang="en-US" altLang="zh-CN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2013</a:t>
            </a:r>
            <a:r>
              <a:rPr lang="zh-CN" altLang="en-US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年系列地面活动结束季（北京站）</a:t>
            </a:r>
            <a:endParaRPr lang="en-US" altLang="zh-CN" sz="2000" dirty="0" smtClean="0">
              <a:solidFill>
                <a:srgbClr val="FF0000"/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</p:txBody>
      </p:sp>
      <p:pic>
        <p:nvPicPr>
          <p:cNvPr id="7" name="Picture 6" descr="ITIL先锋论坛">
            <a:hlinkClick r:id="rId3" tooltip="ITIL先锋论坛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50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TextBox 33"/>
          <p:cNvSpPr txBox="1"/>
          <p:nvPr/>
        </p:nvSpPr>
        <p:spPr>
          <a:xfrm>
            <a:off x="4069298" y="2631192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汉仪颜楷繁" panose="02010609000101010101" pitchFamily="49" charset="-122"/>
                <a:ea typeface="汉仪颜楷繁" panose="02010609000101010101" pitchFamily="49" charset="-122"/>
              </a:rPr>
              <a:t>流程</a:t>
            </a:r>
            <a:endParaRPr lang="zh-CN" alt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048338" y="4725144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汉仪颜楷繁" panose="02010609000101010101" pitchFamily="49" charset="-122"/>
                <a:ea typeface="汉仪颜楷繁" panose="02010609000101010101" pitchFamily="49" charset="-122"/>
              </a:rPr>
              <a:t>服务</a:t>
            </a:r>
            <a:endParaRPr lang="zh-CN" alt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1880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576263"/>
            <a:ext cx="9144000" cy="836513"/>
          </a:xfrm>
          <a:prstGeom prst="rect">
            <a:avLst/>
          </a:prstGeom>
          <a:solidFill>
            <a:srgbClr val="0066FF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65125"/>
            <a:r>
              <a:rPr lang="zh-CN" altLang="en-US" sz="4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什么是服务</a:t>
            </a:r>
            <a:endParaRPr lang="zh-CN" altLang="en-US" sz="4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856722" y="6211669"/>
            <a:ext cx="33554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三人行，必有我师</a:t>
            </a:r>
            <a:endParaRPr lang="en-US" altLang="zh-CN" b="1" dirty="0" smtClean="0">
              <a:solidFill>
                <a:srgbClr val="FF0000"/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  <a:p>
            <a:pPr algn="ctr"/>
            <a:r>
              <a:rPr lang="en-US" altLang="zh-CN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ITIL</a:t>
            </a:r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先锋论坛</a:t>
            </a:r>
            <a:r>
              <a:rPr lang="en-US" altLang="zh-CN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汇聚</a:t>
            </a:r>
            <a:r>
              <a:rPr lang="en-US" altLang="zh-CN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</a:t>
            </a:r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人的力量</a:t>
            </a:r>
            <a:endParaRPr lang="zh-CN" altLang="en-US" b="1" dirty="0">
              <a:solidFill>
                <a:srgbClr val="FF0000"/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5025" y="0"/>
            <a:ext cx="60244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ITIL</a:t>
            </a:r>
            <a:r>
              <a:rPr lang="zh-CN" altLang="en-US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先锋论坛</a:t>
            </a:r>
            <a:r>
              <a:rPr lang="en-US" altLang="zh-CN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2013</a:t>
            </a:r>
            <a:r>
              <a:rPr lang="zh-CN" altLang="en-US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年系列地面活动结束季（北京站）</a:t>
            </a:r>
            <a:endParaRPr lang="en-US" altLang="zh-CN" sz="2000" dirty="0" smtClean="0">
              <a:solidFill>
                <a:srgbClr val="FF0000"/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</p:txBody>
      </p:sp>
      <p:pic>
        <p:nvPicPr>
          <p:cNvPr id="7" name="Picture 6" descr="ITIL先锋论坛">
            <a:hlinkClick r:id="rId2" tooltip="ITIL先锋论坛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50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913343" y="2031231"/>
            <a:ext cx="44935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向客户交付价值的活动的集合。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13343" y="3342184"/>
            <a:ext cx="80153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服务（</a:t>
            </a:r>
            <a:r>
              <a:rPr lang="en-US" altLang="zh-CN" sz="2400" dirty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Services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）和产品（</a:t>
            </a:r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Product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）的界限越来越模糊。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13343" y="4653136"/>
            <a:ext cx="57246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先进的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概念，先进的理念，先进的思想。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27189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576263"/>
            <a:ext cx="9144000" cy="836513"/>
          </a:xfrm>
          <a:prstGeom prst="rect">
            <a:avLst/>
          </a:prstGeom>
          <a:solidFill>
            <a:srgbClr val="0066FF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65125"/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服务意识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856722" y="6211669"/>
            <a:ext cx="33554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三人行，必有我师</a:t>
            </a:r>
            <a:endParaRPr lang="en-US" altLang="zh-CN" b="1" dirty="0" smtClean="0">
              <a:solidFill>
                <a:srgbClr val="FF0000"/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  <a:p>
            <a:pPr algn="ctr"/>
            <a:r>
              <a:rPr lang="en-US" altLang="zh-CN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ITIL</a:t>
            </a:r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先锋论坛</a:t>
            </a:r>
            <a:r>
              <a:rPr lang="en-US" altLang="zh-CN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汇聚</a:t>
            </a:r>
            <a:r>
              <a:rPr lang="en-US" altLang="zh-CN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</a:t>
            </a:r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人的力量</a:t>
            </a:r>
            <a:endParaRPr lang="zh-CN" altLang="en-US" b="1" dirty="0">
              <a:solidFill>
                <a:srgbClr val="FF0000"/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5025" y="0"/>
            <a:ext cx="60244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ITIL</a:t>
            </a:r>
            <a:r>
              <a:rPr lang="zh-CN" altLang="en-US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先锋论坛</a:t>
            </a:r>
            <a:r>
              <a:rPr lang="en-US" altLang="zh-CN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2013</a:t>
            </a:r>
            <a:r>
              <a:rPr lang="zh-CN" altLang="en-US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年系列地面活动结束季（北京站）</a:t>
            </a:r>
            <a:endParaRPr lang="en-US" altLang="zh-CN" sz="2000" dirty="0" smtClean="0">
              <a:solidFill>
                <a:srgbClr val="FF0000"/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</p:txBody>
      </p:sp>
      <p:pic>
        <p:nvPicPr>
          <p:cNvPr id="7" name="Picture 6" descr="ITIL先锋论坛">
            <a:hlinkClick r:id="rId2" tooltip="ITIL先锋论坛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50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893167" y="2031231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面向</a:t>
            </a:r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客户的服务意识。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3167" y="3073218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面向</a:t>
            </a:r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团队的服务意识。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93167" y="4115205"/>
            <a:ext cx="35702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面向</a:t>
            </a:r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供应商的服务意识。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93167" y="5157192"/>
            <a:ext cx="35702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技术</a:t>
            </a:r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系统中的服务意识。</a:t>
            </a:r>
          </a:p>
        </p:txBody>
      </p:sp>
    </p:spTree>
    <p:extLst>
      <p:ext uri="{BB962C8B-B14F-4D97-AF65-F5344CB8AC3E}">
        <p14:creationId xmlns:p14="http://schemas.microsoft.com/office/powerpoint/2010/main" val="4188777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576263"/>
            <a:ext cx="9144000" cy="836513"/>
          </a:xfrm>
          <a:prstGeom prst="rect">
            <a:avLst/>
          </a:prstGeom>
          <a:solidFill>
            <a:srgbClr val="0066FF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65125"/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服务总线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856722" y="6211669"/>
            <a:ext cx="33554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三人行，必有我师</a:t>
            </a:r>
            <a:endParaRPr lang="en-US" altLang="zh-CN" b="1" dirty="0" smtClean="0">
              <a:solidFill>
                <a:srgbClr val="FF0000"/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  <a:p>
            <a:pPr algn="ctr"/>
            <a:r>
              <a:rPr lang="en-US" altLang="zh-CN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ITIL</a:t>
            </a:r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先锋论坛</a:t>
            </a:r>
            <a:r>
              <a:rPr lang="en-US" altLang="zh-CN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汇聚</a:t>
            </a:r>
            <a:r>
              <a:rPr lang="en-US" altLang="zh-CN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</a:t>
            </a:r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人的力量</a:t>
            </a:r>
            <a:endParaRPr lang="zh-CN" altLang="en-US" b="1" dirty="0">
              <a:solidFill>
                <a:srgbClr val="FF0000"/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5025" y="0"/>
            <a:ext cx="60244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ITIL</a:t>
            </a:r>
            <a:r>
              <a:rPr lang="zh-CN" altLang="en-US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先锋论坛</a:t>
            </a:r>
            <a:r>
              <a:rPr lang="en-US" altLang="zh-CN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2013</a:t>
            </a:r>
            <a:r>
              <a:rPr lang="zh-CN" altLang="en-US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年系列地面活动结束季（北京站）</a:t>
            </a:r>
            <a:endParaRPr lang="en-US" altLang="zh-CN" sz="2000" dirty="0" smtClean="0">
              <a:solidFill>
                <a:srgbClr val="FF0000"/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</p:txBody>
      </p:sp>
      <p:pic>
        <p:nvPicPr>
          <p:cNvPr id="7" name="Picture 6" descr="ITIL先锋论坛">
            <a:hlinkClick r:id="rId2" tooltip="ITIL先锋论坛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50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893167" y="2031231"/>
            <a:ext cx="37641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服务总线，</a:t>
            </a:r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Service BUS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。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93167" y="2967335"/>
            <a:ext cx="843532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    不要点对点的定义接口和互动，而是要统一规范的接口</a:t>
            </a:r>
            <a:endParaRPr lang="en-US" altLang="zh-CN" sz="2400" dirty="0" smtClean="0">
              <a:solidFill>
                <a:schemeClr val="bg2">
                  <a:lumMod val="25000"/>
                </a:schemeClr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  <a:p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和互联互通。那么：</a:t>
            </a:r>
            <a:endParaRPr lang="en-US" altLang="zh-CN" sz="2400" dirty="0" smtClean="0">
              <a:solidFill>
                <a:schemeClr val="bg2">
                  <a:lumMod val="25000"/>
                </a:schemeClr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  <a:p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    管理</a:t>
            </a:r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上看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，流程就是组织管理的公交体系和高速路。</a:t>
            </a:r>
            <a:endParaRPr lang="en-US" altLang="zh-CN" sz="2400" dirty="0" smtClean="0">
              <a:solidFill>
                <a:schemeClr val="bg2">
                  <a:lumMod val="25000"/>
                </a:schemeClr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  <a:p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    技术</a:t>
            </a:r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上看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，基于</a:t>
            </a:r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SOA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等技术架构，就是系统的公交体系，</a:t>
            </a:r>
            <a:endParaRPr lang="en-US" altLang="zh-CN" sz="2400" dirty="0" smtClean="0">
              <a:solidFill>
                <a:schemeClr val="bg2">
                  <a:lumMod val="25000"/>
                </a:schemeClr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  <a:p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系统间数据的交换不要坐小巴，要走公交、高铁、飞机</a:t>
            </a:r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…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08281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576263"/>
            <a:ext cx="9144000" cy="836513"/>
          </a:xfrm>
          <a:prstGeom prst="rect">
            <a:avLst/>
          </a:prstGeom>
          <a:solidFill>
            <a:srgbClr val="0066FF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65125"/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服务意识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856722" y="6211669"/>
            <a:ext cx="33554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三人行，必有我师</a:t>
            </a:r>
            <a:endParaRPr lang="en-US" altLang="zh-CN" b="1" dirty="0" smtClean="0">
              <a:solidFill>
                <a:srgbClr val="FF0000"/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  <a:p>
            <a:pPr algn="ctr"/>
            <a:r>
              <a:rPr lang="en-US" altLang="zh-CN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ITIL</a:t>
            </a:r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先锋论坛</a:t>
            </a:r>
            <a:r>
              <a:rPr lang="en-US" altLang="zh-CN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汇聚</a:t>
            </a:r>
            <a:r>
              <a:rPr lang="en-US" altLang="zh-CN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</a:t>
            </a:r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人的力量</a:t>
            </a:r>
            <a:endParaRPr lang="zh-CN" altLang="en-US" b="1" dirty="0">
              <a:solidFill>
                <a:srgbClr val="FF0000"/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5025" y="0"/>
            <a:ext cx="60244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ITIL</a:t>
            </a:r>
            <a:r>
              <a:rPr lang="zh-CN" altLang="en-US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先锋论坛</a:t>
            </a:r>
            <a:r>
              <a:rPr lang="en-US" altLang="zh-CN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2013</a:t>
            </a:r>
            <a:r>
              <a:rPr lang="zh-CN" altLang="en-US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年系列地面活动结束季（北京站）</a:t>
            </a:r>
            <a:endParaRPr lang="en-US" altLang="zh-CN" sz="2000" dirty="0" smtClean="0">
              <a:solidFill>
                <a:srgbClr val="FF0000"/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</p:txBody>
      </p:sp>
      <p:pic>
        <p:nvPicPr>
          <p:cNvPr id="7" name="Picture 6" descr="ITIL先锋论坛">
            <a:hlinkClick r:id="rId2" tooltip="ITIL先锋论坛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50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827010" y="2686199"/>
            <a:ext cx="69557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一种尽职尽责，勇于担当、方便他人的思维方式。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27010" y="3736670"/>
            <a:ext cx="60324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一种对己负责、对人负责的行为质量标准。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93496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576263"/>
            <a:ext cx="9144000" cy="836513"/>
          </a:xfrm>
          <a:prstGeom prst="rect">
            <a:avLst/>
          </a:prstGeom>
          <a:solidFill>
            <a:srgbClr val="0066FF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65125"/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质量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856722" y="6211669"/>
            <a:ext cx="33554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三人行，必有我师</a:t>
            </a:r>
            <a:endParaRPr lang="en-US" altLang="zh-CN" b="1" dirty="0" smtClean="0">
              <a:solidFill>
                <a:srgbClr val="FF0000"/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  <a:p>
            <a:pPr algn="ctr"/>
            <a:r>
              <a:rPr lang="en-US" altLang="zh-CN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ITIL</a:t>
            </a:r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先锋论坛</a:t>
            </a:r>
            <a:r>
              <a:rPr lang="en-US" altLang="zh-CN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汇聚</a:t>
            </a:r>
            <a:r>
              <a:rPr lang="en-US" altLang="zh-CN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</a:t>
            </a:r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人的力量</a:t>
            </a:r>
            <a:endParaRPr lang="zh-CN" altLang="en-US" b="1" dirty="0">
              <a:solidFill>
                <a:srgbClr val="FF0000"/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5025" y="0"/>
            <a:ext cx="60244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ITIL</a:t>
            </a:r>
            <a:r>
              <a:rPr lang="zh-CN" altLang="en-US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先锋论坛</a:t>
            </a:r>
            <a:r>
              <a:rPr lang="en-US" altLang="zh-CN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2013</a:t>
            </a:r>
            <a:r>
              <a:rPr lang="zh-CN" altLang="en-US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年系列地面活动结束季（北京站）</a:t>
            </a:r>
            <a:endParaRPr lang="en-US" altLang="zh-CN" sz="2000" dirty="0" smtClean="0">
              <a:solidFill>
                <a:srgbClr val="FF0000"/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</p:txBody>
      </p:sp>
      <p:pic>
        <p:nvPicPr>
          <p:cNvPr id="7" name="Picture 6" descr="ITIL先锋论坛">
            <a:hlinkClick r:id="rId2" tooltip="ITIL先锋论坛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50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948405" y="1978402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对于输出的预期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。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48405" y="2994929"/>
            <a:ext cx="38779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通常通过属性指标来度量。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48405" y="4011456"/>
            <a:ext cx="60324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一系列属性指标的集合称为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“质量模型”。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48405" y="5027984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服务对质量</a:t>
            </a:r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尤其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敏感。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60668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576263"/>
            <a:ext cx="9144000" cy="836513"/>
          </a:xfrm>
          <a:prstGeom prst="rect">
            <a:avLst/>
          </a:prstGeom>
          <a:solidFill>
            <a:srgbClr val="0066FF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65125"/>
            <a:r>
              <a:rPr lang="zh-CN" altLang="en-US" sz="4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质量管理的兴起</a:t>
            </a:r>
            <a:endParaRPr lang="zh-CN" altLang="en-US" sz="4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856722" y="6211669"/>
            <a:ext cx="33554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三人行，必有我师</a:t>
            </a:r>
            <a:endParaRPr lang="en-US" altLang="zh-CN" b="1" dirty="0" smtClean="0">
              <a:solidFill>
                <a:srgbClr val="FF0000"/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  <a:p>
            <a:pPr algn="ctr"/>
            <a:r>
              <a:rPr lang="en-US" altLang="zh-CN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ITIL</a:t>
            </a:r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先锋论坛</a:t>
            </a:r>
            <a:r>
              <a:rPr lang="en-US" altLang="zh-CN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汇聚</a:t>
            </a:r>
            <a:r>
              <a:rPr lang="en-US" altLang="zh-CN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</a:t>
            </a:r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人的力量</a:t>
            </a:r>
            <a:endParaRPr lang="zh-CN" altLang="en-US" b="1" dirty="0">
              <a:solidFill>
                <a:srgbClr val="FF0000"/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5025" y="0"/>
            <a:ext cx="60244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ITIL</a:t>
            </a:r>
            <a:r>
              <a:rPr lang="zh-CN" altLang="en-US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先锋论坛</a:t>
            </a:r>
            <a:r>
              <a:rPr lang="en-US" altLang="zh-CN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2013</a:t>
            </a:r>
            <a:r>
              <a:rPr lang="zh-CN" altLang="en-US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年系列地面活动结束季（北京站）</a:t>
            </a:r>
            <a:endParaRPr lang="en-US" altLang="zh-CN" sz="2000" dirty="0" smtClean="0">
              <a:solidFill>
                <a:srgbClr val="FF0000"/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</p:txBody>
      </p:sp>
      <p:pic>
        <p:nvPicPr>
          <p:cNvPr id="7" name="Picture 6" descr="ITIL先锋论坛">
            <a:hlinkClick r:id="rId2" tooltip="ITIL先锋论坛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50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右箭头 7"/>
          <p:cNvSpPr/>
          <p:nvPr/>
        </p:nvSpPr>
        <p:spPr>
          <a:xfrm>
            <a:off x="539552" y="4077072"/>
            <a:ext cx="8280920" cy="360040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251520" y="4455760"/>
            <a:ext cx="7040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Adobe 黑体 Std R" pitchFamily="34" charset="-122"/>
                <a:ea typeface="Adobe 黑体 Std R" pitchFamily="34" charset="-122"/>
              </a:rPr>
              <a:t>1900</a:t>
            </a:r>
            <a:endParaRPr lang="zh-CN" altLang="en-US" dirty="0">
              <a:latin typeface="Adobe 黑体 Std R" pitchFamily="34" charset="-122"/>
              <a:ea typeface="Adobe 黑体 Std R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15615" y="4455760"/>
            <a:ext cx="7040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Adobe 黑体 Std R" pitchFamily="34" charset="-122"/>
                <a:ea typeface="Adobe 黑体 Std R" pitchFamily="34" charset="-122"/>
              </a:rPr>
              <a:t>1910</a:t>
            </a:r>
            <a:endParaRPr lang="zh-CN" altLang="en-US" dirty="0">
              <a:latin typeface="Adobe 黑体 Std R" pitchFamily="34" charset="-122"/>
              <a:ea typeface="Adobe 黑体 Std R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885180" y="4455760"/>
            <a:ext cx="7040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Adobe 黑体 Std R" pitchFamily="34" charset="-122"/>
                <a:ea typeface="Adobe 黑体 Std R" pitchFamily="34" charset="-122"/>
              </a:rPr>
              <a:t>1920</a:t>
            </a:r>
            <a:endParaRPr lang="zh-CN" altLang="en-US" dirty="0">
              <a:latin typeface="Adobe 黑体 Std R" pitchFamily="34" charset="-122"/>
              <a:ea typeface="Adobe 黑体 Std R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71800" y="4455760"/>
            <a:ext cx="7040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Adobe 黑体 Std R" pitchFamily="34" charset="-122"/>
                <a:ea typeface="Adobe 黑体 Std R" pitchFamily="34" charset="-122"/>
              </a:rPr>
              <a:t>1930</a:t>
            </a:r>
            <a:endParaRPr lang="zh-CN" altLang="en-US" dirty="0">
              <a:latin typeface="Adobe 黑体 Std R" pitchFamily="34" charset="-122"/>
              <a:ea typeface="Adobe 黑体 Std R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687941" y="4455760"/>
            <a:ext cx="7040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Adobe 黑体 Std R" pitchFamily="34" charset="-122"/>
                <a:ea typeface="Adobe 黑体 Std R" pitchFamily="34" charset="-122"/>
              </a:rPr>
              <a:t>1940</a:t>
            </a:r>
            <a:endParaRPr lang="zh-CN" altLang="en-US" dirty="0">
              <a:latin typeface="Adobe 黑体 Std R" pitchFamily="34" charset="-122"/>
              <a:ea typeface="Adobe 黑体 Std R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572000" y="4455760"/>
            <a:ext cx="7040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Adobe 黑体 Std R" pitchFamily="34" charset="-122"/>
                <a:ea typeface="Adobe 黑体 Std R" pitchFamily="34" charset="-122"/>
              </a:rPr>
              <a:t>1950</a:t>
            </a:r>
            <a:endParaRPr lang="zh-CN" altLang="en-US" dirty="0">
              <a:latin typeface="Adobe 黑体 Std R" pitchFamily="34" charset="-122"/>
              <a:ea typeface="Adobe 黑体 Std R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508104" y="4455760"/>
            <a:ext cx="7040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Adobe 黑体 Std R" pitchFamily="34" charset="-122"/>
                <a:ea typeface="Adobe 黑体 Std R" pitchFamily="34" charset="-122"/>
              </a:rPr>
              <a:t>1960</a:t>
            </a:r>
            <a:endParaRPr lang="zh-CN" altLang="en-US" dirty="0">
              <a:latin typeface="Adobe 黑体 Std R" pitchFamily="34" charset="-122"/>
              <a:ea typeface="Adobe 黑体 Std R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444208" y="4455760"/>
            <a:ext cx="7040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Adobe 黑体 Std R" pitchFamily="34" charset="-122"/>
                <a:ea typeface="Adobe 黑体 Std R" pitchFamily="34" charset="-122"/>
              </a:rPr>
              <a:t>1970</a:t>
            </a:r>
            <a:endParaRPr lang="zh-CN" altLang="en-US" dirty="0">
              <a:latin typeface="Adobe 黑体 Std R" pitchFamily="34" charset="-122"/>
              <a:ea typeface="Adobe 黑体 Std R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236296" y="4437112"/>
            <a:ext cx="7040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Adobe 黑体 Std R" pitchFamily="34" charset="-122"/>
                <a:ea typeface="Adobe 黑体 Std R" pitchFamily="34" charset="-122"/>
              </a:rPr>
              <a:t>1980</a:t>
            </a:r>
            <a:endParaRPr lang="zh-CN" altLang="en-US" dirty="0">
              <a:latin typeface="Adobe 黑体 Std R" pitchFamily="34" charset="-122"/>
              <a:ea typeface="Adobe 黑体 Std R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116433" y="4437112"/>
            <a:ext cx="7040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Adobe 黑体 Std R" pitchFamily="34" charset="-122"/>
                <a:ea typeface="Adobe 黑体 Std R" pitchFamily="34" charset="-122"/>
              </a:rPr>
              <a:t>1990</a:t>
            </a:r>
            <a:endParaRPr lang="zh-CN" altLang="en-US" dirty="0">
              <a:latin typeface="Adobe 黑体 Std R" pitchFamily="34" charset="-122"/>
              <a:ea typeface="Adobe 黑体 Std R" pitchFamily="34" charset="-122"/>
            </a:endParaRPr>
          </a:p>
        </p:txBody>
      </p:sp>
      <p:sp>
        <p:nvSpPr>
          <p:cNvPr id="19" name="右大括号 18"/>
          <p:cNvSpPr/>
          <p:nvPr/>
        </p:nvSpPr>
        <p:spPr>
          <a:xfrm rot="16200000">
            <a:off x="1215070" y="2587426"/>
            <a:ext cx="769565" cy="2160240"/>
          </a:xfrm>
          <a:prstGeom prst="rightBrac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738077" y="2740278"/>
            <a:ext cx="17620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dobe 黑体 Std R" pitchFamily="34" charset="-122"/>
                <a:ea typeface="Adobe 黑体 Std R" pitchFamily="34" charset="-122"/>
              </a:rPr>
              <a:t>古典管理理论</a:t>
            </a:r>
            <a:endParaRPr lang="zh-CN" altLang="en-US" sz="2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Adobe 黑体 Std R" pitchFamily="34" charset="-122"/>
              <a:ea typeface="Adobe 黑体 Std R" pitchFamily="34" charset="-122"/>
            </a:endParaRPr>
          </a:p>
        </p:txBody>
      </p:sp>
      <p:sp>
        <p:nvSpPr>
          <p:cNvPr id="21" name="右大括号 20"/>
          <p:cNvSpPr/>
          <p:nvPr/>
        </p:nvSpPr>
        <p:spPr>
          <a:xfrm rot="16200000">
            <a:off x="3655178" y="2587426"/>
            <a:ext cx="769565" cy="2160240"/>
          </a:xfrm>
          <a:prstGeom prst="rightBrac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3161998" y="2740278"/>
            <a:ext cx="1762021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zh-CN" altLang="en-US" sz="2000" b="1" dirty="0" smtClean="0">
                <a:ln/>
                <a:solidFill>
                  <a:schemeClr val="accent3"/>
                </a:solidFill>
                <a:latin typeface="Adobe 黑体 Std R" pitchFamily="34" charset="-122"/>
                <a:ea typeface="Adobe 黑体 Std R" pitchFamily="34" charset="-122"/>
              </a:rPr>
              <a:t>行为科学理论</a:t>
            </a:r>
            <a:endParaRPr lang="zh-CN" altLang="en-US" sz="2000" b="1" dirty="0">
              <a:ln/>
              <a:solidFill>
                <a:schemeClr val="accent3"/>
              </a:solidFill>
              <a:latin typeface="Adobe 黑体 Std R" pitchFamily="34" charset="-122"/>
              <a:ea typeface="Adobe 黑体 Std R" pitchFamily="34" charset="-122"/>
            </a:endParaRPr>
          </a:p>
        </p:txBody>
      </p:sp>
      <p:sp>
        <p:nvSpPr>
          <p:cNvPr id="23" name="右大括号 22"/>
          <p:cNvSpPr/>
          <p:nvPr/>
        </p:nvSpPr>
        <p:spPr>
          <a:xfrm rot="16200000">
            <a:off x="5943561" y="2587426"/>
            <a:ext cx="769565" cy="2160240"/>
          </a:xfrm>
          <a:prstGeom prst="rightBrac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402267" y="2740278"/>
            <a:ext cx="1762021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zh-CN" altLang="en-U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dobe 黑体 Std R" pitchFamily="34" charset="-122"/>
                <a:ea typeface="Adobe 黑体 Std R" pitchFamily="34" charset="-122"/>
              </a:rPr>
              <a:t>管理丛林时期</a:t>
            </a:r>
            <a:endParaRPr lang="zh-CN" altLang="en-US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dobe 黑体 Std R" pitchFamily="34" charset="-122"/>
              <a:ea typeface="Adobe 黑体 Std R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19790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576263"/>
            <a:ext cx="9144000" cy="836513"/>
          </a:xfrm>
          <a:prstGeom prst="rect">
            <a:avLst/>
          </a:prstGeom>
          <a:solidFill>
            <a:srgbClr val="0066FF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65125"/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管理演变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856722" y="6211669"/>
            <a:ext cx="33554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三人行，必有我师</a:t>
            </a:r>
            <a:endParaRPr lang="en-US" altLang="zh-CN" b="1" dirty="0" smtClean="0">
              <a:solidFill>
                <a:srgbClr val="FF0000"/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  <a:p>
            <a:pPr algn="ctr"/>
            <a:r>
              <a:rPr lang="en-US" altLang="zh-CN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ITIL</a:t>
            </a:r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先锋论坛</a:t>
            </a:r>
            <a:r>
              <a:rPr lang="en-US" altLang="zh-CN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汇聚</a:t>
            </a:r>
            <a:r>
              <a:rPr lang="en-US" altLang="zh-CN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</a:t>
            </a:r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人的力量</a:t>
            </a:r>
            <a:endParaRPr lang="zh-CN" altLang="en-US" b="1" dirty="0">
              <a:solidFill>
                <a:srgbClr val="FF0000"/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5025" y="0"/>
            <a:ext cx="60244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ITIL</a:t>
            </a:r>
            <a:r>
              <a:rPr lang="zh-CN" altLang="en-US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先锋论坛</a:t>
            </a:r>
            <a:r>
              <a:rPr lang="en-US" altLang="zh-CN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2013</a:t>
            </a:r>
            <a:r>
              <a:rPr lang="zh-CN" altLang="en-US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年系列地面活动结束季（北京站）</a:t>
            </a:r>
            <a:endParaRPr lang="en-US" altLang="zh-CN" sz="2000" dirty="0" smtClean="0">
              <a:solidFill>
                <a:srgbClr val="FF0000"/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</p:txBody>
      </p:sp>
      <p:pic>
        <p:nvPicPr>
          <p:cNvPr id="7" name="Picture 6" descr="ITIL先锋论坛">
            <a:hlinkClick r:id="rId2" tooltip="ITIL先锋论坛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50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28800"/>
            <a:ext cx="9144000" cy="4582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401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653136"/>
            <a:ext cx="6086475" cy="202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649" y="1196752"/>
            <a:ext cx="7067550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0" y="576263"/>
            <a:ext cx="9144000" cy="836513"/>
          </a:xfrm>
          <a:prstGeom prst="rect">
            <a:avLst/>
          </a:prstGeom>
          <a:solidFill>
            <a:srgbClr val="0066FF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65125"/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基于过程的</a:t>
            </a:r>
            <a:r>
              <a:rPr lang="zh-CN" altLang="en-US" sz="4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管理（流程管理）</a:t>
            </a:r>
            <a:endParaRPr lang="zh-CN" altLang="en-US" sz="4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856722" y="6211669"/>
            <a:ext cx="33554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三人行，必有我师</a:t>
            </a:r>
            <a:endParaRPr lang="en-US" altLang="zh-CN" b="1" dirty="0" smtClean="0">
              <a:solidFill>
                <a:srgbClr val="FF0000"/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  <a:p>
            <a:pPr algn="ctr"/>
            <a:r>
              <a:rPr lang="en-US" altLang="zh-CN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ITIL</a:t>
            </a:r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先锋论坛</a:t>
            </a:r>
            <a:r>
              <a:rPr lang="en-US" altLang="zh-CN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汇聚</a:t>
            </a:r>
            <a:r>
              <a:rPr lang="en-US" altLang="zh-CN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</a:t>
            </a:r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人的力量</a:t>
            </a:r>
            <a:endParaRPr lang="zh-CN" altLang="en-US" b="1" dirty="0">
              <a:solidFill>
                <a:srgbClr val="FF0000"/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5025" y="0"/>
            <a:ext cx="60244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ITIL</a:t>
            </a:r>
            <a:r>
              <a:rPr lang="zh-CN" altLang="en-US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先锋论坛</a:t>
            </a:r>
            <a:r>
              <a:rPr lang="en-US" altLang="zh-CN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2013</a:t>
            </a:r>
            <a:r>
              <a:rPr lang="zh-CN" altLang="en-US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年系列地面活动结束季（北京站）</a:t>
            </a:r>
            <a:endParaRPr lang="en-US" altLang="zh-CN" sz="2000" dirty="0" smtClean="0">
              <a:solidFill>
                <a:srgbClr val="FF0000"/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</p:txBody>
      </p:sp>
      <p:pic>
        <p:nvPicPr>
          <p:cNvPr id="7" name="Picture 6" descr="ITIL先锋论坛">
            <a:hlinkClick r:id="rId4" tooltip="ITIL先锋论坛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50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2505015" y="3446026"/>
            <a:ext cx="41088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latin typeface="Adobe 黑体 Std R" pitchFamily="34" charset="-122"/>
                <a:ea typeface="Adobe 黑体 Std R" pitchFamily="34" charset="-122"/>
              </a:rPr>
              <a:t>管理体系的过程方法概念和应用的指南</a:t>
            </a:r>
          </a:p>
        </p:txBody>
      </p:sp>
    </p:spTree>
    <p:extLst>
      <p:ext uri="{BB962C8B-B14F-4D97-AF65-F5344CB8AC3E}">
        <p14:creationId xmlns:p14="http://schemas.microsoft.com/office/powerpoint/2010/main" val="1745164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576263"/>
            <a:ext cx="9144000" cy="836513"/>
          </a:xfrm>
          <a:prstGeom prst="rect">
            <a:avLst/>
          </a:prstGeom>
          <a:solidFill>
            <a:srgbClr val="0066FF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65125"/>
            <a:r>
              <a:rPr lang="en-US" altLang="zh-CN" sz="4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ITIL</a:t>
            </a:r>
            <a:r>
              <a:rPr lang="zh-CN" altLang="en-US" sz="4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和流程管理</a:t>
            </a:r>
            <a:endParaRPr lang="zh-CN" altLang="en-US" sz="4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856722" y="6211669"/>
            <a:ext cx="33554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三人行，必有我师</a:t>
            </a:r>
            <a:endParaRPr lang="en-US" altLang="zh-CN" b="1" dirty="0" smtClean="0">
              <a:solidFill>
                <a:srgbClr val="FF0000"/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  <a:p>
            <a:pPr algn="ctr"/>
            <a:r>
              <a:rPr lang="en-US" altLang="zh-CN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ITIL</a:t>
            </a:r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先锋论坛</a:t>
            </a:r>
            <a:r>
              <a:rPr lang="en-US" altLang="zh-CN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汇聚</a:t>
            </a:r>
            <a:r>
              <a:rPr lang="en-US" altLang="zh-CN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</a:t>
            </a:r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人的力量</a:t>
            </a:r>
            <a:endParaRPr lang="zh-CN" altLang="en-US" b="1" dirty="0">
              <a:solidFill>
                <a:srgbClr val="FF0000"/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5025" y="0"/>
            <a:ext cx="60244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ITIL</a:t>
            </a:r>
            <a:r>
              <a:rPr lang="zh-CN" altLang="en-US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先锋论坛</a:t>
            </a:r>
            <a:r>
              <a:rPr lang="en-US" altLang="zh-CN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2013</a:t>
            </a:r>
            <a:r>
              <a:rPr lang="zh-CN" altLang="en-US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年系列地面活动结束季（北京站）</a:t>
            </a:r>
            <a:endParaRPr lang="en-US" altLang="zh-CN" sz="2000" dirty="0" smtClean="0">
              <a:solidFill>
                <a:srgbClr val="FF0000"/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</p:txBody>
      </p:sp>
      <p:pic>
        <p:nvPicPr>
          <p:cNvPr id="7" name="Picture 6" descr="ITIL先锋论坛">
            <a:hlinkClick r:id="rId2" tooltip="ITIL先锋论坛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50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417512" y="1716703"/>
            <a:ext cx="84802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【001】</a:t>
            </a:r>
            <a:r>
              <a:rPr lang="zh-CN" altLang="en-US" sz="2000" dirty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流程管理（基于过程的管理）与早年的科学管理、</a:t>
            </a:r>
            <a:r>
              <a:rPr lang="zh-CN" altLang="en-US" sz="2000" dirty="0" smtClean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近年</a:t>
            </a:r>
            <a:r>
              <a:rPr lang="zh-CN" altLang="en-US" sz="2000" dirty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的精益等类似，是一种管理思想和方法；</a:t>
            </a:r>
            <a:r>
              <a:rPr lang="en-US" altLang="zh-CN" sz="2000" dirty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</a:t>
            </a:r>
            <a:r>
              <a:rPr lang="zh-CN" altLang="en-US" sz="2000" dirty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服务管理与</a:t>
            </a:r>
            <a:r>
              <a:rPr lang="zh-CN" altLang="en-US" sz="2000" dirty="0" smtClean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人力资源管理</a:t>
            </a:r>
            <a:r>
              <a:rPr lang="zh-CN" altLang="en-US" sz="2000" dirty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、财务管理等类似，是随着</a:t>
            </a:r>
            <a:r>
              <a:rPr lang="en-US" altLang="zh-CN" sz="2000" dirty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</a:t>
            </a:r>
            <a:r>
              <a:rPr lang="zh-CN" altLang="en-US" sz="2000" dirty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在组织中深入应用</a:t>
            </a:r>
            <a:r>
              <a:rPr lang="zh-CN" altLang="en-US" sz="2000" dirty="0" smtClean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逐渐形成</a:t>
            </a:r>
            <a:r>
              <a:rPr lang="zh-CN" altLang="en-US" sz="2000" dirty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的一个新兴管理领域；</a:t>
            </a:r>
            <a:r>
              <a:rPr lang="en-US" altLang="zh-CN" sz="2000" dirty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ITIL</a:t>
            </a:r>
            <a:r>
              <a:rPr lang="zh-CN" altLang="en-US" sz="2000" dirty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正是流程管理思想在</a:t>
            </a:r>
            <a:r>
              <a:rPr lang="en-US" altLang="zh-CN" sz="2000" dirty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</a:t>
            </a:r>
            <a:r>
              <a:rPr lang="zh-CN" altLang="en-US" sz="2000" dirty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服务</a:t>
            </a:r>
            <a:r>
              <a:rPr lang="zh-CN" altLang="en-US" sz="2000" dirty="0" smtClean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管理</a:t>
            </a:r>
            <a:r>
              <a:rPr lang="zh-CN" altLang="en-US" sz="2000" dirty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领域的经典应用</a:t>
            </a:r>
            <a:r>
              <a:rPr lang="zh-CN" altLang="en-US" sz="2000" dirty="0" smtClean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。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17512" y="3309104"/>
            <a:ext cx="84802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【002】</a:t>
            </a:r>
            <a:r>
              <a:rPr lang="zh-CN" altLang="en-US" sz="2000" dirty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如果没有</a:t>
            </a:r>
            <a:r>
              <a:rPr lang="en-US" altLang="zh-CN" sz="2000" dirty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ITIL</a:t>
            </a:r>
            <a:r>
              <a:rPr lang="zh-CN" altLang="en-US" sz="2000" dirty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，我们在</a:t>
            </a:r>
            <a:r>
              <a:rPr lang="en-US" altLang="zh-CN" sz="2000" dirty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ITSM</a:t>
            </a:r>
            <a:r>
              <a:rPr lang="zh-CN" altLang="en-US" sz="2000" dirty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领域实践流程管理的时候，识别、规划和设计关键过程将是一件很棘手的事情。</a:t>
            </a:r>
            <a:r>
              <a:rPr lang="en-US" altLang="zh-CN" sz="2000" dirty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ITIL</a:t>
            </a:r>
            <a:r>
              <a:rPr lang="zh-CN" altLang="en-US" sz="2000" dirty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作为流程管理在</a:t>
            </a:r>
            <a:r>
              <a:rPr lang="en-US" altLang="zh-CN" sz="2000" dirty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ITSM</a:t>
            </a:r>
            <a:r>
              <a:rPr lang="zh-CN" altLang="en-US" sz="2000" dirty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中应用的经典范例，帮助我们简化并保障这项工作，我们可以直接参考和引用</a:t>
            </a:r>
            <a:r>
              <a:rPr lang="en-US" altLang="zh-CN" sz="2000" dirty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ITIL</a:t>
            </a:r>
            <a:r>
              <a:rPr lang="zh-CN" altLang="en-US" sz="2000" dirty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的流程框架。</a:t>
            </a:r>
          </a:p>
        </p:txBody>
      </p:sp>
      <p:sp>
        <p:nvSpPr>
          <p:cNvPr id="10" name="矩形 9"/>
          <p:cNvSpPr/>
          <p:nvPr/>
        </p:nvSpPr>
        <p:spPr>
          <a:xfrm>
            <a:off x="417512" y="4901505"/>
            <a:ext cx="848020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【003】</a:t>
            </a:r>
            <a:r>
              <a:rPr lang="zh-CN" altLang="en-US" sz="2000" dirty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因为</a:t>
            </a:r>
            <a:r>
              <a:rPr lang="en-US" altLang="zh-CN" sz="2000" dirty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ITIL</a:t>
            </a:r>
            <a:r>
              <a:rPr lang="zh-CN" altLang="en-US" sz="2000" dirty="0">
                <a:solidFill>
                  <a:schemeClr val="bg2">
                    <a:lumMod val="25000"/>
                  </a:schemeClr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是全球行业实践经验和知识的汇集和提炼，使用它就相当于站在巨人的肩膀上行走。除非你的聪明才智和丰厚经验足以支撑开山立派，但个人也许过于悲观的看法，在国内管理基础和实践普遍薄弱的情况下，还不具备这样的环境和土壤。</a:t>
            </a:r>
          </a:p>
        </p:txBody>
      </p:sp>
    </p:spTree>
    <p:extLst>
      <p:ext uri="{BB962C8B-B14F-4D97-AF65-F5344CB8AC3E}">
        <p14:creationId xmlns:p14="http://schemas.microsoft.com/office/powerpoint/2010/main" val="4199480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856722" y="6211669"/>
            <a:ext cx="33554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三人行，必有我师</a:t>
            </a:r>
            <a:endParaRPr lang="en-US" altLang="zh-CN" b="1" dirty="0" smtClean="0">
              <a:solidFill>
                <a:srgbClr val="FF0000"/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  <a:p>
            <a:pPr algn="ctr"/>
            <a:r>
              <a:rPr lang="en-US" altLang="zh-CN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ITIL</a:t>
            </a:r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先锋论坛</a:t>
            </a:r>
            <a:r>
              <a:rPr lang="en-US" altLang="zh-CN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汇聚</a:t>
            </a:r>
            <a:r>
              <a:rPr lang="en-US" altLang="zh-CN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</a:t>
            </a:r>
            <a:r>
              <a:rPr lang="zh-CN" altLang="en-US" b="1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人的力量</a:t>
            </a:r>
            <a:endParaRPr lang="zh-CN" altLang="en-US" b="1" dirty="0">
              <a:solidFill>
                <a:srgbClr val="FF0000"/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5025" y="0"/>
            <a:ext cx="60244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ITIL</a:t>
            </a:r>
            <a:r>
              <a:rPr lang="zh-CN" altLang="en-US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先锋论坛</a:t>
            </a:r>
            <a:r>
              <a:rPr lang="en-US" altLang="zh-CN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2013</a:t>
            </a:r>
            <a:r>
              <a:rPr lang="zh-CN" altLang="en-US" sz="2000" dirty="0" smtClean="0">
                <a:solidFill>
                  <a:srgbClr val="FF0000"/>
                </a:solidFill>
                <a:latin typeface="汉仪颜楷繁" panose="02010609000101010101" pitchFamily="49" charset="-122"/>
                <a:ea typeface="汉仪颜楷繁" panose="02010609000101010101" pitchFamily="49" charset="-122"/>
              </a:rPr>
              <a:t>年系列地面活动结束季（北京站）</a:t>
            </a:r>
            <a:endParaRPr lang="en-US" altLang="zh-CN" sz="2000" dirty="0" smtClean="0">
              <a:solidFill>
                <a:srgbClr val="FF0000"/>
              </a:solidFill>
              <a:latin typeface="汉仪颜楷繁" panose="02010609000101010101" pitchFamily="49" charset="-122"/>
              <a:ea typeface="汉仪颜楷繁" panose="02010609000101010101" pitchFamily="49" charset="-122"/>
            </a:endParaRPr>
          </a:p>
        </p:txBody>
      </p:sp>
      <p:pic>
        <p:nvPicPr>
          <p:cNvPr id="7" name="Picture 6" descr="ITIL先锋论坛">
            <a:hlinkClick r:id="rId3" tooltip="ITIL先锋论坛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50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圆角矩形 19"/>
          <p:cNvSpPr/>
          <p:nvPr/>
        </p:nvSpPr>
        <p:spPr bwMode="auto">
          <a:xfrm>
            <a:off x="394937" y="4923639"/>
            <a:ext cx="1357322" cy="1643074"/>
          </a:xfrm>
          <a:prstGeom prst="roundRect">
            <a:avLst/>
          </a:prstGeom>
          <a:ln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21" name="圆角矩形 20"/>
          <p:cNvSpPr/>
          <p:nvPr/>
        </p:nvSpPr>
        <p:spPr bwMode="auto">
          <a:xfrm>
            <a:off x="394937" y="2994813"/>
            <a:ext cx="1357322" cy="1643074"/>
          </a:xfrm>
          <a:prstGeom prst="roundRect">
            <a:avLst/>
          </a:prstGeom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zh-CN" altLang="en-US" sz="1800" dirty="0">
              <a:solidFill>
                <a:schemeClr val="tx1"/>
              </a:solidFill>
            </a:endParaRPr>
          </a:p>
        </p:txBody>
      </p:sp>
      <p:sp>
        <p:nvSpPr>
          <p:cNvPr id="22" name="圆角矩形 21"/>
          <p:cNvSpPr/>
          <p:nvPr/>
        </p:nvSpPr>
        <p:spPr bwMode="auto">
          <a:xfrm>
            <a:off x="394937" y="1065987"/>
            <a:ext cx="1357322" cy="1643074"/>
          </a:xfrm>
          <a:prstGeom prst="roundRect">
            <a:avLst/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r>
              <a:rPr lang="en-US" altLang="zh-CN" sz="1100" dirty="0">
                <a:solidFill>
                  <a:schemeClr val="tx1"/>
                </a:solidFill>
              </a:rPr>
              <a:t/>
            </a:r>
            <a:br>
              <a:rPr lang="en-US" altLang="zh-CN" sz="1100" dirty="0">
                <a:solidFill>
                  <a:schemeClr val="tx1"/>
                </a:solidFill>
              </a:rPr>
            </a:br>
            <a:r>
              <a:rPr lang="en-US" altLang="zh-CN" sz="9600" dirty="0">
                <a:solidFill>
                  <a:schemeClr val="tx1"/>
                </a:solidFill>
              </a:rPr>
              <a:t>T</a:t>
            </a:r>
            <a:endParaRPr lang="zh-CN" altLang="en-US" sz="9600" dirty="0">
              <a:solidFill>
                <a:schemeClr val="tx1"/>
              </a:solidFill>
            </a:endParaRPr>
          </a:p>
        </p:txBody>
      </p:sp>
      <p:sp>
        <p:nvSpPr>
          <p:cNvPr id="23" name="Rectangle 3"/>
          <p:cNvSpPr txBox="1">
            <a:spLocks noChangeArrowheads="1"/>
          </p:cNvSpPr>
          <p:nvPr/>
        </p:nvSpPr>
        <p:spPr>
          <a:xfrm>
            <a:off x="1752278" y="1136650"/>
            <a:ext cx="5286375" cy="150018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Font typeface="Wingdings" pitchFamily="2" charset="2"/>
              <a:buNone/>
              <a:defRPr/>
            </a:pPr>
            <a:r>
              <a:rPr lang="en-US" altLang="zh-CN" sz="11800" b="1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ea typeface="幼圆" pitchFamily="49" charset="-122"/>
                <a:cs typeface="Aharoni" pitchFamily="2" charset="-79"/>
              </a:rPr>
              <a:t>hank</a:t>
            </a:r>
            <a:endParaRPr lang="en-US" altLang="zh-CN" sz="11800" b="1" dirty="0" smtClean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ea typeface="幼圆" pitchFamily="49" charset="-122"/>
              <a:cs typeface="Aharoni" pitchFamily="2" charset="-79"/>
            </a:endParaRPr>
          </a:p>
        </p:txBody>
      </p:sp>
      <p:sp>
        <p:nvSpPr>
          <p:cNvPr id="24" name="Rectangle 3"/>
          <p:cNvSpPr txBox="1">
            <a:spLocks noChangeArrowheads="1"/>
          </p:cNvSpPr>
          <p:nvPr/>
        </p:nvSpPr>
        <p:spPr bwMode="gray">
          <a:xfrm>
            <a:off x="3995936" y="3369749"/>
            <a:ext cx="4572032" cy="242889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cap="rnd">
            <a:round/>
            <a:headEnd/>
            <a:tailEnd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lIns="100763" tIns="50381" rIns="100763" bIns="50381"/>
          <a:lstStyle>
            <a:lvl1pPr defTabSz="1008063" eaLnBrk="0" hangingPunct="0">
              <a:defRPr kumimoji="1" sz="1700">
                <a:solidFill>
                  <a:schemeClr val="tx1"/>
                </a:solidFill>
                <a:latin typeface="Arial Black" pitchFamily="34" charset="0"/>
                <a:ea typeface="黑体" pitchFamily="2" charset="-122"/>
              </a:defRPr>
            </a:lvl1pPr>
            <a:lvl2pPr marL="742950" indent="-285750" defTabSz="1008063" eaLnBrk="0" hangingPunct="0">
              <a:defRPr kumimoji="1" sz="1700">
                <a:solidFill>
                  <a:schemeClr val="tx1"/>
                </a:solidFill>
                <a:latin typeface="Arial Black" pitchFamily="34" charset="0"/>
                <a:ea typeface="黑体" pitchFamily="2" charset="-122"/>
              </a:defRPr>
            </a:lvl2pPr>
            <a:lvl3pPr marL="1143000" indent="-228600" defTabSz="1008063" eaLnBrk="0" hangingPunct="0">
              <a:defRPr kumimoji="1" sz="1700">
                <a:solidFill>
                  <a:schemeClr val="tx1"/>
                </a:solidFill>
                <a:latin typeface="Arial Black" pitchFamily="34" charset="0"/>
                <a:ea typeface="黑体" pitchFamily="2" charset="-122"/>
              </a:defRPr>
            </a:lvl3pPr>
            <a:lvl4pPr marL="1600200" indent="-228600" defTabSz="1008063" eaLnBrk="0" hangingPunct="0">
              <a:defRPr kumimoji="1" sz="1700">
                <a:solidFill>
                  <a:schemeClr val="tx1"/>
                </a:solidFill>
                <a:latin typeface="Arial Black" pitchFamily="34" charset="0"/>
                <a:ea typeface="黑体" pitchFamily="2" charset="-122"/>
              </a:defRPr>
            </a:lvl4pPr>
            <a:lvl5pPr marL="2057400" indent="-228600" defTabSz="1008063" eaLnBrk="0" hangingPunct="0">
              <a:defRPr kumimoji="1" sz="1700">
                <a:solidFill>
                  <a:schemeClr val="tx1"/>
                </a:solidFill>
                <a:latin typeface="Arial Black" pitchFamily="34" charset="0"/>
                <a:ea typeface="黑体" pitchFamily="2" charset="-122"/>
              </a:defRPr>
            </a:lvl5pPr>
            <a:lvl6pPr marL="2514600" indent="-228600" algn="ctr" defTabSz="1008063" eaLnBrk="0" fontAlgn="base" hangingPunct="0">
              <a:spcBef>
                <a:spcPct val="50000"/>
              </a:spcBef>
              <a:spcAft>
                <a:spcPct val="0"/>
              </a:spcAft>
              <a:defRPr kumimoji="1" sz="1700">
                <a:solidFill>
                  <a:schemeClr val="tx1"/>
                </a:solidFill>
                <a:latin typeface="Arial Black" pitchFamily="34" charset="0"/>
                <a:ea typeface="黑体" pitchFamily="2" charset="-122"/>
              </a:defRPr>
            </a:lvl6pPr>
            <a:lvl7pPr marL="2971800" indent="-228600" algn="ctr" defTabSz="1008063" eaLnBrk="0" fontAlgn="base" hangingPunct="0">
              <a:spcBef>
                <a:spcPct val="50000"/>
              </a:spcBef>
              <a:spcAft>
                <a:spcPct val="0"/>
              </a:spcAft>
              <a:defRPr kumimoji="1" sz="1700">
                <a:solidFill>
                  <a:schemeClr val="tx1"/>
                </a:solidFill>
                <a:latin typeface="Arial Black" pitchFamily="34" charset="0"/>
                <a:ea typeface="黑体" pitchFamily="2" charset="-122"/>
              </a:defRPr>
            </a:lvl7pPr>
            <a:lvl8pPr marL="3429000" indent="-228600" algn="ctr" defTabSz="1008063" eaLnBrk="0" fontAlgn="base" hangingPunct="0">
              <a:spcBef>
                <a:spcPct val="50000"/>
              </a:spcBef>
              <a:spcAft>
                <a:spcPct val="0"/>
              </a:spcAft>
              <a:defRPr kumimoji="1" sz="1700">
                <a:solidFill>
                  <a:schemeClr val="tx1"/>
                </a:solidFill>
                <a:latin typeface="Arial Black" pitchFamily="34" charset="0"/>
                <a:ea typeface="黑体" pitchFamily="2" charset="-122"/>
              </a:defRPr>
            </a:lvl8pPr>
            <a:lvl9pPr marL="3886200" indent="-228600" algn="ctr" defTabSz="1008063" eaLnBrk="0" fontAlgn="base" hangingPunct="0">
              <a:spcBef>
                <a:spcPct val="50000"/>
              </a:spcBef>
              <a:spcAft>
                <a:spcPct val="0"/>
              </a:spcAft>
              <a:defRPr kumimoji="1" sz="1700">
                <a:solidFill>
                  <a:schemeClr val="tx1"/>
                </a:solidFill>
                <a:latin typeface="Arial Black" pitchFamily="34" charset="0"/>
                <a:ea typeface="黑体" pitchFamily="2" charset="-122"/>
              </a:defRPr>
            </a:lvl9pPr>
          </a:lstStyle>
          <a:p>
            <a:pPr fontAlgn="ctr">
              <a:spcBef>
                <a:spcPct val="20000"/>
              </a:spcBef>
              <a:spcAft>
                <a:spcPct val="10000"/>
              </a:spcAft>
              <a:buClr>
                <a:schemeClr val="folHlink"/>
              </a:buClr>
              <a:buFont typeface="Wingdings" pitchFamily="2" charset="2"/>
              <a:buNone/>
              <a:defRPr/>
            </a:pPr>
            <a:r>
              <a:rPr lang="en-US" altLang="zh-CN" sz="2000" dirty="0" err="1" smtClean="0">
                <a:solidFill>
                  <a:srgbClr val="4A452A"/>
                </a:solidFill>
                <a:latin typeface="Impact" pitchFamily="34" charset="0"/>
                <a:cs typeface="Aharoni" pitchFamily="2" charset="-79"/>
              </a:rPr>
              <a:t>Longerwood</a:t>
            </a:r>
            <a:r>
              <a:rPr lang="en-US" altLang="zh-CN" sz="2000" dirty="0" smtClean="0">
                <a:solidFill>
                  <a:srgbClr val="4A452A"/>
                </a:solidFill>
                <a:latin typeface="Impact" pitchFamily="34" charset="0"/>
                <a:cs typeface="Aharoni" pitchFamily="2" charset="-79"/>
              </a:rPr>
              <a:t> </a:t>
            </a:r>
            <a:r>
              <a:rPr lang="en-US" altLang="zh-CN" sz="2000" dirty="0" smtClean="0">
                <a:solidFill>
                  <a:srgbClr val="4A452A"/>
                </a:solidFill>
                <a:latin typeface="Impact" pitchFamily="34" charset="0"/>
                <a:ea typeface="华文新魏" pitchFamily="2" charset="-122"/>
              </a:rPr>
              <a:t>（</a:t>
            </a:r>
            <a:r>
              <a:rPr lang="zh-CN" altLang="en-US" sz="2000" dirty="0" smtClean="0">
                <a:solidFill>
                  <a:srgbClr val="4A452A"/>
                </a:solidFill>
                <a:latin typeface="Impact" pitchFamily="34" charset="0"/>
                <a:ea typeface="华文新魏" pitchFamily="2" charset="-122"/>
              </a:rPr>
              <a:t>刘杰）</a:t>
            </a:r>
            <a:endParaRPr lang="en-US" altLang="zh-CN" sz="2000" dirty="0" smtClean="0">
              <a:solidFill>
                <a:srgbClr val="4A452A"/>
              </a:solidFill>
              <a:latin typeface="Impact" pitchFamily="34" charset="0"/>
              <a:ea typeface="华文新魏" pitchFamily="2" charset="-122"/>
            </a:endParaRPr>
          </a:p>
          <a:p>
            <a:pPr fontAlgn="ctr">
              <a:spcBef>
                <a:spcPct val="20000"/>
              </a:spcBef>
              <a:spcAft>
                <a:spcPct val="10000"/>
              </a:spcAft>
              <a:buClr>
                <a:schemeClr val="folHlink"/>
              </a:buClr>
              <a:buFont typeface="Wingdings" pitchFamily="2" charset="2"/>
              <a:buNone/>
              <a:defRPr/>
            </a:pPr>
            <a:endParaRPr lang="en-US" altLang="zh-CN" sz="2000" dirty="0" smtClean="0">
              <a:solidFill>
                <a:srgbClr val="4A452A"/>
              </a:solidFill>
              <a:latin typeface="Impact" pitchFamily="34" charset="0"/>
              <a:ea typeface="华文新魏" pitchFamily="2" charset="-122"/>
            </a:endParaRPr>
          </a:p>
          <a:p>
            <a:pPr algn="l" fontAlgn="ctr">
              <a:spcBef>
                <a:spcPct val="20000"/>
              </a:spcBef>
              <a:spcAft>
                <a:spcPct val="10000"/>
              </a:spcAft>
              <a:buClr>
                <a:schemeClr val="folHlink"/>
              </a:buClr>
              <a:buFont typeface="Wingdings" pitchFamily="2" charset="2"/>
              <a:buNone/>
              <a:defRPr/>
            </a:pPr>
            <a:r>
              <a:rPr lang="en-US" altLang="zh-CN" sz="2000" dirty="0" smtClean="0">
                <a:solidFill>
                  <a:srgbClr val="4A452A"/>
                </a:solidFill>
                <a:latin typeface="Impact" pitchFamily="34" charset="0"/>
                <a:cs typeface="Aharoni" pitchFamily="2" charset="-79"/>
              </a:rPr>
              <a:t>M.T.：       139-0215-3106</a:t>
            </a:r>
          </a:p>
          <a:p>
            <a:pPr algn="l" fontAlgn="ctr">
              <a:spcBef>
                <a:spcPct val="20000"/>
              </a:spcBef>
              <a:spcAft>
                <a:spcPct val="10000"/>
              </a:spcAft>
              <a:buClr>
                <a:schemeClr val="folHlink"/>
              </a:buClr>
              <a:buFont typeface="Wingdings" pitchFamily="2" charset="2"/>
              <a:buNone/>
              <a:defRPr/>
            </a:pPr>
            <a:r>
              <a:rPr lang="en-US" altLang="zh-CN" sz="2000" dirty="0" smtClean="0">
                <a:solidFill>
                  <a:srgbClr val="4A452A"/>
                </a:solidFill>
                <a:latin typeface="Impact" pitchFamily="34" charset="0"/>
                <a:cs typeface="Aharoni" pitchFamily="2" charset="-79"/>
              </a:rPr>
              <a:t>E-mail： longerwood@hotmail.com</a:t>
            </a:r>
          </a:p>
          <a:p>
            <a:pPr algn="l" fontAlgn="ctr">
              <a:spcBef>
                <a:spcPct val="20000"/>
              </a:spcBef>
              <a:spcAft>
                <a:spcPct val="10000"/>
              </a:spcAft>
              <a:buClr>
                <a:schemeClr val="folHlink"/>
              </a:buClr>
              <a:buFont typeface="Wingdings" pitchFamily="2" charset="2"/>
              <a:buNone/>
              <a:defRPr/>
            </a:pPr>
            <a:r>
              <a:rPr lang="en-US" altLang="zh-CN" sz="2000" dirty="0" smtClean="0">
                <a:solidFill>
                  <a:srgbClr val="4A452A"/>
                </a:solidFill>
                <a:latin typeface="Impact" pitchFamily="34" charset="0"/>
                <a:cs typeface="Aharoni" pitchFamily="2" charset="-79"/>
              </a:rPr>
              <a:t>QQ：         57547249</a:t>
            </a:r>
          </a:p>
          <a:p>
            <a:pPr algn="l" fontAlgn="ctr">
              <a:spcBef>
                <a:spcPct val="20000"/>
              </a:spcBef>
              <a:spcAft>
                <a:spcPct val="10000"/>
              </a:spcAft>
              <a:buClr>
                <a:schemeClr val="folHlink"/>
              </a:buClr>
              <a:buFont typeface="Wingdings" pitchFamily="2" charset="2"/>
              <a:buNone/>
              <a:defRPr/>
            </a:pPr>
            <a:r>
              <a:rPr lang="en-US" altLang="zh-CN" sz="2000" dirty="0" err="1" smtClean="0">
                <a:solidFill>
                  <a:srgbClr val="4A452A"/>
                </a:solidFill>
                <a:latin typeface="Impact" pitchFamily="34" charset="0"/>
                <a:cs typeface="Aharoni" pitchFamily="2" charset="-79"/>
              </a:rPr>
              <a:t>Weibo</a:t>
            </a:r>
            <a:r>
              <a:rPr lang="en-US" altLang="zh-CN" sz="2000" dirty="0" smtClean="0">
                <a:solidFill>
                  <a:srgbClr val="4A452A"/>
                </a:solidFill>
                <a:latin typeface="Impact" pitchFamily="34" charset="0"/>
                <a:cs typeface="Aharoni" pitchFamily="2" charset="-79"/>
              </a:rPr>
              <a:t>:     http://weibo.com/longerwood	</a:t>
            </a:r>
          </a:p>
          <a:p>
            <a:pPr algn="l" fontAlgn="ctr">
              <a:spcBef>
                <a:spcPct val="20000"/>
              </a:spcBef>
              <a:spcAft>
                <a:spcPct val="10000"/>
              </a:spcAft>
              <a:buClr>
                <a:schemeClr val="folHlink"/>
              </a:buClr>
              <a:buFont typeface="Wingdings" pitchFamily="2" charset="2"/>
              <a:buNone/>
              <a:defRPr/>
            </a:pPr>
            <a:endParaRPr lang="en-US" altLang="zh-CN" sz="2000" dirty="0" smtClean="0">
              <a:solidFill>
                <a:srgbClr val="4A452A"/>
              </a:solidFill>
              <a:latin typeface="Impact" pitchFamily="34" charset="0"/>
              <a:cs typeface="Aharoni" pitchFamily="2" charset="-79"/>
            </a:endParaRPr>
          </a:p>
          <a:p>
            <a:pPr eaLnBrk="1" fontAlgn="ctr" hangingPunct="1">
              <a:spcBef>
                <a:spcPct val="20000"/>
              </a:spcBef>
              <a:spcAft>
                <a:spcPct val="10000"/>
              </a:spcAft>
              <a:buClr>
                <a:schemeClr val="folHlink"/>
              </a:buClr>
              <a:buFont typeface="Wingdings" pitchFamily="2" charset="2"/>
              <a:buNone/>
              <a:defRPr/>
            </a:pPr>
            <a:endParaRPr lang="zh-CN" altLang="en-US" sz="2000" b="1" dirty="0" smtClean="0">
              <a:solidFill>
                <a:srgbClr val="4A452A"/>
              </a:solidFill>
              <a:latin typeface="Impact" pitchFamily="34" charset="0"/>
              <a:ea typeface="幼圆" pitchFamily="49" charset="-122"/>
            </a:endParaRPr>
          </a:p>
        </p:txBody>
      </p:sp>
      <p:pic>
        <p:nvPicPr>
          <p:cNvPr id="25" name="图片 10" descr="imagesCAJ45W53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6373" y="1844824"/>
            <a:ext cx="1114425" cy="225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Rectangle 3"/>
          <p:cNvSpPr txBox="1">
            <a:spLocks noChangeArrowheads="1"/>
          </p:cNvSpPr>
          <p:nvPr/>
        </p:nvSpPr>
        <p:spPr bwMode="gray">
          <a:xfrm>
            <a:off x="537840" y="922338"/>
            <a:ext cx="1143000" cy="164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763" tIns="50381" rIns="100763" bIns="50381"/>
          <a:lstStyle>
            <a:lvl1pPr marL="465138" indent="-465138" defTabSz="1008063" eaLnBrk="0" hangingPunct="0">
              <a:defRPr kumimoji="1" sz="1700">
                <a:solidFill>
                  <a:schemeClr val="tx1"/>
                </a:solidFill>
                <a:latin typeface="Arial Black" pitchFamily="34" charset="0"/>
                <a:ea typeface="黑体" pitchFamily="2" charset="-122"/>
              </a:defRPr>
            </a:lvl1pPr>
            <a:lvl2pPr marL="742950" indent="-285750" defTabSz="1008063" eaLnBrk="0" hangingPunct="0">
              <a:defRPr kumimoji="1" sz="1700">
                <a:solidFill>
                  <a:schemeClr val="tx1"/>
                </a:solidFill>
                <a:latin typeface="Arial Black" pitchFamily="34" charset="0"/>
                <a:ea typeface="黑体" pitchFamily="2" charset="-122"/>
              </a:defRPr>
            </a:lvl2pPr>
            <a:lvl3pPr marL="1143000" indent="-228600" defTabSz="1008063" eaLnBrk="0" hangingPunct="0">
              <a:defRPr kumimoji="1" sz="1700">
                <a:solidFill>
                  <a:schemeClr val="tx1"/>
                </a:solidFill>
                <a:latin typeface="Arial Black" pitchFamily="34" charset="0"/>
                <a:ea typeface="黑体" pitchFamily="2" charset="-122"/>
              </a:defRPr>
            </a:lvl3pPr>
            <a:lvl4pPr marL="1600200" indent="-228600" defTabSz="1008063" eaLnBrk="0" hangingPunct="0">
              <a:defRPr kumimoji="1" sz="1700">
                <a:solidFill>
                  <a:schemeClr val="tx1"/>
                </a:solidFill>
                <a:latin typeface="Arial Black" pitchFamily="34" charset="0"/>
                <a:ea typeface="黑体" pitchFamily="2" charset="-122"/>
              </a:defRPr>
            </a:lvl4pPr>
            <a:lvl5pPr marL="2057400" indent="-228600" defTabSz="1008063" eaLnBrk="0" hangingPunct="0">
              <a:defRPr kumimoji="1" sz="1700">
                <a:solidFill>
                  <a:schemeClr val="tx1"/>
                </a:solidFill>
                <a:latin typeface="Arial Black" pitchFamily="34" charset="0"/>
                <a:ea typeface="黑体" pitchFamily="2" charset="-122"/>
              </a:defRPr>
            </a:lvl5pPr>
            <a:lvl6pPr marL="2514600" indent="-228600" algn="ctr" defTabSz="1008063" eaLnBrk="0" fontAlgn="base" hangingPunct="0">
              <a:spcBef>
                <a:spcPct val="50000"/>
              </a:spcBef>
              <a:spcAft>
                <a:spcPct val="0"/>
              </a:spcAft>
              <a:defRPr kumimoji="1" sz="1700">
                <a:solidFill>
                  <a:schemeClr val="tx1"/>
                </a:solidFill>
                <a:latin typeface="Arial Black" pitchFamily="34" charset="0"/>
                <a:ea typeface="黑体" pitchFamily="2" charset="-122"/>
              </a:defRPr>
            </a:lvl6pPr>
            <a:lvl7pPr marL="2971800" indent="-228600" algn="ctr" defTabSz="1008063" eaLnBrk="0" fontAlgn="base" hangingPunct="0">
              <a:spcBef>
                <a:spcPct val="50000"/>
              </a:spcBef>
              <a:spcAft>
                <a:spcPct val="0"/>
              </a:spcAft>
              <a:defRPr kumimoji="1" sz="1700">
                <a:solidFill>
                  <a:schemeClr val="tx1"/>
                </a:solidFill>
                <a:latin typeface="Arial Black" pitchFamily="34" charset="0"/>
                <a:ea typeface="黑体" pitchFamily="2" charset="-122"/>
              </a:defRPr>
            </a:lvl7pPr>
            <a:lvl8pPr marL="3429000" indent="-228600" algn="ctr" defTabSz="1008063" eaLnBrk="0" fontAlgn="base" hangingPunct="0">
              <a:spcBef>
                <a:spcPct val="50000"/>
              </a:spcBef>
              <a:spcAft>
                <a:spcPct val="0"/>
              </a:spcAft>
              <a:defRPr kumimoji="1" sz="1700">
                <a:solidFill>
                  <a:schemeClr val="tx1"/>
                </a:solidFill>
                <a:latin typeface="Arial Black" pitchFamily="34" charset="0"/>
                <a:ea typeface="黑体" pitchFamily="2" charset="-122"/>
              </a:defRPr>
            </a:lvl8pPr>
            <a:lvl9pPr marL="3886200" indent="-228600" algn="ctr" defTabSz="1008063" eaLnBrk="0" fontAlgn="base" hangingPunct="0">
              <a:spcBef>
                <a:spcPct val="50000"/>
              </a:spcBef>
              <a:spcAft>
                <a:spcPct val="0"/>
              </a:spcAft>
              <a:defRPr kumimoji="1" sz="1700">
                <a:solidFill>
                  <a:schemeClr val="tx1"/>
                </a:solidFill>
                <a:latin typeface="Arial Black" pitchFamily="34" charset="0"/>
                <a:ea typeface="黑体" pitchFamily="2" charset="-122"/>
              </a:defRPr>
            </a:lvl9pPr>
          </a:lstStyle>
          <a:p>
            <a:pPr algn="l" eaLnBrk="1" fontAlgn="ctr" hangingPunct="1">
              <a:spcBef>
                <a:spcPts val="600"/>
              </a:spcBef>
              <a:spcAft>
                <a:spcPts val="600"/>
              </a:spcAft>
              <a:buClr>
                <a:schemeClr val="folHlink"/>
              </a:buClr>
              <a:buFont typeface="Wingdings" pitchFamily="2" charset="2"/>
              <a:buNone/>
              <a:defRPr/>
            </a:pPr>
            <a:r>
              <a:rPr lang="en-US" altLang="zh-CN" sz="14200" b="1" smtClean="0">
                <a:solidFill>
                  <a:srgbClr val="15F74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haroni" pitchFamily="2" charset="-79"/>
                <a:ea typeface="幼圆" pitchFamily="49" charset="-122"/>
              </a:rPr>
              <a:t>T</a:t>
            </a:r>
            <a:endParaRPr lang="zh-CN" altLang="en-US" sz="11800" b="1" smtClean="0">
              <a:solidFill>
                <a:srgbClr val="C09908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haroni" pitchFamily="2" charset="-79"/>
              <a:ea typeface="幼圆" pitchFamily="49" charset="-122"/>
            </a:endParaRPr>
          </a:p>
        </p:txBody>
      </p:sp>
      <p:sp>
        <p:nvSpPr>
          <p:cNvPr id="27" name="Rectangle 3"/>
          <p:cNvSpPr txBox="1">
            <a:spLocks noChangeArrowheads="1"/>
          </p:cNvSpPr>
          <p:nvPr/>
        </p:nvSpPr>
        <p:spPr bwMode="gray">
          <a:xfrm>
            <a:off x="1752278" y="4995863"/>
            <a:ext cx="3071812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763" tIns="50381" rIns="100763" bIns="50381"/>
          <a:lstStyle>
            <a:lvl1pPr marL="465138" indent="-465138" defTabSz="1008063" eaLnBrk="0" hangingPunct="0">
              <a:defRPr kumimoji="1" sz="1700">
                <a:solidFill>
                  <a:schemeClr val="tx1"/>
                </a:solidFill>
                <a:latin typeface="Arial Black" pitchFamily="34" charset="0"/>
                <a:ea typeface="黑体" pitchFamily="2" charset="-122"/>
              </a:defRPr>
            </a:lvl1pPr>
            <a:lvl2pPr marL="742950" indent="-285750" defTabSz="1008063" eaLnBrk="0" hangingPunct="0">
              <a:defRPr kumimoji="1" sz="1700">
                <a:solidFill>
                  <a:schemeClr val="tx1"/>
                </a:solidFill>
                <a:latin typeface="Arial Black" pitchFamily="34" charset="0"/>
                <a:ea typeface="黑体" pitchFamily="2" charset="-122"/>
              </a:defRPr>
            </a:lvl2pPr>
            <a:lvl3pPr marL="1143000" indent="-228600" defTabSz="1008063" eaLnBrk="0" hangingPunct="0">
              <a:defRPr kumimoji="1" sz="1700">
                <a:solidFill>
                  <a:schemeClr val="tx1"/>
                </a:solidFill>
                <a:latin typeface="Arial Black" pitchFamily="34" charset="0"/>
                <a:ea typeface="黑体" pitchFamily="2" charset="-122"/>
              </a:defRPr>
            </a:lvl3pPr>
            <a:lvl4pPr marL="1600200" indent="-228600" defTabSz="1008063" eaLnBrk="0" hangingPunct="0">
              <a:defRPr kumimoji="1" sz="1700">
                <a:solidFill>
                  <a:schemeClr val="tx1"/>
                </a:solidFill>
                <a:latin typeface="Arial Black" pitchFamily="34" charset="0"/>
                <a:ea typeface="黑体" pitchFamily="2" charset="-122"/>
              </a:defRPr>
            </a:lvl4pPr>
            <a:lvl5pPr marL="2057400" indent="-228600" defTabSz="1008063" eaLnBrk="0" hangingPunct="0">
              <a:defRPr kumimoji="1" sz="1700">
                <a:solidFill>
                  <a:schemeClr val="tx1"/>
                </a:solidFill>
                <a:latin typeface="Arial Black" pitchFamily="34" charset="0"/>
                <a:ea typeface="黑体" pitchFamily="2" charset="-122"/>
              </a:defRPr>
            </a:lvl5pPr>
            <a:lvl6pPr marL="2514600" indent="-228600" algn="ctr" defTabSz="1008063" eaLnBrk="0" fontAlgn="base" hangingPunct="0">
              <a:spcBef>
                <a:spcPct val="50000"/>
              </a:spcBef>
              <a:spcAft>
                <a:spcPct val="0"/>
              </a:spcAft>
              <a:defRPr kumimoji="1" sz="1700">
                <a:solidFill>
                  <a:schemeClr val="tx1"/>
                </a:solidFill>
                <a:latin typeface="Arial Black" pitchFamily="34" charset="0"/>
                <a:ea typeface="黑体" pitchFamily="2" charset="-122"/>
              </a:defRPr>
            </a:lvl6pPr>
            <a:lvl7pPr marL="2971800" indent="-228600" algn="ctr" defTabSz="1008063" eaLnBrk="0" fontAlgn="base" hangingPunct="0">
              <a:spcBef>
                <a:spcPct val="50000"/>
              </a:spcBef>
              <a:spcAft>
                <a:spcPct val="0"/>
              </a:spcAft>
              <a:defRPr kumimoji="1" sz="1700">
                <a:solidFill>
                  <a:schemeClr val="tx1"/>
                </a:solidFill>
                <a:latin typeface="Arial Black" pitchFamily="34" charset="0"/>
                <a:ea typeface="黑体" pitchFamily="2" charset="-122"/>
              </a:defRPr>
            </a:lvl7pPr>
            <a:lvl8pPr marL="3429000" indent="-228600" algn="ctr" defTabSz="1008063" eaLnBrk="0" fontAlgn="base" hangingPunct="0">
              <a:spcBef>
                <a:spcPct val="50000"/>
              </a:spcBef>
              <a:spcAft>
                <a:spcPct val="0"/>
              </a:spcAft>
              <a:defRPr kumimoji="1" sz="1700">
                <a:solidFill>
                  <a:schemeClr val="tx1"/>
                </a:solidFill>
                <a:latin typeface="Arial Black" pitchFamily="34" charset="0"/>
                <a:ea typeface="黑体" pitchFamily="2" charset="-122"/>
              </a:defRPr>
            </a:lvl8pPr>
            <a:lvl9pPr marL="3886200" indent="-228600" algn="ctr" defTabSz="1008063" eaLnBrk="0" fontAlgn="base" hangingPunct="0">
              <a:spcBef>
                <a:spcPct val="50000"/>
              </a:spcBef>
              <a:spcAft>
                <a:spcPct val="0"/>
              </a:spcAft>
              <a:defRPr kumimoji="1" sz="1700">
                <a:solidFill>
                  <a:schemeClr val="tx1"/>
                </a:solidFill>
                <a:latin typeface="Arial Black" pitchFamily="34" charset="0"/>
                <a:ea typeface="黑体" pitchFamily="2" charset="-122"/>
              </a:defRPr>
            </a:lvl9pPr>
          </a:lstStyle>
          <a:p>
            <a:pPr algn="l" eaLnBrk="1" fontAlgn="ctr" hangingPunct="1">
              <a:spcBef>
                <a:spcPts val="600"/>
              </a:spcBef>
              <a:spcAft>
                <a:spcPts val="600"/>
              </a:spcAft>
              <a:buClr>
                <a:schemeClr val="folHlink"/>
              </a:buClr>
              <a:buFont typeface="Wingdings" pitchFamily="2" charset="2"/>
              <a:buNone/>
              <a:defRPr/>
            </a:pPr>
            <a:r>
              <a:rPr lang="en-US" altLang="zh-CN" sz="11800" b="1" smtClean="0">
                <a:solidFill>
                  <a:srgbClr val="7F7F7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haroni" pitchFamily="2" charset="-79"/>
                <a:ea typeface="幼圆" pitchFamily="49" charset="-122"/>
              </a:rPr>
              <a:t>LL</a:t>
            </a:r>
            <a:endParaRPr lang="zh-CN" altLang="en-US" sz="11800" b="1" smtClean="0">
              <a:solidFill>
                <a:srgbClr val="7F7F7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haroni" pitchFamily="2" charset="-79"/>
              <a:ea typeface="幼圆" pitchFamily="49" charset="-122"/>
            </a:endParaRPr>
          </a:p>
        </p:txBody>
      </p:sp>
      <p:sp>
        <p:nvSpPr>
          <p:cNvPr id="28" name="Rectangle 3"/>
          <p:cNvSpPr txBox="1">
            <a:spLocks noChangeArrowheads="1"/>
          </p:cNvSpPr>
          <p:nvPr/>
        </p:nvSpPr>
        <p:spPr bwMode="gray">
          <a:xfrm>
            <a:off x="323528" y="2851150"/>
            <a:ext cx="1571625" cy="185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763" tIns="50381" rIns="100763" bIns="50381"/>
          <a:lstStyle>
            <a:lvl1pPr marL="465138" indent="-465138" defTabSz="1008063" eaLnBrk="0" hangingPunct="0">
              <a:defRPr kumimoji="1" sz="1700">
                <a:solidFill>
                  <a:schemeClr val="tx1"/>
                </a:solidFill>
                <a:latin typeface="Arial Black" pitchFamily="34" charset="0"/>
                <a:ea typeface="黑体" pitchFamily="2" charset="-122"/>
              </a:defRPr>
            </a:lvl1pPr>
            <a:lvl2pPr marL="742950" indent="-285750" defTabSz="1008063" eaLnBrk="0" hangingPunct="0">
              <a:defRPr kumimoji="1" sz="1700">
                <a:solidFill>
                  <a:schemeClr val="tx1"/>
                </a:solidFill>
                <a:latin typeface="Arial Black" pitchFamily="34" charset="0"/>
                <a:ea typeface="黑体" pitchFamily="2" charset="-122"/>
              </a:defRPr>
            </a:lvl2pPr>
            <a:lvl3pPr marL="1143000" indent="-228600" defTabSz="1008063" eaLnBrk="0" hangingPunct="0">
              <a:defRPr kumimoji="1" sz="1700">
                <a:solidFill>
                  <a:schemeClr val="tx1"/>
                </a:solidFill>
                <a:latin typeface="Arial Black" pitchFamily="34" charset="0"/>
                <a:ea typeface="黑体" pitchFamily="2" charset="-122"/>
              </a:defRPr>
            </a:lvl3pPr>
            <a:lvl4pPr marL="1600200" indent="-228600" defTabSz="1008063" eaLnBrk="0" hangingPunct="0">
              <a:defRPr kumimoji="1" sz="1700">
                <a:solidFill>
                  <a:schemeClr val="tx1"/>
                </a:solidFill>
                <a:latin typeface="Arial Black" pitchFamily="34" charset="0"/>
                <a:ea typeface="黑体" pitchFamily="2" charset="-122"/>
              </a:defRPr>
            </a:lvl4pPr>
            <a:lvl5pPr marL="2057400" indent="-228600" defTabSz="1008063" eaLnBrk="0" hangingPunct="0">
              <a:defRPr kumimoji="1" sz="1700">
                <a:solidFill>
                  <a:schemeClr val="tx1"/>
                </a:solidFill>
                <a:latin typeface="Arial Black" pitchFamily="34" charset="0"/>
                <a:ea typeface="黑体" pitchFamily="2" charset="-122"/>
              </a:defRPr>
            </a:lvl5pPr>
            <a:lvl6pPr marL="2514600" indent="-228600" algn="ctr" defTabSz="1008063" eaLnBrk="0" fontAlgn="base" hangingPunct="0">
              <a:spcBef>
                <a:spcPct val="50000"/>
              </a:spcBef>
              <a:spcAft>
                <a:spcPct val="0"/>
              </a:spcAft>
              <a:defRPr kumimoji="1" sz="1700">
                <a:solidFill>
                  <a:schemeClr val="tx1"/>
                </a:solidFill>
                <a:latin typeface="Arial Black" pitchFamily="34" charset="0"/>
                <a:ea typeface="黑体" pitchFamily="2" charset="-122"/>
              </a:defRPr>
            </a:lvl6pPr>
            <a:lvl7pPr marL="2971800" indent="-228600" algn="ctr" defTabSz="1008063" eaLnBrk="0" fontAlgn="base" hangingPunct="0">
              <a:spcBef>
                <a:spcPct val="50000"/>
              </a:spcBef>
              <a:spcAft>
                <a:spcPct val="0"/>
              </a:spcAft>
              <a:defRPr kumimoji="1" sz="1700">
                <a:solidFill>
                  <a:schemeClr val="tx1"/>
                </a:solidFill>
                <a:latin typeface="Arial Black" pitchFamily="34" charset="0"/>
                <a:ea typeface="黑体" pitchFamily="2" charset="-122"/>
              </a:defRPr>
            </a:lvl7pPr>
            <a:lvl8pPr marL="3429000" indent="-228600" algn="ctr" defTabSz="1008063" eaLnBrk="0" fontAlgn="base" hangingPunct="0">
              <a:spcBef>
                <a:spcPct val="50000"/>
              </a:spcBef>
              <a:spcAft>
                <a:spcPct val="0"/>
              </a:spcAft>
              <a:defRPr kumimoji="1" sz="1700">
                <a:solidFill>
                  <a:schemeClr val="tx1"/>
                </a:solidFill>
                <a:latin typeface="Arial Black" pitchFamily="34" charset="0"/>
                <a:ea typeface="黑体" pitchFamily="2" charset="-122"/>
              </a:defRPr>
            </a:lvl8pPr>
            <a:lvl9pPr marL="3886200" indent="-228600" algn="ctr" defTabSz="1008063" eaLnBrk="0" fontAlgn="base" hangingPunct="0">
              <a:spcBef>
                <a:spcPct val="50000"/>
              </a:spcBef>
              <a:spcAft>
                <a:spcPct val="0"/>
              </a:spcAft>
              <a:defRPr kumimoji="1" sz="1700">
                <a:solidFill>
                  <a:schemeClr val="tx1"/>
                </a:solidFill>
                <a:latin typeface="Arial Black" pitchFamily="34" charset="0"/>
                <a:ea typeface="黑体" pitchFamily="2" charset="-122"/>
              </a:defRPr>
            </a:lvl9pPr>
          </a:lstStyle>
          <a:p>
            <a:pPr algn="l" eaLnBrk="1" fontAlgn="ctr" hangingPunct="1">
              <a:spcBef>
                <a:spcPts val="600"/>
              </a:spcBef>
              <a:spcAft>
                <a:spcPts val="600"/>
              </a:spcAft>
              <a:buClr>
                <a:schemeClr val="folHlink"/>
              </a:buClr>
              <a:buFont typeface="Wingdings" pitchFamily="2" charset="2"/>
              <a:buNone/>
              <a:defRPr/>
            </a:pPr>
            <a:r>
              <a:rPr lang="en-US" altLang="zh-CN" sz="14200" b="1" smtClean="0">
                <a:solidFill>
                  <a:srgbClr val="66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haroni" pitchFamily="2" charset="-79"/>
                <a:ea typeface="幼圆" pitchFamily="49" charset="-122"/>
                <a:cs typeface="Aharoni" pitchFamily="2" charset="-79"/>
              </a:rPr>
              <a:t>U</a:t>
            </a:r>
          </a:p>
        </p:txBody>
      </p:sp>
      <p:sp>
        <p:nvSpPr>
          <p:cNvPr id="29" name="Rectangle 3"/>
          <p:cNvSpPr txBox="1">
            <a:spLocks noChangeArrowheads="1"/>
          </p:cNvSpPr>
          <p:nvPr/>
        </p:nvSpPr>
        <p:spPr bwMode="gray">
          <a:xfrm>
            <a:off x="323528" y="4781550"/>
            <a:ext cx="1500187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763" tIns="50381" rIns="100763" bIns="50381"/>
          <a:lstStyle>
            <a:lvl1pPr marL="465138" indent="-465138" defTabSz="1008063" eaLnBrk="0" hangingPunct="0">
              <a:defRPr kumimoji="1" sz="1700">
                <a:solidFill>
                  <a:schemeClr val="tx1"/>
                </a:solidFill>
                <a:latin typeface="Arial Black" pitchFamily="34" charset="0"/>
                <a:ea typeface="黑体" pitchFamily="2" charset="-122"/>
              </a:defRPr>
            </a:lvl1pPr>
            <a:lvl2pPr marL="742950" indent="-285750" defTabSz="1008063" eaLnBrk="0" hangingPunct="0">
              <a:defRPr kumimoji="1" sz="1700">
                <a:solidFill>
                  <a:schemeClr val="tx1"/>
                </a:solidFill>
                <a:latin typeface="Arial Black" pitchFamily="34" charset="0"/>
                <a:ea typeface="黑体" pitchFamily="2" charset="-122"/>
              </a:defRPr>
            </a:lvl2pPr>
            <a:lvl3pPr marL="1143000" indent="-228600" defTabSz="1008063" eaLnBrk="0" hangingPunct="0">
              <a:defRPr kumimoji="1" sz="1700">
                <a:solidFill>
                  <a:schemeClr val="tx1"/>
                </a:solidFill>
                <a:latin typeface="Arial Black" pitchFamily="34" charset="0"/>
                <a:ea typeface="黑体" pitchFamily="2" charset="-122"/>
              </a:defRPr>
            </a:lvl3pPr>
            <a:lvl4pPr marL="1600200" indent="-228600" defTabSz="1008063" eaLnBrk="0" hangingPunct="0">
              <a:defRPr kumimoji="1" sz="1700">
                <a:solidFill>
                  <a:schemeClr val="tx1"/>
                </a:solidFill>
                <a:latin typeface="Arial Black" pitchFamily="34" charset="0"/>
                <a:ea typeface="黑体" pitchFamily="2" charset="-122"/>
              </a:defRPr>
            </a:lvl4pPr>
            <a:lvl5pPr marL="2057400" indent="-228600" defTabSz="1008063" eaLnBrk="0" hangingPunct="0">
              <a:defRPr kumimoji="1" sz="1700">
                <a:solidFill>
                  <a:schemeClr val="tx1"/>
                </a:solidFill>
                <a:latin typeface="Arial Black" pitchFamily="34" charset="0"/>
                <a:ea typeface="黑体" pitchFamily="2" charset="-122"/>
              </a:defRPr>
            </a:lvl5pPr>
            <a:lvl6pPr marL="2514600" indent="-228600" algn="ctr" defTabSz="1008063" eaLnBrk="0" fontAlgn="base" hangingPunct="0">
              <a:spcBef>
                <a:spcPct val="50000"/>
              </a:spcBef>
              <a:spcAft>
                <a:spcPct val="0"/>
              </a:spcAft>
              <a:defRPr kumimoji="1" sz="1700">
                <a:solidFill>
                  <a:schemeClr val="tx1"/>
                </a:solidFill>
                <a:latin typeface="Arial Black" pitchFamily="34" charset="0"/>
                <a:ea typeface="黑体" pitchFamily="2" charset="-122"/>
              </a:defRPr>
            </a:lvl6pPr>
            <a:lvl7pPr marL="2971800" indent="-228600" algn="ctr" defTabSz="1008063" eaLnBrk="0" fontAlgn="base" hangingPunct="0">
              <a:spcBef>
                <a:spcPct val="50000"/>
              </a:spcBef>
              <a:spcAft>
                <a:spcPct val="0"/>
              </a:spcAft>
              <a:defRPr kumimoji="1" sz="1700">
                <a:solidFill>
                  <a:schemeClr val="tx1"/>
                </a:solidFill>
                <a:latin typeface="Arial Black" pitchFamily="34" charset="0"/>
                <a:ea typeface="黑体" pitchFamily="2" charset="-122"/>
              </a:defRPr>
            </a:lvl7pPr>
            <a:lvl8pPr marL="3429000" indent="-228600" algn="ctr" defTabSz="1008063" eaLnBrk="0" fontAlgn="base" hangingPunct="0">
              <a:spcBef>
                <a:spcPct val="50000"/>
              </a:spcBef>
              <a:spcAft>
                <a:spcPct val="0"/>
              </a:spcAft>
              <a:defRPr kumimoji="1" sz="1700">
                <a:solidFill>
                  <a:schemeClr val="tx1"/>
                </a:solidFill>
                <a:latin typeface="Arial Black" pitchFamily="34" charset="0"/>
                <a:ea typeface="黑体" pitchFamily="2" charset="-122"/>
              </a:defRPr>
            </a:lvl8pPr>
            <a:lvl9pPr marL="3886200" indent="-228600" algn="ctr" defTabSz="1008063" eaLnBrk="0" fontAlgn="base" hangingPunct="0">
              <a:spcBef>
                <a:spcPct val="50000"/>
              </a:spcBef>
              <a:spcAft>
                <a:spcPct val="0"/>
              </a:spcAft>
              <a:defRPr kumimoji="1" sz="1700">
                <a:solidFill>
                  <a:schemeClr val="tx1"/>
                </a:solidFill>
                <a:latin typeface="Arial Black" pitchFamily="34" charset="0"/>
                <a:ea typeface="黑体" pitchFamily="2" charset="-122"/>
              </a:defRPr>
            </a:lvl9pPr>
          </a:lstStyle>
          <a:p>
            <a:pPr algn="l" eaLnBrk="1" fontAlgn="ctr" hangingPunct="1">
              <a:spcBef>
                <a:spcPts val="600"/>
              </a:spcBef>
              <a:spcAft>
                <a:spcPts val="600"/>
              </a:spcAft>
              <a:buClr>
                <a:schemeClr val="folHlink"/>
              </a:buClr>
              <a:buFont typeface="Wingdings" pitchFamily="2" charset="2"/>
              <a:buNone/>
              <a:defRPr/>
            </a:pPr>
            <a:r>
              <a:rPr lang="en-US" altLang="zh-CN" sz="14200" b="1" smtClean="0">
                <a:solidFill>
                  <a:srgbClr val="FF5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haroni" pitchFamily="2" charset="-79"/>
                <a:ea typeface="幼圆" pitchFamily="49" charset="-122"/>
              </a:rPr>
              <a:t>A</a:t>
            </a:r>
            <a:endParaRPr lang="zh-CN" altLang="en-US" sz="14200" b="1" smtClean="0">
              <a:solidFill>
                <a:srgbClr val="C09908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haroni" pitchFamily="2" charset="-79"/>
              <a:ea typeface="幼圆" pitchFamily="49" charset="-122"/>
            </a:endParaRPr>
          </a:p>
        </p:txBody>
      </p:sp>
      <p:pic>
        <p:nvPicPr>
          <p:cNvPr id="30" name="Picture 20" descr="C:\Documents and Settings\Ice水晶百合\桌面\green_leaf\green_leaf_0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8403" y="1230313"/>
            <a:ext cx="763587" cy="76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21" descr="C:\Documents and Settings\Ice水晶百合\桌面\green_leaf\green_leaf_05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9465" y="4854575"/>
            <a:ext cx="712788" cy="71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355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264</TotalTime>
  <Words>957</Words>
  <Application>Microsoft Office PowerPoint</Application>
  <PresentationFormat>全屏显示(4:3)</PresentationFormat>
  <Paragraphs>121</Paragraphs>
  <Slides>14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8" baseType="lpstr">
      <vt:lpstr>Arial</vt:lpstr>
      <vt:lpstr>宋体</vt:lpstr>
      <vt:lpstr>ＭＳ Ｐゴシック</vt:lpstr>
      <vt:lpstr>Aharoni</vt:lpstr>
      <vt:lpstr>Calibri</vt:lpstr>
      <vt:lpstr>黑体</vt:lpstr>
      <vt:lpstr>Wingdings</vt:lpstr>
      <vt:lpstr>华文新魏</vt:lpstr>
      <vt:lpstr>Arial Black</vt:lpstr>
      <vt:lpstr>Impact</vt:lpstr>
      <vt:lpstr>幼圆</vt:lpstr>
      <vt:lpstr>汉仪颜楷繁</vt:lpstr>
      <vt:lpstr>Adobe 黑体 Std R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用户46</dc:creator>
  <cp:lastModifiedBy>用户46</cp:lastModifiedBy>
  <cp:revision>21</cp:revision>
  <dcterms:created xsi:type="dcterms:W3CDTF">2013-11-30T14:47:32Z</dcterms:created>
  <dcterms:modified xsi:type="dcterms:W3CDTF">2013-11-30T19:45:27Z</dcterms:modified>
</cp:coreProperties>
</file>