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7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376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74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981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41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344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097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083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386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078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340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280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6EE71-129F-448A-A4DA-CB53F22CE8EE}" type="datetimeFigureOut">
              <a:rPr lang="zh-CN" altLang="en-US" smtClean="0"/>
              <a:t>2016-11-21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8A2E-DB52-4CED-8765-05FF865A4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784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新版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服务经理课程介绍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ITSS</a:t>
            </a:r>
            <a:r>
              <a:rPr lang="zh-CN" altLang="en-US" dirty="0" smtClean="0"/>
              <a:t>系列培训课程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服务经理简介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59573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内容提要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smtClean="0"/>
              <a:t>2016</a:t>
            </a:r>
            <a:r>
              <a:rPr lang="zh-CN" altLang="en-US" dirty="0" smtClean="0"/>
              <a:t>年</a:t>
            </a:r>
            <a:r>
              <a:rPr lang="en-US" altLang="zh-CN" dirty="0" smtClean="0"/>
              <a:t>5</a:t>
            </a:r>
            <a:r>
              <a:rPr lang="zh-CN" altLang="en-US" dirty="0" smtClean="0"/>
              <a:t>月</a:t>
            </a:r>
            <a:r>
              <a:rPr lang="en-US" altLang="zh-CN" dirty="0" smtClean="0"/>
              <a:t>25</a:t>
            </a:r>
            <a:r>
              <a:rPr lang="zh-CN" altLang="en-US" dirty="0" smtClean="0"/>
              <a:t>日经过</a:t>
            </a:r>
            <a:r>
              <a:rPr lang="en-US" altLang="zh-CN" dirty="0" smtClean="0"/>
              <a:t>1</a:t>
            </a:r>
            <a:r>
              <a:rPr lang="zh-CN" altLang="en-US" dirty="0" smtClean="0"/>
              <a:t>年的内容改版，新一版的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服务经理培训教材正式出版了；</a:t>
            </a:r>
            <a:endParaRPr lang="en-US" altLang="zh-CN" dirty="0" smtClean="0"/>
          </a:p>
          <a:p>
            <a:r>
              <a:rPr lang="zh-CN" altLang="en-US" dirty="0" smtClean="0"/>
              <a:t>结合过去</a:t>
            </a:r>
            <a:r>
              <a:rPr lang="en-US" altLang="zh-CN" dirty="0" smtClean="0"/>
              <a:t>4</a:t>
            </a:r>
            <a:r>
              <a:rPr lang="zh-CN" altLang="en-US" dirty="0" smtClean="0"/>
              <a:t>年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服务行业的发展以及</a:t>
            </a:r>
            <a:r>
              <a:rPr lang="en-US" altLang="zh-CN" dirty="0" smtClean="0"/>
              <a:t>ITSS</a:t>
            </a:r>
            <a:r>
              <a:rPr lang="zh-CN" altLang="en-US" dirty="0" smtClean="0"/>
              <a:t>标准体系的完善，</a:t>
            </a:r>
            <a:r>
              <a:rPr lang="en-US" altLang="zh-CN" dirty="0" smtClean="0"/>
              <a:t>20</a:t>
            </a:r>
            <a:r>
              <a:rPr lang="zh-CN" altLang="en-US" dirty="0" smtClean="0"/>
              <a:t>多位编委合力完成</a:t>
            </a:r>
            <a:r>
              <a:rPr lang="en-US" altLang="zh-CN" dirty="0" smtClean="0"/>
              <a:t>ITSS</a:t>
            </a:r>
            <a:r>
              <a:rPr lang="zh-CN" altLang="en-US" dirty="0" smtClean="0"/>
              <a:t>系列培训教材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服务项目经理课程的改版工作，并正式更名为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服务经理培训课程；</a:t>
            </a:r>
            <a:endParaRPr lang="en-US" altLang="zh-CN" dirty="0" smtClean="0"/>
          </a:p>
          <a:p>
            <a:r>
              <a:rPr lang="zh-CN" altLang="en-US" dirty="0" smtClean="0"/>
              <a:t>本课程针对</a:t>
            </a:r>
            <a:r>
              <a:rPr lang="en-US" altLang="zh-CN" dirty="0" smtClean="0"/>
              <a:t>IT</a:t>
            </a:r>
            <a:r>
              <a:rPr lang="zh-CN" altLang="en-US" dirty="0" smtClean="0"/>
              <a:t>运维服务和云服务的服务管理者，依据</a:t>
            </a:r>
            <a:r>
              <a:rPr lang="en-US" altLang="zh-CN" dirty="0" smtClean="0"/>
              <a:t>ITSS</a:t>
            </a:r>
            <a:r>
              <a:rPr lang="zh-CN" altLang="en-US" dirty="0" smtClean="0"/>
              <a:t>核心原理，以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服务生命期</a:t>
            </a:r>
            <a:r>
              <a:rPr lang="zh-CN" altLang="en-US" dirty="0" smtClean="0"/>
              <a:t>的</a:t>
            </a:r>
            <a:r>
              <a:rPr lang="en-US" altLang="zh-CN" dirty="0" smtClean="0"/>
              <a:t>5</a:t>
            </a:r>
            <a:r>
              <a:rPr lang="zh-CN" altLang="en-US" dirty="0" smtClean="0"/>
              <a:t>个</a:t>
            </a:r>
            <a:r>
              <a:rPr lang="zh-CN" altLang="en-US" dirty="0" smtClean="0"/>
              <a:t>阶段和服务</a:t>
            </a:r>
            <a:r>
              <a:rPr lang="en-US" altLang="zh-CN" dirty="0" smtClean="0"/>
              <a:t>4</a:t>
            </a:r>
            <a:r>
              <a:rPr lang="zh-CN" altLang="en-US" dirty="0" smtClean="0"/>
              <a:t>要素的管理内容为主线，指导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服务经理的工作内容和方式；</a:t>
            </a:r>
            <a:endParaRPr lang="en-US" altLang="zh-CN" dirty="0" smtClean="0"/>
          </a:p>
          <a:p>
            <a:r>
              <a:rPr lang="zh-CN" altLang="en-US" dirty="0" smtClean="0"/>
              <a:t>主要章节内容简介；</a:t>
            </a:r>
            <a:endParaRPr lang="en-US" altLang="zh-CN" dirty="0" smtClean="0"/>
          </a:p>
          <a:p>
            <a:r>
              <a:rPr lang="zh-CN" altLang="en-US" dirty="0" smtClean="0"/>
              <a:t>培训证书、流程和价格介绍。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02155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146</Words>
  <Application>Microsoft Office PowerPoint</Application>
  <PresentationFormat>宽屏</PresentationFormat>
  <Paragraphs>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6" baseType="lpstr">
      <vt:lpstr>等线</vt:lpstr>
      <vt:lpstr>等线 Light</vt:lpstr>
      <vt:lpstr>Arial</vt:lpstr>
      <vt:lpstr>Office 主题​​</vt:lpstr>
      <vt:lpstr>新版IT服务经理课程介绍</vt:lpstr>
      <vt:lpstr>内容提要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新版IT服务经理课程介绍</dc:title>
  <dc:creator>Eric X</dc:creator>
  <cp:lastModifiedBy>Eric X</cp:lastModifiedBy>
  <cp:revision>2</cp:revision>
  <dcterms:created xsi:type="dcterms:W3CDTF">2016-11-21T07:24:02Z</dcterms:created>
  <dcterms:modified xsi:type="dcterms:W3CDTF">2016-11-21T07:38:54Z</dcterms:modified>
</cp:coreProperties>
</file>