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344" r:id="rId2"/>
    <p:sldId id="469" r:id="rId3"/>
    <p:sldId id="453" r:id="rId4"/>
    <p:sldId id="465" r:id="rId5"/>
    <p:sldId id="470" r:id="rId6"/>
    <p:sldId id="455" r:id="rId7"/>
    <p:sldId id="456" r:id="rId8"/>
    <p:sldId id="457" r:id="rId9"/>
    <p:sldId id="458" r:id="rId10"/>
    <p:sldId id="459" r:id="rId11"/>
    <p:sldId id="460" r:id="rId12"/>
    <p:sldId id="466" r:id="rId13"/>
    <p:sldId id="461" r:id="rId14"/>
    <p:sldId id="468" r:id="rId15"/>
    <p:sldId id="463" r:id="rId16"/>
    <p:sldId id="464" r:id="rId17"/>
    <p:sldId id="467" r:id="rId18"/>
    <p:sldId id="443" r:id="rId19"/>
    <p:sldId id="444" r:id="rId20"/>
    <p:sldId id="365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48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7529" userDrawn="1">
          <p15:clr>
            <a:srgbClr val="A4A3A4"/>
          </p15:clr>
        </p15:guide>
        <p15:guide id="4" pos="15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3791"/>
    <a:srgbClr val="FFFFCC"/>
    <a:srgbClr val="FFCC66"/>
    <a:srgbClr val="EAF0F7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浅色样式 1 - 强调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浅色样式 3 - 强调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799B23B-EC83-4686-B30A-512413B5E67A}" styleName="浅色样式 3 - 强调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E25E649-3F16-4E02-A733-19D2CDBF48F0}" styleName="中度样式 3 - 强调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570" autoAdjust="0"/>
  </p:normalViewPr>
  <p:slideViewPr>
    <p:cSldViewPr>
      <p:cViewPr varScale="1">
        <p:scale>
          <a:sx n="88" d="100"/>
          <a:sy n="88" d="100"/>
        </p:scale>
        <p:origin x="-136" y="-712"/>
      </p:cViewPr>
      <p:guideLst>
        <p:guide orient="horz" pos="1480"/>
        <p:guide pos="3840"/>
        <p:guide pos="7529"/>
        <p:guide pos="15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3" d="100"/>
          <a:sy n="63" d="100"/>
        </p:scale>
        <p:origin x="-3149" y="-77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handoutMaster" Target="handoutMasters/handoutMaster1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pg"/><Relationship Id="rId2" Type="http://schemas.openxmlformats.org/officeDocument/2006/relationships/image" Target="../media/image10.png"/><Relationship Id="rId3" Type="http://schemas.openxmlformats.org/officeDocument/2006/relationships/image" Target="../media/image11.pn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image" Target="../media/image13.png"/><Relationship Id="rId3" Type="http://schemas.openxmlformats.org/officeDocument/2006/relationships/image" Target="../media/image14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pg"/><Relationship Id="rId2" Type="http://schemas.openxmlformats.org/officeDocument/2006/relationships/image" Target="../media/image10.png"/><Relationship Id="rId3" Type="http://schemas.openxmlformats.org/officeDocument/2006/relationships/image" Target="../media/image11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image" Target="../media/image13.png"/><Relationship Id="rId3" Type="http://schemas.openxmlformats.org/officeDocument/2006/relationships/image" Target="../media/image1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15387A0-36FF-4867-B440-047DBA11B925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AE7A5C74-9792-4AAF-97EE-255665D3754C}">
      <dgm:prSet phldrT="[文本]" custT="1"/>
      <dgm:spPr/>
      <dgm:t>
        <a:bodyPr/>
        <a:lstStyle/>
        <a:p>
          <a:r>
            <a:rPr lang="zh-CN" altLang="en-US" sz="2400" dirty="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rPr>
            <a:t>让运维管理工作更顺畅</a:t>
          </a:r>
          <a:endParaRPr lang="zh-CN" altLang="en-US" sz="2400" dirty="0">
            <a:solidFill>
              <a:srgbClr val="FFFF0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3A82DBB9-AF28-4B2E-A8FD-66D6CA122561}" type="parTrans" cxnId="{83DA53CB-D242-4EE0-9517-2A414550E0C3}">
      <dgm:prSet/>
      <dgm:spPr/>
      <dgm:t>
        <a:bodyPr/>
        <a:lstStyle/>
        <a:p>
          <a:endParaRPr lang="zh-CN" altLang="en-US"/>
        </a:p>
      </dgm:t>
    </dgm:pt>
    <dgm:pt modelId="{D1508FF9-939F-4F08-90B5-5913527D5823}" type="sibTrans" cxnId="{83DA53CB-D242-4EE0-9517-2A414550E0C3}">
      <dgm:prSet/>
      <dgm:spPr/>
      <dgm:t>
        <a:bodyPr/>
        <a:lstStyle/>
        <a:p>
          <a:endParaRPr lang="zh-CN" altLang="en-US"/>
        </a:p>
      </dgm:t>
    </dgm:pt>
    <dgm:pt modelId="{80A88CA6-29A6-4A60-B564-6A4FD03DEDBB}">
      <dgm:prSet phldrT="[文本]" custT="1"/>
      <dgm:spPr/>
      <dgm:t>
        <a:bodyPr/>
        <a:lstStyle/>
        <a:p>
          <a:r>
            <a:rPr lang="zh-CN" altLang="en-US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从人员、流程、技术、资源入手，明确职责</a:t>
          </a:r>
          <a:endParaRPr lang="zh-CN" altLang="en-US" sz="1800" dirty="0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845B72A7-63A6-45B9-9FB2-E9A0C5BBEBFA}" type="parTrans" cxnId="{37AC782D-EA92-495D-AC93-A1AC1D4AA755}">
      <dgm:prSet/>
      <dgm:spPr/>
      <dgm:t>
        <a:bodyPr/>
        <a:lstStyle/>
        <a:p>
          <a:endParaRPr lang="zh-CN" altLang="en-US"/>
        </a:p>
      </dgm:t>
    </dgm:pt>
    <dgm:pt modelId="{B47E6494-88BF-48C1-A055-5FAF030286B5}" type="sibTrans" cxnId="{37AC782D-EA92-495D-AC93-A1AC1D4AA755}">
      <dgm:prSet/>
      <dgm:spPr/>
      <dgm:t>
        <a:bodyPr/>
        <a:lstStyle/>
        <a:p>
          <a:endParaRPr lang="zh-CN" altLang="en-US"/>
        </a:p>
      </dgm:t>
    </dgm:pt>
    <dgm:pt modelId="{09AD9A50-20C1-4B81-9BB9-7EFE8709C606}">
      <dgm:prSet phldrT="[文本]" custT="1"/>
      <dgm:spPr/>
      <dgm:t>
        <a:bodyPr/>
        <a:lstStyle/>
        <a:p>
          <a:r>
            <a:rPr lang="zh-CN" altLang="en-US" sz="2400" dirty="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rPr>
            <a:t>具备行业竞争力</a:t>
          </a:r>
          <a:endParaRPr lang="zh-CN" altLang="en-US" sz="2400" dirty="0">
            <a:solidFill>
              <a:srgbClr val="FFFF0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A11961FD-2A32-4A68-92EC-0A1267965341}" type="parTrans" cxnId="{E4CE5E29-B56B-4A26-BCDD-833FB1285BB1}">
      <dgm:prSet/>
      <dgm:spPr/>
      <dgm:t>
        <a:bodyPr/>
        <a:lstStyle/>
        <a:p>
          <a:endParaRPr lang="zh-CN" altLang="en-US"/>
        </a:p>
      </dgm:t>
    </dgm:pt>
    <dgm:pt modelId="{48D2F10F-9442-4E97-8605-49AD86890A61}" type="sibTrans" cxnId="{E4CE5E29-B56B-4A26-BCDD-833FB1285BB1}">
      <dgm:prSet/>
      <dgm:spPr/>
      <dgm:t>
        <a:bodyPr/>
        <a:lstStyle/>
        <a:p>
          <a:endParaRPr lang="zh-CN" altLang="en-US"/>
        </a:p>
      </dgm:t>
    </dgm:pt>
    <dgm:pt modelId="{F4163326-0011-4517-91C9-B2A853DD8524}">
      <dgm:prSet phldrT="[文本]" custT="1"/>
      <dgm:spPr/>
      <dgm:t>
        <a:bodyPr/>
        <a:lstStyle/>
        <a:p>
          <a:r>
            <a:rPr lang="zh-CN" altLang="en-US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公司实力和社会认可度的认证</a:t>
          </a:r>
          <a:endParaRPr lang="zh-CN" altLang="en-US" sz="1800" dirty="0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9A266CD0-A59D-4E62-BF3F-C2C12B40D985}" type="parTrans" cxnId="{21E847D0-049C-4876-BF5D-F32C3CFAF0D3}">
      <dgm:prSet/>
      <dgm:spPr/>
      <dgm:t>
        <a:bodyPr/>
        <a:lstStyle/>
        <a:p>
          <a:endParaRPr lang="zh-CN" altLang="en-US"/>
        </a:p>
      </dgm:t>
    </dgm:pt>
    <dgm:pt modelId="{71E97FA3-A4D6-4FBA-AB86-3598A3E590F0}" type="sibTrans" cxnId="{21E847D0-049C-4876-BF5D-F32C3CFAF0D3}">
      <dgm:prSet/>
      <dgm:spPr/>
      <dgm:t>
        <a:bodyPr/>
        <a:lstStyle/>
        <a:p>
          <a:endParaRPr lang="zh-CN" altLang="en-US"/>
        </a:p>
      </dgm:t>
    </dgm:pt>
    <dgm:pt modelId="{529D860F-CF63-4944-9BB2-5EB28AC007E5}">
      <dgm:prSet phldrT="[文本]" custT="1"/>
      <dgm:spPr/>
      <dgm:t>
        <a:bodyPr/>
        <a:lstStyle/>
        <a:p>
          <a:r>
            <a:rPr lang="zh-CN" altLang="en-US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有效管理带来的行业竞争力</a:t>
          </a:r>
          <a:endParaRPr lang="zh-CN" altLang="en-US" sz="1800" dirty="0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00A64323-E755-464A-8B98-056E5FDDDB54}" type="parTrans" cxnId="{06AA18D7-8E52-4D5B-A408-DED793E6CD28}">
      <dgm:prSet/>
      <dgm:spPr/>
      <dgm:t>
        <a:bodyPr/>
        <a:lstStyle/>
        <a:p>
          <a:endParaRPr lang="zh-CN" altLang="en-US"/>
        </a:p>
      </dgm:t>
    </dgm:pt>
    <dgm:pt modelId="{F6E8E110-0B6E-45C6-BF08-0DF2C080F4EB}" type="sibTrans" cxnId="{06AA18D7-8E52-4D5B-A408-DED793E6CD28}">
      <dgm:prSet/>
      <dgm:spPr/>
      <dgm:t>
        <a:bodyPr/>
        <a:lstStyle/>
        <a:p>
          <a:endParaRPr lang="zh-CN" altLang="en-US"/>
        </a:p>
      </dgm:t>
    </dgm:pt>
    <dgm:pt modelId="{4C8DB049-6FCC-4D73-A2C9-9ED95B505313}">
      <dgm:prSet phldrT="[文本]" custT="1"/>
      <dgm:spPr/>
      <dgm:t>
        <a:bodyPr/>
        <a:lstStyle/>
        <a:p>
          <a:r>
            <a:rPr lang="zh-CN" altLang="en-US" sz="2400" dirty="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rPr>
            <a:t>提升</a:t>
          </a:r>
          <a:r>
            <a:rPr lang="en-US" altLang="zh-CN" sz="2400" dirty="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rPr>
            <a:t>IT</a:t>
          </a:r>
          <a:r>
            <a:rPr lang="zh-CN" altLang="en-US" sz="2400" dirty="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rPr>
            <a:t>人员服务意识</a:t>
          </a:r>
          <a:endParaRPr lang="zh-CN" altLang="en-US" sz="2400" dirty="0">
            <a:solidFill>
              <a:srgbClr val="FFFF0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EB6A1F65-A11C-4781-8414-15D1CC1A907E}" type="parTrans" cxnId="{4358355A-B2A8-46CA-BFB9-58EDF920F52E}">
      <dgm:prSet/>
      <dgm:spPr/>
      <dgm:t>
        <a:bodyPr/>
        <a:lstStyle/>
        <a:p>
          <a:endParaRPr lang="zh-CN" altLang="en-US"/>
        </a:p>
      </dgm:t>
    </dgm:pt>
    <dgm:pt modelId="{BF64E7D7-4A91-4954-9F0D-A55895CFDC41}" type="sibTrans" cxnId="{4358355A-B2A8-46CA-BFB9-58EDF920F52E}">
      <dgm:prSet/>
      <dgm:spPr/>
      <dgm:t>
        <a:bodyPr/>
        <a:lstStyle/>
        <a:p>
          <a:endParaRPr lang="zh-CN" altLang="en-US"/>
        </a:p>
      </dgm:t>
    </dgm:pt>
    <dgm:pt modelId="{246F570B-B49D-4871-BA93-D0111092A022}">
      <dgm:prSet phldrT="[文本]" custT="1"/>
      <dgm:spPr/>
      <dgm:t>
        <a:bodyPr/>
        <a:lstStyle/>
        <a:p>
          <a:r>
            <a:rPr lang="zh-CN" altLang="en-US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明确对客户的满意度测评与保障</a:t>
          </a:r>
          <a:endParaRPr lang="zh-CN" altLang="en-US" sz="1800" dirty="0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2AEEBB2C-20DD-419F-9D7A-BC0DA60E4486}" type="parTrans" cxnId="{020F0F46-9A09-4F87-847F-5F97C311E4E3}">
      <dgm:prSet/>
      <dgm:spPr/>
      <dgm:t>
        <a:bodyPr/>
        <a:lstStyle/>
        <a:p>
          <a:endParaRPr lang="zh-CN" altLang="en-US"/>
        </a:p>
      </dgm:t>
    </dgm:pt>
    <dgm:pt modelId="{6A264C50-2DE8-4E1F-87CA-23A1F00EC3CE}" type="sibTrans" cxnId="{020F0F46-9A09-4F87-847F-5F97C311E4E3}">
      <dgm:prSet/>
      <dgm:spPr/>
      <dgm:t>
        <a:bodyPr/>
        <a:lstStyle/>
        <a:p>
          <a:endParaRPr lang="zh-CN" altLang="en-US"/>
        </a:p>
      </dgm:t>
    </dgm:pt>
    <dgm:pt modelId="{5D5BC44B-718E-427B-B546-C6CD951BC1B4}">
      <dgm:prSet phldrT="[文本]" custT="1"/>
      <dgm:spPr/>
      <dgm:t>
        <a:bodyPr/>
        <a:lstStyle/>
        <a:p>
          <a:r>
            <a:rPr lang="zh-CN" altLang="en-US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让开发、需求等部门进入到“大运维”管理的线路中</a:t>
          </a:r>
          <a:endParaRPr lang="zh-CN" altLang="en-US" sz="1800" dirty="0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6B73F506-D624-4CC0-B9D5-97EC24127D44}" type="parTrans" cxnId="{8133BA72-211A-4A73-8AF7-B9CC6BD79EB4}">
      <dgm:prSet/>
      <dgm:spPr/>
      <dgm:t>
        <a:bodyPr/>
        <a:lstStyle/>
        <a:p>
          <a:endParaRPr lang="zh-CN" altLang="en-US"/>
        </a:p>
      </dgm:t>
    </dgm:pt>
    <dgm:pt modelId="{1B214180-126C-44F5-8257-908303B87D81}" type="sibTrans" cxnId="{8133BA72-211A-4A73-8AF7-B9CC6BD79EB4}">
      <dgm:prSet/>
      <dgm:spPr/>
      <dgm:t>
        <a:bodyPr/>
        <a:lstStyle/>
        <a:p>
          <a:endParaRPr lang="zh-CN" altLang="en-US"/>
        </a:p>
      </dgm:t>
    </dgm:pt>
    <dgm:pt modelId="{009ACF42-AD67-43C4-B333-9BF7E21930AE}">
      <dgm:prSet phldrT="[文本]" custT="1"/>
      <dgm:spPr/>
      <dgm:t>
        <a:bodyPr/>
        <a:lstStyle/>
        <a:p>
          <a:r>
            <a:rPr lang="zh-CN" altLang="en-US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明确相关成熟度级别，找到差距</a:t>
          </a:r>
          <a:endParaRPr lang="zh-CN" altLang="en-US" sz="1800" dirty="0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8A09011B-465E-4AB5-B1E0-91A14901174D}" type="parTrans" cxnId="{B2992C3B-D919-43A4-9700-D90798403F67}">
      <dgm:prSet/>
      <dgm:spPr/>
      <dgm:t>
        <a:bodyPr/>
        <a:lstStyle/>
        <a:p>
          <a:endParaRPr lang="zh-CN" altLang="en-US"/>
        </a:p>
      </dgm:t>
    </dgm:pt>
    <dgm:pt modelId="{060DCC98-B8FF-4AC9-9B0B-ABCED7C2E34D}" type="sibTrans" cxnId="{B2992C3B-D919-43A4-9700-D90798403F67}">
      <dgm:prSet/>
      <dgm:spPr/>
      <dgm:t>
        <a:bodyPr/>
        <a:lstStyle/>
        <a:p>
          <a:endParaRPr lang="zh-CN" altLang="en-US"/>
        </a:p>
      </dgm:t>
    </dgm:pt>
    <dgm:pt modelId="{80E4487F-F3E5-4E28-80F2-94A35E871E49}" type="pres">
      <dgm:prSet presAssocID="{715387A0-36FF-4867-B440-047DBA11B925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09A4D35E-A53C-49C9-8B99-4BA0F029D81A}" type="pres">
      <dgm:prSet presAssocID="{AE7A5C74-9792-4AAF-97EE-255665D3754C}" presName="comp" presStyleCnt="0"/>
      <dgm:spPr/>
    </dgm:pt>
    <dgm:pt modelId="{04072549-99BC-465C-9B8B-91B7179906CD}" type="pres">
      <dgm:prSet presAssocID="{AE7A5C74-9792-4AAF-97EE-255665D3754C}" presName="box" presStyleLbl="node1" presStyleIdx="0" presStyleCnt="3"/>
      <dgm:spPr/>
      <dgm:t>
        <a:bodyPr/>
        <a:lstStyle/>
        <a:p>
          <a:endParaRPr lang="zh-CN" altLang="en-US"/>
        </a:p>
      </dgm:t>
    </dgm:pt>
    <dgm:pt modelId="{33B68737-B78F-4876-A182-7EE22F41F42C}" type="pres">
      <dgm:prSet presAssocID="{AE7A5C74-9792-4AAF-97EE-255665D3754C}" presName="img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</dgm:spPr>
      <dgm:t>
        <a:bodyPr/>
        <a:lstStyle/>
        <a:p>
          <a:endParaRPr lang="zh-CN" altLang="en-US"/>
        </a:p>
      </dgm:t>
    </dgm:pt>
    <dgm:pt modelId="{75E1A879-5C8E-44C2-BA7C-84267D19FBC1}" type="pres">
      <dgm:prSet presAssocID="{AE7A5C74-9792-4AAF-97EE-255665D3754C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933C276-D8E2-41E6-BFDA-D39E531D8691}" type="pres">
      <dgm:prSet presAssocID="{D1508FF9-939F-4F08-90B5-5913527D5823}" presName="spacer" presStyleCnt="0"/>
      <dgm:spPr/>
    </dgm:pt>
    <dgm:pt modelId="{DD89B085-D0D1-4E44-912C-99101387B732}" type="pres">
      <dgm:prSet presAssocID="{09AD9A50-20C1-4B81-9BB9-7EFE8709C606}" presName="comp" presStyleCnt="0"/>
      <dgm:spPr/>
    </dgm:pt>
    <dgm:pt modelId="{2F6A2EC0-84C5-4937-B243-8A4EF6FF1F99}" type="pres">
      <dgm:prSet presAssocID="{09AD9A50-20C1-4B81-9BB9-7EFE8709C606}" presName="box" presStyleLbl="node1" presStyleIdx="1" presStyleCnt="3"/>
      <dgm:spPr/>
      <dgm:t>
        <a:bodyPr/>
        <a:lstStyle/>
        <a:p>
          <a:endParaRPr lang="zh-CN" altLang="en-US"/>
        </a:p>
      </dgm:t>
    </dgm:pt>
    <dgm:pt modelId="{DE864E8A-8D52-41B1-9DDC-65433F9911D2}" type="pres">
      <dgm:prSet presAssocID="{09AD9A50-20C1-4B81-9BB9-7EFE8709C606}" presName="img" presStyleLbl="fgImgPlace1" presStyleIdx="1" presStyleCnt="3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2000" b="-22000"/>
          </a:stretch>
        </a:blipFill>
      </dgm:spPr>
      <dgm:t>
        <a:bodyPr/>
        <a:lstStyle/>
        <a:p>
          <a:endParaRPr lang="zh-CN" altLang="en-US"/>
        </a:p>
      </dgm:t>
    </dgm:pt>
    <dgm:pt modelId="{37DA5F57-717A-405A-98D0-0120DBF6DFF1}" type="pres">
      <dgm:prSet presAssocID="{09AD9A50-20C1-4B81-9BB9-7EFE8709C606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1B47097-470F-40E9-9926-652198F9484D}" type="pres">
      <dgm:prSet presAssocID="{48D2F10F-9442-4E97-8605-49AD86890A61}" presName="spacer" presStyleCnt="0"/>
      <dgm:spPr/>
    </dgm:pt>
    <dgm:pt modelId="{6A080EED-D62B-4B85-90A6-BC137C4BC956}" type="pres">
      <dgm:prSet presAssocID="{4C8DB049-6FCC-4D73-A2C9-9ED95B505313}" presName="comp" presStyleCnt="0"/>
      <dgm:spPr/>
    </dgm:pt>
    <dgm:pt modelId="{D9C07C06-B17E-473C-A172-6AE15F7D1333}" type="pres">
      <dgm:prSet presAssocID="{4C8DB049-6FCC-4D73-A2C9-9ED95B505313}" presName="box" presStyleLbl="node1" presStyleIdx="2" presStyleCnt="3"/>
      <dgm:spPr/>
      <dgm:t>
        <a:bodyPr/>
        <a:lstStyle/>
        <a:p>
          <a:endParaRPr lang="zh-CN" altLang="en-US"/>
        </a:p>
      </dgm:t>
    </dgm:pt>
    <dgm:pt modelId="{D94C8890-E3F9-4611-BDDC-7454EF777F2E}" type="pres">
      <dgm:prSet presAssocID="{4C8DB049-6FCC-4D73-A2C9-9ED95B505313}" presName="img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6000" b="-6000"/>
          </a:stretch>
        </a:blipFill>
      </dgm:spPr>
      <dgm:t>
        <a:bodyPr/>
        <a:lstStyle/>
        <a:p>
          <a:endParaRPr lang="zh-CN" altLang="en-US"/>
        </a:p>
      </dgm:t>
    </dgm:pt>
    <dgm:pt modelId="{93725AB8-67A8-47F0-A2E8-3DE8FF6CA590}" type="pres">
      <dgm:prSet presAssocID="{4C8DB049-6FCC-4D73-A2C9-9ED95B505313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37F9892C-0E50-4D92-8F0C-73BC334C7457}" type="presOf" srcId="{AE7A5C74-9792-4AAF-97EE-255665D3754C}" destId="{75E1A879-5C8E-44C2-BA7C-84267D19FBC1}" srcOrd="1" destOrd="0" presId="urn:microsoft.com/office/officeart/2005/8/layout/vList4"/>
    <dgm:cxn modelId="{6B2F2675-DE5B-443C-8725-96EBC0FA5EFD}" type="presOf" srcId="{F4163326-0011-4517-91C9-B2A853DD8524}" destId="{37DA5F57-717A-405A-98D0-0120DBF6DFF1}" srcOrd="1" destOrd="1" presId="urn:microsoft.com/office/officeart/2005/8/layout/vList4"/>
    <dgm:cxn modelId="{8867581C-9DCA-4C4C-93BB-9460DBF42F5E}" type="presOf" srcId="{009ACF42-AD67-43C4-B333-9BF7E21930AE}" destId="{04072549-99BC-465C-9B8B-91B7179906CD}" srcOrd="0" destOrd="2" presId="urn:microsoft.com/office/officeart/2005/8/layout/vList4"/>
    <dgm:cxn modelId="{A0E7D2F8-FD6D-4155-8458-208566D56E74}" type="presOf" srcId="{4C8DB049-6FCC-4D73-A2C9-9ED95B505313}" destId="{D9C07C06-B17E-473C-A172-6AE15F7D1333}" srcOrd="0" destOrd="0" presId="urn:microsoft.com/office/officeart/2005/8/layout/vList4"/>
    <dgm:cxn modelId="{5A613B3A-4956-4A16-91D7-DCC5E49B30C3}" type="presOf" srcId="{80A88CA6-29A6-4A60-B564-6A4FD03DEDBB}" destId="{75E1A879-5C8E-44C2-BA7C-84267D19FBC1}" srcOrd="1" destOrd="1" presId="urn:microsoft.com/office/officeart/2005/8/layout/vList4"/>
    <dgm:cxn modelId="{9715EBBF-1061-4575-A035-634F076D492C}" type="presOf" srcId="{715387A0-36FF-4867-B440-047DBA11B925}" destId="{80E4487F-F3E5-4E28-80F2-94A35E871E49}" srcOrd="0" destOrd="0" presId="urn:microsoft.com/office/officeart/2005/8/layout/vList4"/>
    <dgm:cxn modelId="{F86476D4-FFA5-450D-B6C0-489FB93D38B7}" type="presOf" srcId="{80A88CA6-29A6-4A60-B564-6A4FD03DEDBB}" destId="{04072549-99BC-465C-9B8B-91B7179906CD}" srcOrd="0" destOrd="1" presId="urn:microsoft.com/office/officeart/2005/8/layout/vList4"/>
    <dgm:cxn modelId="{020F0F46-9A09-4F87-847F-5F97C311E4E3}" srcId="{4C8DB049-6FCC-4D73-A2C9-9ED95B505313}" destId="{246F570B-B49D-4871-BA93-D0111092A022}" srcOrd="0" destOrd="0" parTransId="{2AEEBB2C-20DD-419F-9D7A-BC0DA60E4486}" sibTransId="{6A264C50-2DE8-4E1F-87CA-23A1F00EC3CE}"/>
    <dgm:cxn modelId="{B2992C3B-D919-43A4-9700-D90798403F67}" srcId="{AE7A5C74-9792-4AAF-97EE-255665D3754C}" destId="{009ACF42-AD67-43C4-B333-9BF7E21930AE}" srcOrd="1" destOrd="0" parTransId="{8A09011B-465E-4AB5-B1E0-91A14901174D}" sibTransId="{060DCC98-B8FF-4AC9-9B0B-ABCED7C2E34D}"/>
    <dgm:cxn modelId="{83DA53CB-D242-4EE0-9517-2A414550E0C3}" srcId="{715387A0-36FF-4867-B440-047DBA11B925}" destId="{AE7A5C74-9792-4AAF-97EE-255665D3754C}" srcOrd="0" destOrd="0" parTransId="{3A82DBB9-AF28-4B2E-A8FD-66D6CA122561}" sibTransId="{D1508FF9-939F-4F08-90B5-5913527D5823}"/>
    <dgm:cxn modelId="{58F649CC-FBD6-4692-8213-F2390B1B86D6}" type="presOf" srcId="{5D5BC44B-718E-427B-B546-C6CD951BC1B4}" destId="{93725AB8-67A8-47F0-A2E8-3DE8FF6CA590}" srcOrd="1" destOrd="2" presId="urn:microsoft.com/office/officeart/2005/8/layout/vList4"/>
    <dgm:cxn modelId="{689E2826-0732-48B4-9128-328E8000AA96}" type="presOf" srcId="{09AD9A50-20C1-4B81-9BB9-7EFE8709C606}" destId="{2F6A2EC0-84C5-4937-B243-8A4EF6FF1F99}" srcOrd="0" destOrd="0" presId="urn:microsoft.com/office/officeart/2005/8/layout/vList4"/>
    <dgm:cxn modelId="{E4CE5E29-B56B-4A26-BCDD-833FB1285BB1}" srcId="{715387A0-36FF-4867-B440-047DBA11B925}" destId="{09AD9A50-20C1-4B81-9BB9-7EFE8709C606}" srcOrd="1" destOrd="0" parTransId="{A11961FD-2A32-4A68-92EC-0A1267965341}" sibTransId="{48D2F10F-9442-4E97-8605-49AD86890A61}"/>
    <dgm:cxn modelId="{37AC782D-EA92-495D-AC93-A1AC1D4AA755}" srcId="{AE7A5C74-9792-4AAF-97EE-255665D3754C}" destId="{80A88CA6-29A6-4A60-B564-6A4FD03DEDBB}" srcOrd="0" destOrd="0" parTransId="{845B72A7-63A6-45B9-9FB2-E9A0C5BBEBFA}" sibTransId="{B47E6494-88BF-48C1-A055-5FAF030286B5}"/>
    <dgm:cxn modelId="{A825C493-8FDC-454A-93A7-AD0526E744FB}" type="presOf" srcId="{4C8DB049-6FCC-4D73-A2C9-9ED95B505313}" destId="{93725AB8-67A8-47F0-A2E8-3DE8FF6CA590}" srcOrd="1" destOrd="0" presId="urn:microsoft.com/office/officeart/2005/8/layout/vList4"/>
    <dgm:cxn modelId="{C36F13DF-9224-4FC9-AEBB-46884B5B554C}" type="presOf" srcId="{F4163326-0011-4517-91C9-B2A853DD8524}" destId="{2F6A2EC0-84C5-4937-B243-8A4EF6FF1F99}" srcOrd="0" destOrd="1" presId="urn:microsoft.com/office/officeart/2005/8/layout/vList4"/>
    <dgm:cxn modelId="{89CF41BA-306F-4CDE-BC6D-5D4C34C4A380}" type="presOf" srcId="{AE7A5C74-9792-4AAF-97EE-255665D3754C}" destId="{04072549-99BC-465C-9B8B-91B7179906CD}" srcOrd="0" destOrd="0" presId="urn:microsoft.com/office/officeart/2005/8/layout/vList4"/>
    <dgm:cxn modelId="{06AA18D7-8E52-4D5B-A408-DED793E6CD28}" srcId="{09AD9A50-20C1-4B81-9BB9-7EFE8709C606}" destId="{529D860F-CF63-4944-9BB2-5EB28AC007E5}" srcOrd="1" destOrd="0" parTransId="{00A64323-E755-464A-8B98-056E5FDDDB54}" sibTransId="{F6E8E110-0B6E-45C6-BF08-0DF2C080F4EB}"/>
    <dgm:cxn modelId="{582B43F2-E4BD-4EEA-B0E3-33142DD5E255}" type="presOf" srcId="{529D860F-CF63-4944-9BB2-5EB28AC007E5}" destId="{2F6A2EC0-84C5-4937-B243-8A4EF6FF1F99}" srcOrd="0" destOrd="2" presId="urn:microsoft.com/office/officeart/2005/8/layout/vList4"/>
    <dgm:cxn modelId="{21E847D0-049C-4876-BF5D-F32C3CFAF0D3}" srcId="{09AD9A50-20C1-4B81-9BB9-7EFE8709C606}" destId="{F4163326-0011-4517-91C9-B2A853DD8524}" srcOrd="0" destOrd="0" parTransId="{9A266CD0-A59D-4E62-BF3F-C2C12B40D985}" sibTransId="{71E97FA3-A4D6-4FBA-AB86-3598A3E590F0}"/>
    <dgm:cxn modelId="{8F216F13-04AE-4EAC-B8FB-CE85BA51C56F}" type="presOf" srcId="{09AD9A50-20C1-4B81-9BB9-7EFE8709C606}" destId="{37DA5F57-717A-405A-98D0-0120DBF6DFF1}" srcOrd="1" destOrd="0" presId="urn:microsoft.com/office/officeart/2005/8/layout/vList4"/>
    <dgm:cxn modelId="{8133BA72-211A-4A73-8AF7-B9CC6BD79EB4}" srcId="{4C8DB049-6FCC-4D73-A2C9-9ED95B505313}" destId="{5D5BC44B-718E-427B-B546-C6CD951BC1B4}" srcOrd="1" destOrd="0" parTransId="{6B73F506-D624-4CC0-B9D5-97EC24127D44}" sibTransId="{1B214180-126C-44F5-8257-908303B87D81}"/>
    <dgm:cxn modelId="{4358355A-B2A8-46CA-BFB9-58EDF920F52E}" srcId="{715387A0-36FF-4867-B440-047DBA11B925}" destId="{4C8DB049-6FCC-4D73-A2C9-9ED95B505313}" srcOrd="2" destOrd="0" parTransId="{EB6A1F65-A11C-4781-8414-15D1CC1A907E}" sibTransId="{BF64E7D7-4A91-4954-9F0D-A55895CFDC41}"/>
    <dgm:cxn modelId="{1F202E15-F9B5-4D56-A14B-30306465E417}" type="presOf" srcId="{5D5BC44B-718E-427B-B546-C6CD951BC1B4}" destId="{D9C07C06-B17E-473C-A172-6AE15F7D1333}" srcOrd="0" destOrd="2" presId="urn:microsoft.com/office/officeart/2005/8/layout/vList4"/>
    <dgm:cxn modelId="{4633D715-B74E-4760-BD68-812BC3EBBC8D}" type="presOf" srcId="{009ACF42-AD67-43C4-B333-9BF7E21930AE}" destId="{75E1A879-5C8E-44C2-BA7C-84267D19FBC1}" srcOrd="1" destOrd="2" presId="urn:microsoft.com/office/officeart/2005/8/layout/vList4"/>
    <dgm:cxn modelId="{AC9212A3-5192-41CE-B1D6-E54B7A80A754}" type="presOf" srcId="{529D860F-CF63-4944-9BB2-5EB28AC007E5}" destId="{37DA5F57-717A-405A-98D0-0120DBF6DFF1}" srcOrd="1" destOrd="2" presId="urn:microsoft.com/office/officeart/2005/8/layout/vList4"/>
    <dgm:cxn modelId="{E1651D16-94C6-4450-A707-89660BA37BF6}" type="presOf" srcId="{246F570B-B49D-4871-BA93-D0111092A022}" destId="{93725AB8-67A8-47F0-A2E8-3DE8FF6CA590}" srcOrd="1" destOrd="1" presId="urn:microsoft.com/office/officeart/2005/8/layout/vList4"/>
    <dgm:cxn modelId="{4772840F-785C-48C6-A292-21EE9A7526C3}" type="presOf" srcId="{246F570B-B49D-4871-BA93-D0111092A022}" destId="{D9C07C06-B17E-473C-A172-6AE15F7D1333}" srcOrd="0" destOrd="1" presId="urn:microsoft.com/office/officeart/2005/8/layout/vList4"/>
    <dgm:cxn modelId="{A12BA5AF-FF5C-4B22-809F-F4539A97974E}" type="presParOf" srcId="{80E4487F-F3E5-4E28-80F2-94A35E871E49}" destId="{09A4D35E-A53C-49C9-8B99-4BA0F029D81A}" srcOrd="0" destOrd="0" presId="urn:microsoft.com/office/officeart/2005/8/layout/vList4"/>
    <dgm:cxn modelId="{C1F573CF-6FAE-48D5-826D-070ED0F704C8}" type="presParOf" srcId="{09A4D35E-A53C-49C9-8B99-4BA0F029D81A}" destId="{04072549-99BC-465C-9B8B-91B7179906CD}" srcOrd="0" destOrd="0" presId="urn:microsoft.com/office/officeart/2005/8/layout/vList4"/>
    <dgm:cxn modelId="{EC747C8C-84FF-4AC8-B8CB-2CF8C3A15A8B}" type="presParOf" srcId="{09A4D35E-A53C-49C9-8B99-4BA0F029D81A}" destId="{33B68737-B78F-4876-A182-7EE22F41F42C}" srcOrd="1" destOrd="0" presId="urn:microsoft.com/office/officeart/2005/8/layout/vList4"/>
    <dgm:cxn modelId="{CED1BE07-F2B4-4680-847D-E717F4026CC6}" type="presParOf" srcId="{09A4D35E-A53C-49C9-8B99-4BA0F029D81A}" destId="{75E1A879-5C8E-44C2-BA7C-84267D19FBC1}" srcOrd="2" destOrd="0" presId="urn:microsoft.com/office/officeart/2005/8/layout/vList4"/>
    <dgm:cxn modelId="{48ED5FDD-7298-4A22-802A-A5B9862B737E}" type="presParOf" srcId="{80E4487F-F3E5-4E28-80F2-94A35E871E49}" destId="{2933C276-D8E2-41E6-BFDA-D39E531D8691}" srcOrd="1" destOrd="0" presId="urn:microsoft.com/office/officeart/2005/8/layout/vList4"/>
    <dgm:cxn modelId="{3457F167-AC7C-4954-B6AB-7D043700DCA8}" type="presParOf" srcId="{80E4487F-F3E5-4E28-80F2-94A35E871E49}" destId="{DD89B085-D0D1-4E44-912C-99101387B732}" srcOrd="2" destOrd="0" presId="urn:microsoft.com/office/officeart/2005/8/layout/vList4"/>
    <dgm:cxn modelId="{7313D129-8870-4F88-BE84-0DDEA9BBFA37}" type="presParOf" srcId="{DD89B085-D0D1-4E44-912C-99101387B732}" destId="{2F6A2EC0-84C5-4937-B243-8A4EF6FF1F99}" srcOrd="0" destOrd="0" presId="urn:microsoft.com/office/officeart/2005/8/layout/vList4"/>
    <dgm:cxn modelId="{D549A4C2-D18F-455D-8F06-9005C7375C7D}" type="presParOf" srcId="{DD89B085-D0D1-4E44-912C-99101387B732}" destId="{DE864E8A-8D52-41B1-9DDC-65433F9911D2}" srcOrd="1" destOrd="0" presId="urn:microsoft.com/office/officeart/2005/8/layout/vList4"/>
    <dgm:cxn modelId="{CAE8B22D-15E9-479D-B547-21DD0EE67FDA}" type="presParOf" srcId="{DD89B085-D0D1-4E44-912C-99101387B732}" destId="{37DA5F57-717A-405A-98D0-0120DBF6DFF1}" srcOrd="2" destOrd="0" presId="urn:microsoft.com/office/officeart/2005/8/layout/vList4"/>
    <dgm:cxn modelId="{0A6E946F-9E3C-43C7-8BD8-49B9DC8A268C}" type="presParOf" srcId="{80E4487F-F3E5-4E28-80F2-94A35E871E49}" destId="{B1B47097-470F-40E9-9926-652198F9484D}" srcOrd="3" destOrd="0" presId="urn:microsoft.com/office/officeart/2005/8/layout/vList4"/>
    <dgm:cxn modelId="{DBAC3451-D1D7-46AD-A96B-D757B01D128E}" type="presParOf" srcId="{80E4487F-F3E5-4E28-80F2-94A35E871E49}" destId="{6A080EED-D62B-4B85-90A6-BC137C4BC956}" srcOrd="4" destOrd="0" presId="urn:microsoft.com/office/officeart/2005/8/layout/vList4"/>
    <dgm:cxn modelId="{602BE467-8C35-4D40-9A8D-2036C4E80D4F}" type="presParOf" srcId="{6A080EED-D62B-4B85-90A6-BC137C4BC956}" destId="{D9C07C06-B17E-473C-A172-6AE15F7D1333}" srcOrd="0" destOrd="0" presId="urn:microsoft.com/office/officeart/2005/8/layout/vList4"/>
    <dgm:cxn modelId="{56E0751F-7EE2-456F-9968-7416F08827CD}" type="presParOf" srcId="{6A080EED-D62B-4B85-90A6-BC137C4BC956}" destId="{D94C8890-E3F9-4611-BDDC-7454EF777F2E}" srcOrd="1" destOrd="0" presId="urn:microsoft.com/office/officeart/2005/8/layout/vList4"/>
    <dgm:cxn modelId="{329A776B-DD4B-4DE5-94B5-B63789850FC3}" type="presParOf" srcId="{6A080EED-D62B-4B85-90A6-BC137C4BC956}" destId="{93725AB8-67A8-47F0-A2E8-3DE8FF6CA590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15387A0-36FF-4867-B440-047DBA11B925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AE7A5C74-9792-4AAF-97EE-255665D3754C}">
      <dgm:prSet phldrT="[文本]" custT="1"/>
      <dgm:spPr/>
      <dgm:t>
        <a:bodyPr/>
        <a:lstStyle/>
        <a:p>
          <a:r>
            <a:rPr lang="zh-CN" altLang="en-US" sz="2400" dirty="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rPr>
            <a:t>金仕达卫宁（卫宁健康）</a:t>
          </a:r>
          <a:endParaRPr lang="zh-CN" altLang="en-US" sz="2400" dirty="0">
            <a:solidFill>
              <a:srgbClr val="FFFF0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3A82DBB9-AF28-4B2E-A8FD-66D6CA122561}" type="parTrans" cxnId="{83DA53CB-D242-4EE0-9517-2A414550E0C3}">
      <dgm:prSet/>
      <dgm:spPr/>
      <dgm:t>
        <a:bodyPr/>
        <a:lstStyle/>
        <a:p>
          <a:endParaRPr lang="zh-CN" altLang="en-US"/>
        </a:p>
      </dgm:t>
    </dgm:pt>
    <dgm:pt modelId="{D1508FF9-939F-4F08-90B5-5913527D5823}" type="sibTrans" cxnId="{83DA53CB-D242-4EE0-9517-2A414550E0C3}">
      <dgm:prSet/>
      <dgm:spPr/>
      <dgm:t>
        <a:bodyPr/>
        <a:lstStyle/>
        <a:p>
          <a:endParaRPr lang="zh-CN" altLang="en-US"/>
        </a:p>
      </dgm:t>
    </dgm:pt>
    <dgm:pt modelId="{80A88CA6-29A6-4A60-B564-6A4FD03DEDBB}">
      <dgm:prSet phldrT="[文本]" custT="1"/>
      <dgm:spPr/>
      <dgm:t>
        <a:bodyPr/>
        <a:lstStyle/>
        <a:p>
          <a:r>
            <a:rPr lang="zh-CN" altLang="en-US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股价在完成北京答辩后，从</a:t>
          </a:r>
          <a:r>
            <a:rPr lang="en-US" altLang="zh-CN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50</a:t>
          </a:r>
          <a:r>
            <a:rPr lang="zh-CN" altLang="en-US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元左右，在</a:t>
          </a:r>
          <a:r>
            <a:rPr lang="en-US" altLang="zh-CN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6</a:t>
          </a:r>
          <a:r>
            <a:rPr lang="zh-CN" altLang="en-US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个月内涨至</a:t>
          </a:r>
          <a:r>
            <a:rPr lang="en-US" altLang="zh-CN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206</a:t>
          </a:r>
          <a:r>
            <a:rPr lang="zh-CN" altLang="en-US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元</a:t>
          </a:r>
          <a:endParaRPr lang="zh-CN" altLang="en-US" sz="1800" dirty="0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845B72A7-63A6-45B9-9FB2-E9A0C5BBEBFA}" type="parTrans" cxnId="{37AC782D-EA92-495D-AC93-A1AC1D4AA755}">
      <dgm:prSet/>
      <dgm:spPr/>
      <dgm:t>
        <a:bodyPr/>
        <a:lstStyle/>
        <a:p>
          <a:endParaRPr lang="zh-CN" altLang="en-US"/>
        </a:p>
      </dgm:t>
    </dgm:pt>
    <dgm:pt modelId="{B47E6494-88BF-48C1-A055-5FAF030286B5}" type="sibTrans" cxnId="{37AC782D-EA92-495D-AC93-A1AC1D4AA755}">
      <dgm:prSet/>
      <dgm:spPr/>
      <dgm:t>
        <a:bodyPr/>
        <a:lstStyle/>
        <a:p>
          <a:endParaRPr lang="zh-CN" altLang="en-US"/>
        </a:p>
      </dgm:t>
    </dgm:pt>
    <dgm:pt modelId="{09AD9A50-20C1-4B81-9BB9-7EFE8709C606}">
      <dgm:prSet phldrT="[文本]" custT="1"/>
      <dgm:spPr/>
      <dgm:t>
        <a:bodyPr/>
        <a:lstStyle/>
        <a:p>
          <a:r>
            <a:rPr lang="zh-CN" altLang="en-US" sz="2400" dirty="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rPr>
            <a:t>中信信息（信息发展）</a:t>
          </a:r>
          <a:endParaRPr lang="zh-CN" altLang="en-US" sz="2400" dirty="0">
            <a:solidFill>
              <a:srgbClr val="FFFF0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A11961FD-2A32-4A68-92EC-0A1267965341}" type="parTrans" cxnId="{E4CE5E29-B56B-4A26-BCDD-833FB1285BB1}">
      <dgm:prSet/>
      <dgm:spPr/>
      <dgm:t>
        <a:bodyPr/>
        <a:lstStyle/>
        <a:p>
          <a:endParaRPr lang="zh-CN" altLang="en-US"/>
        </a:p>
      </dgm:t>
    </dgm:pt>
    <dgm:pt modelId="{48D2F10F-9442-4E97-8605-49AD86890A61}" type="sibTrans" cxnId="{E4CE5E29-B56B-4A26-BCDD-833FB1285BB1}">
      <dgm:prSet/>
      <dgm:spPr/>
      <dgm:t>
        <a:bodyPr/>
        <a:lstStyle/>
        <a:p>
          <a:endParaRPr lang="zh-CN" altLang="en-US"/>
        </a:p>
      </dgm:t>
    </dgm:pt>
    <dgm:pt modelId="{F4163326-0011-4517-91C9-B2A853DD8524}">
      <dgm:prSet phldrT="[文本]" custT="1"/>
      <dgm:spPr/>
      <dgm:t>
        <a:bodyPr/>
        <a:lstStyle/>
        <a:p>
          <a:r>
            <a:rPr lang="zh-CN" altLang="en-US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在获得</a:t>
          </a:r>
          <a:r>
            <a:rPr lang="en-US" altLang="zh-CN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ITSS</a:t>
          </a:r>
          <a:r>
            <a:rPr lang="zh-CN" altLang="en-US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二级认证后，股价从</a:t>
          </a:r>
          <a:r>
            <a:rPr lang="en-US" altLang="zh-CN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50</a:t>
          </a:r>
          <a:r>
            <a:rPr lang="zh-CN" altLang="en-US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元左右，在</a:t>
          </a:r>
          <a:r>
            <a:rPr lang="en-US" altLang="zh-CN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6</a:t>
          </a:r>
          <a:r>
            <a:rPr lang="zh-CN" altLang="en-US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个月内涨至</a:t>
          </a:r>
          <a:r>
            <a:rPr lang="en-US" altLang="zh-CN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160</a:t>
          </a:r>
          <a:r>
            <a:rPr lang="zh-CN" altLang="en-US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元</a:t>
          </a:r>
          <a:endParaRPr lang="zh-CN" altLang="en-US" sz="1800" dirty="0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9A266CD0-A59D-4E62-BF3F-C2C12B40D985}" type="parTrans" cxnId="{21E847D0-049C-4876-BF5D-F32C3CFAF0D3}">
      <dgm:prSet/>
      <dgm:spPr/>
      <dgm:t>
        <a:bodyPr/>
        <a:lstStyle/>
        <a:p>
          <a:endParaRPr lang="zh-CN" altLang="en-US"/>
        </a:p>
      </dgm:t>
    </dgm:pt>
    <dgm:pt modelId="{71E97FA3-A4D6-4FBA-AB86-3598A3E590F0}" type="sibTrans" cxnId="{21E847D0-049C-4876-BF5D-F32C3CFAF0D3}">
      <dgm:prSet/>
      <dgm:spPr/>
      <dgm:t>
        <a:bodyPr/>
        <a:lstStyle/>
        <a:p>
          <a:endParaRPr lang="zh-CN" altLang="en-US"/>
        </a:p>
      </dgm:t>
    </dgm:pt>
    <dgm:pt modelId="{4C8DB049-6FCC-4D73-A2C9-9ED95B505313}">
      <dgm:prSet phldrT="[文本]" custT="1"/>
      <dgm:spPr/>
      <dgm:t>
        <a:bodyPr/>
        <a:lstStyle/>
        <a:p>
          <a:r>
            <a:rPr lang="zh-CN" altLang="en-US" sz="2400" dirty="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rPr>
            <a:t>润和软件 （润和软件 </a:t>
          </a:r>
          <a:r>
            <a:rPr lang="en-US" altLang="zh-CN" sz="2400" dirty="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rPr>
            <a:t>+ </a:t>
          </a:r>
          <a:r>
            <a:rPr lang="zh-CN" altLang="en-US" sz="2400" dirty="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rPr>
            <a:t>江苏开拓）</a:t>
          </a:r>
          <a:endParaRPr lang="zh-CN" altLang="en-US" sz="2400" dirty="0">
            <a:solidFill>
              <a:srgbClr val="FFFF0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EB6A1F65-A11C-4781-8414-15D1CC1A907E}" type="parTrans" cxnId="{4358355A-B2A8-46CA-BFB9-58EDF920F52E}">
      <dgm:prSet/>
      <dgm:spPr/>
      <dgm:t>
        <a:bodyPr/>
        <a:lstStyle/>
        <a:p>
          <a:endParaRPr lang="zh-CN" altLang="en-US"/>
        </a:p>
      </dgm:t>
    </dgm:pt>
    <dgm:pt modelId="{BF64E7D7-4A91-4954-9F0D-A55895CFDC41}" type="sibTrans" cxnId="{4358355A-B2A8-46CA-BFB9-58EDF920F52E}">
      <dgm:prSet/>
      <dgm:spPr/>
      <dgm:t>
        <a:bodyPr/>
        <a:lstStyle/>
        <a:p>
          <a:endParaRPr lang="zh-CN" altLang="en-US"/>
        </a:p>
      </dgm:t>
    </dgm:pt>
    <dgm:pt modelId="{246F570B-B49D-4871-BA93-D0111092A022}">
      <dgm:prSet phldrT="[文本]" custT="1"/>
      <dgm:spPr/>
      <dgm:t>
        <a:bodyPr/>
        <a:lstStyle/>
        <a:p>
          <a:r>
            <a:rPr lang="zh-CN" altLang="en-US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从开始做</a:t>
          </a:r>
          <a:r>
            <a:rPr lang="en-US" altLang="zh-CN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ITSS</a:t>
          </a:r>
          <a:r>
            <a:rPr lang="zh-CN" altLang="en-US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后的</a:t>
          </a:r>
          <a:r>
            <a:rPr lang="en-US" altLang="zh-CN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6</a:t>
          </a:r>
          <a:r>
            <a:rPr lang="zh-CN" altLang="en-US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个月，股价从</a:t>
          </a:r>
          <a:r>
            <a:rPr lang="en-US" altLang="zh-CN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20</a:t>
          </a:r>
          <a:r>
            <a:rPr lang="zh-CN" altLang="en-US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元左右上涨至</a:t>
          </a:r>
          <a:r>
            <a:rPr lang="en-US" altLang="zh-CN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90</a:t>
          </a:r>
          <a:r>
            <a:rPr lang="zh-CN" altLang="en-US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元</a:t>
          </a:r>
          <a:endParaRPr lang="zh-CN" altLang="en-US" sz="1800" dirty="0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2AEEBB2C-20DD-419F-9D7A-BC0DA60E4486}" type="parTrans" cxnId="{020F0F46-9A09-4F87-847F-5F97C311E4E3}">
      <dgm:prSet/>
      <dgm:spPr/>
      <dgm:t>
        <a:bodyPr/>
        <a:lstStyle/>
        <a:p>
          <a:endParaRPr lang="zh-CN" altLang="en-US"/>
        </a:p>
      </dgm:t>
    </dgm:pt>
    <dgm:pt modelId="{6A264C50-2DE8-4E1F-87CA-23A1F00EC3CE}" type="sibTrans" cxnId="{020F0F46-9A09-4F87-847F-5F97C311E4E3}">
      <dgm:prSet/>
      <dgm:spPr/>
      <dgm:t>
        <a:bodyPr/>
        <a:lstStyle/>
        <a:p>
          <a:endParaRPr lang="zh-CN" altLang="en-US"/>
        </a:p>
      </dgm:t>
    </dgm:pt>
    <dgm:pt modelId="{5D5BC44B-718E-427B-B546-C6CD951BC1B4}">
      <dgm:prSet phldrT="[文本]" custT="1"/>
      <dgm:spPr/>
      <dgm:t>
        <a:bodyPr/>
        <a:lstStyle/>
        <a:p>
          <a:r>
            <a:rPr lang="zh-CN" altLang="en-US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江苏开拓作为旗下分公司，在获得</a:t>
          </a:r>
          <a:r>
            <a:rPr lang="en-US" altLang="zh-CN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ITSS</a:t>
          </a:r>
          <a:r>
            <a:rPr lang="zh-CN" altLang="en-US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二级资质后，全面承担起润和集体所有</a:t>
          </a:r>
          <a:r>
            <a:rPr lang="en-US" altLang="zh-CN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IT</a:t>
          </a:r>
          <a:r>
            <a:rPr lang="zh-CN" altLang="en-US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运维服务。后续不停加强</a:t>
          </a:r>
          <a:r>
            <a:rPr lang="en-US" altLang="zh-CN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ITSS</a:t>
          </a:r>
          <a:r>
            <a:rPr lang="zh-CN" altLang="en-US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体系的落地工作</a:t>
          </a:r>
          <a:endParaRPr lang="zh-CN" altLang="en-US" sz="1800" dirty="0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6B73F506-D624-4CC0-B9D5-97EC24127D44}" type="parTrans" cxnId="{8133BA72-211A-4A73-8AF7-B9CC6BD79EB4}">
      <dgm:prSet/>
      <dgm:spPr/>
      <dgm:t>
        <a:bodyPr/>
        <a:lstStyle/>
        <a:p>
          <a:endParaRPr lang="zh-CN" altLang="en-US"/>
        </a:p>
      </dgm:t>
    </dgm:pt>
    <dgm:pt modelId="{1B214180-126C-44F5-8257-908303B87D81}" type="sibTrans" cxnId="{8133BA72-211A-4A73-8AF7-B9CC6BD79EB4}">
      <dgm:prSet/>
      <dgm:spPr/>
      <dgm:t>
        <a:bodyPr/>
        <a:lstStyle/>
        <a:p>
          <a:endParaRPr lang="zh-CN" altLang="en-US"/>
        </a:p>
      </dgm:t>
    </dgm:pt>
    <dgm:pt modelId="{009ACF42-AD67-43C4-B333-9BF7E21930AE}">
      <dgm:prSet phldrT="[文本]" custT="1"/>
      <dgm:spPr/>
      <dgm:t>
        <a:bodyPr/>
        <a:lstStyle/>
        <a:p>
          <a:endParaRPr lang="zh-CN" altLang="en-US" sz="1800" dirty="0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8A09011B-465E-4AB5-B1E0-91A14901174D}" type="parTrans" cxnId="{B2992C3B-D919-43A4-9700-D90798403F67}">
      <dgm:prSet/>
      <dgm:spPr/>
      <dgm:t>
        <a:bodyPr/>
        <a:lstStyle/>
        <a:p>
          <a:endParaRPr lang="zh-CN" altLang="en-US"/>
        </a:p>
      </dgm:t>
    </dgm:pt>
    <dgm:pt modelId="{060DCC98-B8FF-4AC9-9B0B-ABCED7C2E34D}" type="sibTrans" cxnId="{B2992C3B-D919-43A4-9700-D90798403F67}">
      <dgm:prSet/>
      <dgm:spPr/>
      <dgm:t>
        <a:bodyPr/>
        <a:lstStyle/>
        <a:p>
          <a:endParaRPr lang="zh-CN" altLang="en-US"/>
        </a:p>
      </dgm:t>
    </dgm:pt>
    <dgm:pt modelId="{2524EC4D-6024-4720-BCD5-18EF0D378244}">
      <dgm:prSet phldrT="[文本]" custT="1"/>
      <dgm:spPr/>
      <dgm:t>
        <a:bodyPr/>
        <a:lstStyle/>
        <a:p>
          <a:r>
            <a:rPr lang="zh-CN" altLang="en-US" sz="1800" dirty="0" smtClean="0">
              <a:latin typeface="黑体" panose="02010609060101010101" pitchFamily="49" charset="-122"/>
              <a:ea typeface="黑体" panose="02010609060101010101" pitchFamily="49" charset="-122"/>
            </a:rPr>
            <a:t>公司从一开始的过证为主，向落地实施，从安徽大区到上海大区落地实施</a:t>
          </a:r>
          <a:endParaRPr lang="zh-CN" altLang="en-US" sz="1800" dirty="0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24AE425F-529A-437A-9C2B-1571445277BE}" type="parTrans" cxnId="{91BB48AF-792D-4532-BF61-8F5C3A02E812}">
      <dgm:prSet/>
      <dgm:spPr/>
    </dgm:pt>
    <dgm:pt modelId="{9DABFADD-56D5-4078-AD79-2AE6801209D0}" type="sibTrans" cxnId="{91BB48AF-792D-4532-BF61-8F5C3A02E812}">
      <dgm:prSet/>
      <dgm:spPr/>
    </dgm:pt>
    <dgm:pt modelId="{80E4487F-F3E5-4E28-80F2-94A35E871E49}" type="pres">
      <dgm:prSet presAssocID="{715387A0-36FF-4867-B440-047DBA11B925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09A4D35E-A53C-49C9-8B99-4BA0F029D81A}" type="pres">
      <dgm:prSet presAssocID="{AE7A5C74-9792-4AAF-97EE-255665D3754C}" presName="comp" presStyleCnt="0"/>
      <dgm:spPr/>
    </dgm:pt>
    <dgm:pt modelId="{04072549-99BC-465C-9B8B-91B7179906CD}" type="pres">
      <dgm:prSet presAssocID="{AE7A5C74-9792-4AAF-97EE-255665D3754C}" presName="box" presStyleLbl="node1" presStyleIdx="0" presStyleCnt="3"/>
      <dgm:spPr/>
      <dgm:t>
        <a:bodyPr/>
        <a:lstStyle/>
        <a:p>
          <a:endParaRPr lang="zh-CN" altLang="en-US"/>
        </a:p>
      </dgm:t>
    </dgm:pt>
    <dgm:pt modelId="{33B68737-B78F-4876-A182-7EE22F41F42C}" type="pres">
      <dgm:prSet presAssocID="{AE7A5C74-9792-4AAF-97EE-255665D3754C}" presName="img" presStyleLbl="fgImgPlac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zh-CN" altLang="en-US"/>
        </a:p>
      </dgm:t>
    </dgm:pt>
    <dgm:pt modelId="{75E1A879-5C8E-44C2-BA7C-84267D19FBC1}" type="pres">
      <dgm:prSet presAssocID="{AE7A5C74-9792-4AAF-97EE-255665D3754C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933C276-D8E2-41E6-BFDA-D39E531D8691}" type="pres">
      <dgm:prSet presAssocID="{D1508FF9-939F-4F08-90B5-5913527D5823}" presName="spacer" presStyleCnt="0"/>
      <dgm:spPr/>
    </dgm:pt>
    <dgm:pt modelId="{DD89B085-D0D1-4E44-912C-99101387B732}" type="pres">
      <dgm:prSet presAssocID="{09AD9A50-20C1-4B81-9BB9-7EFE8709C606}" presName="comp" presStyleCnt="0"/>
      <dgm:spPr/>
    </dgm:pt>
    <dgm:pt modelId="{2F6A2EC0-84C5-4937-B243-8A4EF6FF1F99}" type="pres">
      <dgm:prSet presAssocID="{09AD9A50-20C1-4B81-9BB9-7EFE8709C606}" presName="box" presStyleLbl="node1" presStyleIdx="1" presStyleCnt="3"/>
      <dgm:spPr/>
      <dgm:t>
        <a:bodyPr/>
        <a:lstStyle/>
        <a:p>
          <a:endParaRPr lang="zh-CN" altLang="en-US"/>
        </a:p>
      </dgm:t>
    </dgm:pt>
    <dgm:pt modelId="{DE864E8A-8D52-41B1-9DDC-65433F9911D2}" type="pres">
      <dgm:prSet presAssocID="{09AD9A50-20C1-4B81-9BB9-7EFE8709C606}" presName="img" presStyleLbl="fgImgPlace1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zh-CN" altLang="en-US"/>
        </a:p>
      </dgm:t>
    </dgm:pt>
    <dgm:pt modelId="{37DA5F57-717A-405A-98D0-0120DBF6DFF1}" type="pres">
      <dgm:prSet presAssocID="{09AD9A50-20C1-4B81-9BB9-7EFE8709C606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1B47097-470F-40E9-9926-652198F9484D}" type="pres">
      <dgm:prSet presAssocID="{48D2F10F-9442-4E97-8605-49AD86890A61}" presName="spacer" presStyleCnt="0"/>
      <dgm:spPr/>
    </dgm:pt>
    <dgm:pt modelId="{6A080EED-D62B-4B85-90A6-BC137C4BC956}" type="pres">
      <dgm:prSet presAssocID="{4C8DB049-6FCC-4D73-A2C9-9ED95B505313}" presName="comp" presStyleCnt="0"/>
      <dgm:spPr/>
    </dgm:pt>
    <dgm:pt modelId="{D9C07C06-B17E-473C-A172-6AE15F7D1333}" type="pres">
      <dgm:prSet presAssocID="{4C8DB049-6FCC-4D73-A2C9-9ED95B505313}" presName="box" presStyleLbl="node1" presStyleIdx="2" presStyleCnt="3"/>
      <dgm:spPr/>
      <dgm:t>
        <a:bodyPr/>
        <a:lstStyle/>
        <a:p>
          <a:endParaRPr lang="zh-CN" altLang="en-US"/>
        </a:p>
      </dgm:t>
    </dgm:pt>
    <dgm:pt modelId="{D94C8890-E3F9-4611-BDDC-7454EF777F2E}" type="pres">
      <dgm:prSet presAssocID="{4C8DB049-6FCC-4D73-A2C9-9ED95B505313}" presName="img" presStyleLbl="fgImgPlac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zh-CN" altLang="en-US"/>
        </a:p>
      </dgm:t>
    </dgm:pt>
    <dgm:pt modelId="{93725AB8-67A8-47F0-A2E8-3DE8FF6CA590}" type="pres">
      <dgm:prSet presAssocID="{4C8DB049-6FCC-4D73-A2C9-9ED95B505313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2CFF029B-3203-4B41-B9AB-0F7DF89F5D8F}" type="presOf" srcId="{4C8DB049-6FCC-4D73-A2C9-9ED95B505313}" destId="{93725AB8-67A8-47F0-A2E8-3DE8FF6CA590}" srcOrd="1" destOrd="0" presId="urn:microsoft.com/office/officeart/2005/8/layout/vList4"/>
    <dgm:cxn modelId="{DC8B8DDE-DDB4-4796-863E-6F756DFF4B47}" type="presOf" srcId="{F4163326-0011-4517-91C9-B2A853DD8524}" destId="{37DA5F57-717A-405A-98D0-0120DBF6DFF1}" srcOrd="1" destOrd="1" presId="urn:microsoft.com/office/officeart/2005/8/layout/vList4"/>
    <dgm:cxn modelId="{D2108634-FF1D-45FD-B47C-6F3ED1DBA12C}" type="presOf" srcId="{80A88CA6-29A6-4A60-B564-6A4FD03DEDBB}" destId="{75E1A879-5C8E-44C2-BA7C-84267D19FBC1}" srcOrd="1" destOrd="1" presId="urn:microsoft.com/office/officeart/2005/8/layout/vList4"/>
    <dgm:cxn modelId="{B82FEF06-3D2E-4563-898F-E580B6FB3840}" type="presOf" srcId="{09AD9A50-20C1-4B81-9BB9-7EFE8709C606}" destId="{37DA5F57-717A-405A-98D0-0120DBF6DFF1}" srcOrd="1" destOrd="0" presId="urn:microsoft.com/office/officeart/2005/8/layout/vList4"/>
    <dgm:cxn modelId="{23AF8F28-87F1-485A-B03D-F43CB3A1E055}" type="presOf" srcId="{715387A0-36FF-4867-B440-047DBA11B925}" destId="{80E4487F-F3E5-4E28-80F2-94A35E871E49}" srcOrd="0" destOrd="0" presId="urn:microsoft.com/office/officeart/2005/8/layout/vList4"/>
    <dgm:cxn modelId="{E4C51BE5-B501-460B-AB09-5E3C4663E51F}" type="presOf" srcId="{5D5BC44B-718E-427B-B546-C6CD951BC1B4}" destId="{D9C07C06-B17E-473C-A172-6AE15F7D1333}" srcOrd="0" destOrd="2" presId="urn:microsoft.com/office/officeart/2005/8/layout/vList4"/>
    <dgm:cxn modelId="{F8005433-B0CD-412F-8FB4-BE7B4051A442}" type="presOf" srcId="{2524EC4D-6024-4720-BCD5-18EF0D378244}" destId="{04072549-99BC-465C-9B8B-91B7179906CD}" srcOrd="0" destOrd="2" presId="urn:microsoft.com/office/officeart/2005/8/layout/vList4"/>
    <dgm:cxn modelId="{F4ECBD6E-4C79-4656-8571-9F14EA5C9FFA}" type="presOf" srcId="{F4163326-0011-4517-91C9-B2A853DD8524}" destId="{2F6A2EC0-84C5-4937-B243-8A4EF6FF1F99}" srcOrd="0" destOrd="1" presId="urn:microsoft.com/office/officeart/2005/8/layout/vList4"/>
    <dgm:cxn modelId="{020F0F46-9A09-4F87-847F-5F97C311E4E3}" srcId="{4C8DB049-6FCC-4D73-A2C9-9ED95B505313}" destId="{246F570B-B49D-4871-BA93-D0111092A022}" srcOrd="0" destOrd="0" parTransId="{2AEEBB2C-20DD-419F-9D7A-BC0DA60E4486}" sibTransId="{6A264C50-2DE8-4E1F-87CA-23A1F00EC3CE}"/>
    <dgm:cxn modelId="{B2992C3B-D919-43A4-9700-D90798403F67}" srcId="{AE7A5C74-9792-4AAF-97EE-255665D3754C}" destId="{009ACF42-AD67-43C4-B333-9BF7E21930AE}" srcOrd="2" destOrd="0" parTransId="{8A09011B-465E-4AB5-B1E0-91A14901174D}" sibTransId="{060DCC98-B8FF-4AC9-9B0B-ABCED7C2E34D}"/>
    <dgm:cxn modelId="{83DA53CB-D242-4EE0-9517-2A414550E0C3}" srcId="{715387A0-36FF-4867-B440-047DBA11B925}" destId="{AE7A5C74-9792-4AAF-97EE-255665D3754C}" srcOrd="0" destOrd="0" parTransId="{3A82DBB9-AF28-4B2E-A8FD-66D6CA122561}" sibTransId="{D1508FF9-939F-4F08-90B5-5913527D5823}"/>
    <dgm:cxn modelId="{25908718-49A9-41A9-8BBB-639D3B7D87F6}" type="presOf" srcId="{5D5BC44B-718E-427B-B546-C6CD951BC1B4}" destId="{93725AB8-67A8-47F0-A2E8-3DE8FF6CA590}" srcOrd="1" destOrd="2" presId="urn:microsoft.com/office/officeart/2005/8/layout/vList4"/>
    <dgm:cxn modelId="{91BB48AF-792D-4532-BF61-8F5C3A02E812}" srcId="{AE7A5C74-9792-4AAF-97EE-255665D3754C}" destId="{2524EC4D-6024-4720-BCD5-18EF0D378244}" srcOrd="1" destOrd="0" parTransId="{24AE425F-529A-437A-9C2B-1571445277BE}" sibTransId="{9DABFADD-56D5-4078-AD79-2AE6801209D0}"/>
    <dgm:cxn modelId="{E4CE5E29-B56B-4A26-BCDD-833FB1285BB1}" srcId="{715387A0-36FF-4867-B440-047DBA11B925}" destId="{09AD9A50-20C1-4B81-9BB9-7EFE8709C606}" srcOrd="1" destOrd="0" parTransId="{A11961FD-2A32-4A68-92EC-0A1267965341}" sibTransId="{48D2F10F-9442-4E97-8605-49AD86890A61}"/>
    <dgm:cxn modelId="{37AC782D-EA92-495D-AC93-A1AC1D4AA755}" srcId="{AE7A5C74-9792-4AAF-97EE-255665D3754C}" destId="{80A88CA6-29A6-4A60-B564-6A4FD03DEDBB}" srcOrd="0" destOrd="0" parTransId="{845B72A7-63A6-45B9-9FB2-E9A0C5BBEBFA}" sibTransId="{B47E6494-88BF-48C1-A055-5FAF030286B5}"/>
    <dgm:cxn modelId="{7317DBD2-06A9-4912-BFD6-9F69C3796B69}" type="presOf" srcId="{009ACF42-AD67-43C4-B333-9BF7E21930AE}" destId="{04072549-99BC-465C-9B8B-91B7179906CD}" srcOrd="0" destOrd="3" presId="urn:microsoft.com/office/officeart/2005/8/layout/vList4"/>
    <dgm:cxn modelId="{69D71E24-FAE0-481A-8689-74817C09C7FB}" type="presOf" srcId="{4C8DB049-6FCC-4D73-A2C9-9ED95B505313}" destId="{D9C07C06-B17E-473C-A172-6AE15F7D1333}" srcOrd="0" destOrd="0" presId="urn:microsoft.com/office/officeart/2005/8/layout/vList4"/>
    <dgm:cxn modelId="{CE914561-148E-4F0D-AD11-25A995C151A9}" type="presOf" srcId="{80A88CA6-29A6-4A60-B564-6A4FD03DEDBB}" destId="{04072549-99BC-465C-9B8B-91B7179906CD}" srcOrd="0" destOrd="1" presId="urn:microsoft.com/office/officeart/2005/8/layout/vList4"/>
    <dgm:cxn modelId="{BE1C58CC-98A0-4FF0-A6B4-14657B366558}" type="presOf" srcId="{009ACF42-AD67-43C4-B333-9BF7E21930AE}" destId="{75E1A879-5C8E-44C2-BA7C-84267D19FBC1}" srcOrd="1" destOrd="3" presId="urn:microsoft.com/office/officeart/2005/8/layout/vList4"/>
    <dgm:cxn modelId="{02BA1BC8-0C3B-4ACA-8BC6-B392BA8882EF}" type="presOf" srcId="{2524EC4D-6024-4720-BCD5-18EF0D378244}" destId="{75E1A879-5C8E-44C2-BA7C-84267D19FBC1}" srcOrd="1" destOrd="2" presId="urn:microsoft.com/office/officeart/2005/8/layout/vList4"/>
    <dgm:cxn modelId="{F64D138B-56DB-4F65-9511-B7F51BA0C9CE}" type="presOf" srcId="{246F570B-B49D-4871-BA93-D0111092A022}" destId="{93725AB8-67A8-47F0-A2E8-3DE8FF6CA590}" srcOrd="1" destOrd="1" presId="urn:microsoft.com/office/officeart/2005/8/layout/vList4"/>
    <dgm:cxn modelId="{21E847D0-049C-4876-BF5D-F32C3CFAF0D3}" srcId="{09AD9A50-20C1-4B81-9BB9-7EFE8709C606}" destId="{F4163326-0011-4517-91C9-B2A853DD8524}" srcOrd="0" destOrd="0" parTransId="{9A266CD0-A59D-4E62-BF3F-C2C12B40D985}" sibTransId="{71E97FA3-A4D6-4FBA-AB86-3598A3E590F0}"/>
    <dgm:cxn modelId="{EEDD44C3-D81F-41C6-90D3-7A6694510770}" type="presOf" srcId="{AE7A5C74-9792-4AAF-97EE-255665D3754C}" destId="{75E1A879-5C8E-44C2-BA7C-84267D19FBC1}" srcOrd="1" destOrd="0" presId="urn:microsoft.com/office/officeart/2005/8/layout/vList4"/>
    <dgm:cxn modelId="{DB16D894-8F00-46C8-9341-068BA161B910}" type="presOf" srcId="{09AD9A50-20C1-4B81-9BB9-7EFE8709C606}" destId="{2F6A2EC0-84C5-4937-B243-8A4EF6FF1F99}" srcOrd="0" destOrd="0" presId="urn:microsoft.com/office/officeart/2005/8/layout/vList4"/>
    <dgm:cxn modelId="{C1DB109B-39F9-457F-BB5E-9F8FE1EC5850}" type="presOf" srcId="{AE7A5C74-9792-4AAF-97EE-255665D3754C}" destId="{04072549-99BC-465C-9B8B-91B7179906CD}" srcOrd="0" destOrd="0" presId="urn:microsoft.com/office/officeart/2005/8/layout/vList4"/>
    <dgm:cxn modelId="{8133BA72-211A-4A73-8AF7-B9CC6BD79EB4}" srcId="{4C8DB049-6FCC-4D73-A2C9-9ED95B505313}" destId="{5D5BC44B-718E-427B-B546-C6CD951BC1B4}" srcOrd="1" destOrd="0" parTransId="{6B73F506-D624-4CC0-B9D5-97EC24127D44}" sibTransId="{1B214180-126C-44F5-8257-908303B87D81}"/>
    <dgm:cxn modelId="{4358355A-B2A8-46CA-BFB9-58EDF920F52E}" srcId="{715387A0-36FF-4867-B440-047DBA11B925}" destId="{4C8DB049-6FCC-4D73-A2C9-9ED95B505313}" srcOrd="2" destOrd="0" parTransId="{EB6A1F65-A11C-4781-8414-15D1CC1A907E}" sibTransId="{BF64E7D7-4A91-4954-9F0D-A55895CFDC41}"/>
    <dgm:cxn modelId="{D00A200D-3959-4140-A956-D55577AF7D47}" type="presOf" srcId="{246F570B-B49D-4871-BA93-D0111092A022}" destId="{D9C07C06-B17E-473C-A172-6AE15F7D1333}" srcOrd="0" destOrd="1" presId="urn:microsoft.com/office/officeart/2005/8/layout/vList4"/>
    <dgm:cxn modelId="{648C81E5-4212-4B98-8963-F226809A6BA4}" type="presParOf" srcId="{80E4487F-F3E5-4E28-80F2-94A35E871E49}" destId="{09A4D35E-A53C-49C9-8B99-4BA0F029D81A}" srcOrd="0" destOrd="0" presId="urn:microsoft.com/office/officeart/2005/8/layout/vList4"/>
    <dgm:cxn modelId="{C44E62C5-C6C7-43BD-A153-65866B3A4445}" type="presParOf" srcId="{09A4D35E-A53C-49C9-8B99-4BA0F029D81A}" destId="{04072549-99BC-465C-9B8B-91B7179906CD}" srcOrd="0" destOrd="0" presId="urn:microsoft.com/office/officeart/2005/8/layout/vList4"/>
    <dgm:cxn modelId="{84C88D45-67B1-43B0-848F-BBD424092CE7}" type="presParOf" srcId="{09A4D35E-A53C-49C9-8B99-4BA0F029D81A}" destId="{33B68737-B78F-4876-A182-7EE22F41F42C}" srcOrd="1" destOrd="0" presId="urn:microsoft.com/office/officeart/2005/8/layout/vList4"/>
    <dgm:cxn modelId="{0EC37ED6-DCCD-4429-994A-0F3E97451CA6}" type="presParOf" srcId="{09A4D35E-A53C-49C9-8B99-4BA0F029D81A}" destId="{75E1A879-5C8E-44C2-BA7C-84267D19FBC1}" srcOrd="2" destOrd="0" presId="urn:microsoft.com/office/officeart/2005/8/layout/vList4"/>
    <dgm:cxn modelId="{97C6F092-AD86-466E-A68C-733D0EF106FD}" type="presParOf" srcId="{80E4487F-F3E5-4E28-80F2-94A35E871E49}" destId="{2933C276-D8E2-41E6-BFDA-D39E531D8691}" srcOrd="1" destOrd="0" presId="urn:microsoft.com/office/officeart/2005/8/layout/vList4"/>
    <dgm:cxn modelId="{A766AF8C-6603-4D50-B06B-A1B0F038B4A8}" type="presParOf" srcId="{80E4487F-F3E5-4E28-80F2-94A35E871E49}" destId="{DD89B085-D0D1-4E44-912C-99101387B732}" srcOrd="2" destOrd="0" presId="urn:microsoft.com/office/officeart/2005/8/layout/vList4"/>
    <dgm:cxn modelId="{DF535FCB-C0A0-4DF1-B5A6-40402BE62DB3}" type="presParOf" srcId="{DD89B085-D0D1-4E44-912C-99101387B732}" destId="{2F6A2EC0-84C5-4937-B243-8A4EF6FF1F99}" srcOrd="0" destOrd="0" presId="urn:microsoft.com/office/officeart/2005/8/layout/vList4"/>
    <dgm:cxn modelId="{4433F35F-AEA1-4DC4-A876-60813FE5687E}" type="presParOf" srcId="{DD89B085-D0D1-4E44-912C-99101387B732}" destId="{DE864E8A-8D52-41B1-9DDC-65433F9911D2}" srcOrd="1" destOrd="0" presId="urn:microsoft.com/office/officeart/2005/8/layout/vList4"/>
    <dgm:cxn modelId="{A3F02FB4-1744-483E-8899-3A5DB9718CAD}" type="presParOf" srcId="{DD89B085-D0D1-4E44-912C-99101387B732}" destId="{37DA5F57-717A-405A-98D0-0120DBF6DFF1}" srcOrd="2" destOrd="0" presId="urn:microsoft.com/office/officeart/2005/8/layout/vList4"/>
    <dgm:cxn modelId="{FE49391C-E3AC-4455-B7E3-AEA1AA3C3FD0}" type="presParOf" srcId="{80E4487F-F3E5-4E28-80F2-94A35E871E49}" destId="{B1B47097-470F-40E9-9926-652198F9484D}" srcOrd="3" destOrd="0" presId="urn:microsoft.com/office/officeart/2005/8/layout/vList4"/>
    <dgm:cxn modelId="{C1E3B576-C080-4B83-82DC-E3ACCEBE02D5}" type="presParOf" srcId="{80E4487F-F3E5-4E28-80F2-94A35E871E49}" destId="{6A080EED-D62B-4B85-90A6-BC137C4BC956}" srcOrd="4" destOrd="0" presId="urn:microsoft.com/office/officeart/2005/8/layout/vList4"/>
    <dgm:cxn modelId="{4DD21308-C898-4871-A14E-0C835205B58A}" type="presParOf" srcId="{6A080EED-D62B-4B85-90A6-BC137C4BC956}" destId="{D9C07C06-B17E-473C-A172-6AE15F7D1333}" srcOrd="0" destOrd="0" presId="urn:microsoft.com/office/officeart/2005/8/layout/vList4"/>
    <dgm:cxn modelId="{4C869F8B-A64C-4003-8DF2-F704EC434300}" type="presParOf" srcId="{6A080EED-D62B-4B85-90A6-BC137C4BC956}" destId="{D94C8890-E3F9-4611-BDDC-7454EF777F2E}" srcOrd="1" destOrd="0" presId="urn:microsoft.com/office/officeart/2005/8/layout/vList4"/>
    <dgm:cxn modelId="{1ECB6FDE-D82E-4347-B123-A90DA1A6CBC2}" type="presParOf" srcId="{6A080EED-D62B-4B85-90A6-BC137C4BC956}" destId="{93725AB8-67A8-47F0-A2E8-3DE8FF6CA590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072549-99BC-465C-9B8B-91B7179906CD}">
      <dsp:nvSpPr>
        <dsp:cNvPr id="0" name=""/>
        <dsp:cNvSpPr/>
      </dsp:nvSpPr>
      <dsp:spPr>
        <a:xfrm>
          <a:off x="0" y="0"/>
          <a:ext cx="11449271" cy="16933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rPr>
            <a:t>让运维管理工作更顺畅</a:t>
          </a:r>
          <a:endParaRPr lang="zh-CN" altLang="en-US" sz="2400" kern="1200" dirty="0">
            <a:solidFill>
              <a:srgbClr val="FFFF0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从人员、流程、技术、资源入手，明确职责</a:t>
          </a:r>
          <a:endParaRPr lang="zh-CN" altLang="en-US" sz="1800" kern="1200" dirty="0">
            <a:latin typeface="黑体" panose="02010609060101010101" pitchFamily="49" charset="-122"/>
            <a:ea typeface="黑体" panose="02010609060101010101" pitchFamily="49" charset="-122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明确相关成熟度级别，找到差距</a:t>
          </a:r>
          <a:endParaRPr lang="zh-CN" altLang="en-US" sz="1800" kern="1200" dirty="0">
            <a:latin typeface="黑体" panose="02010609060101010101" pitchFamily="49" charset="-122"/>
            <a:ea typeface="黑体" panose="02010609060101010101" pitchFamily="49" charset="-122"/>
          </a:endParaRPr>
        </a:p>
      </dsp:txBody>
      <dsp:txXfrm>
        <a:off x="2459187" y="0"/>
        <a:ext cx="8990084" cy="1693333"/>
      </dsp:txXfrm>
    </dsp:sp>
    <dsp:sp modelId="{33B68737-B78F-4876-A182-7EE22F41F42C}">
      <dsp:nvSpPr>
        <dsp:cNvPr id="0" name=""/>
        <dsp:cNvSpPr/>
      </dsp:nvSpPr>
      <dsp:spPr>
        <a:xfrm>
          <a:off x="169333" y="169333"/>
          <a:ext cx="2289854" cy="135466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6A2EC0-84C5-4937-B243-8A4EF6FF1F99}">
      <dsp:nvSpPr>
        <dsp:cNvPr id="0" name=""/>
        <dsp:cNvSpPr/>
      </dsp:nvSpPr>
      <dsp:spPr>
        <a:xfrm>
          <a:off x="0" y="1862666"/>
          <a:ext cx="11449271" cy="16933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rPr>
            <a:t>具备行业竞争力</a:t>
          </a:r>
          <a:endParaRPr lang="zh-CN" altLang="en-US" sz="2400" kern="1200" dirty="0">
            <a:solidFill>
              <a:srgbClr val="FFFF0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公司实力和社会认可度的认证</a:t>
          </a:r>
          <a:endParaRPr lang="zh-CN" altLang="en-US" sz="1800" kern="1200" dirty="0">
            <a:latin typeface="黑体" panose="02010609060101010101" pitchFamily="49" charset="-122"/>
            <a:ea typeface="黑体" panose="02010609060101010101" pitchFamily="49" charset="-122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有效管理带来的行业竞争力</a:t>
          </a:r>
          <a:endParaRPr lang="zh-CN" altLang="en-US" sz="1800" kern="1200" dirty="0">
            <a:latin typeface="黑体" panose="02010609060101010101" pitchFamily="49" charset="-122"/>
            <a:ea typeface="黑体" panose="02010609060101010101" pitchFamily="49" charset="-122"/>
          </a:endParaRPr>
        </a:p>
      </dsp:txBody>
      <dsp:txXfrm>
        <a:off x="2459187" y="1862666"/>
        <a:ext cx="8990084" cy="1693333"/>
      </dsp:txXfrm>
    </dsp:sp>
    <dsp:sp modelId="{DE864E8A-8D52-41B1-9DDC-65433F9911D2}">
      <dsp:nvSpPr>
        <dsp:cNvPr id="0" name=""/>
        <dsp:cNvSpPr/>
      </dsp:nvSpPr>
      <dsp:spPr>
        <a:xfrm>
          <a:off x="169333" y="2032000"/>
          <a:ext cx="2289854" cy="135466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2000" b="-22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C07C06-B17E-473C-A172-6AE15F7D1333}">
      <dsp:nvSpPr>
        <dsp:cNvPr id="0" name=""/>
        <dsp:cNvSpPr/>
      </dsp:nvSpPr>
      <dsp:spPr>
        <a:xfrm>
          <a:off x="0" y="3725333"/>
          <a:ext cx="11449271" cy="16933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rPr>
            <a:t>提升</a:t>
          </a:r>
          <a:r>
            <a:rPr lang="en-US" altLang="zh-CN" sz="2400" kern="1200" dirty="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rPr>
            <a:t>IT</a:t>
          </a:r>
          <a:r>
            <a:rPr lang="zh-CN" altLang="en-US" sz="2400" kern="1200" dirty="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rPr>
            <a:t>人员服务意识</a:t>
          </a:r>
          <a:endParaRPr lang="zh-CN" altLang="en-US" sz="2400" kern="1200" dirty="0">
            <a:solidFill>
              <a:srgbClr val="FFFF0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明确对客户的满意度测评与保障</a:t>
          </a:r>
          <a:endParaRPr lang="zh-CN" altLang="en-US" sz="1800" kern="1200" dirty="0">
            <a:latin typeface="黑体" panose="02010609060101010101" pitchFamily="49" charset="-122"/>
            <a:ea typeface="黑体" panose="02010609060101010101" pitchFamily="49" charset="-122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让开发、需求等部门进入到“大运维”管理的线路中</a:t>
          </a:r>
          <a:endParaRPr lang="zh-CN" altLang="en-US" sz="1800" kern="1200" dirty="0">
            <a:latin typeface="黑体" panose="02010609060101010101" pitchFamily="49" charset="-122"/>
            <a:ea typeface="黑体" panose="02010609060101010101" pitchFamily="49" charset="-122"/>
          </a:endParaRPr>
        </a:p>
      </dsp:txBody>
      <dsp:txXfrm>
        <a:off x="2459187" y="3725333"/>
        <a:ext cx="8990084" cy="1693333"/>
      </dsp:txXfrm>
    </dsp:sp>
    <dsp:sp modelId="{D94C8890-E3F9-4611-BDDC-7454EF777F2E}">
      <dsp:nvSpPr>
        <dsp:cNvPr id="0" name=""/>
        <dsp:cNvSpPr/>
      </dsp:nvSpPr>
      <dsp:spPr>
        <a:xfrm>
          <a:off x="169333" y="3894666"/>
          <a:ext cx="2289854" cy="135466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6000" b="-6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072549-99BC-465C-9B8B-91B7179906CD}">
      <dsp:nvSpPr>
        <dsp:cNvPr id="0" name=""/>
        <dsp:cNvSpPr/>
      </dsp:nvSpPr>
      <dsp:spPr>
        <a:xfrm>
          <a:off x="0" y="0"/>
          <a:ext cx="11449271" cy="16933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rPr>
            <a:t>金仕达卫宁（卫宁健康）</a:t>
          </a:r>
          <a:endParaRPr lang="zh-CN" altLang="en-US" sz="2400" kern="1200" dirty="0">
            <a:solidFill>
              <a:srgbClr val="FFFF0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股价在完成北京答辩后，从</a:t>
          </a:r>
          <a:r>
            <a:rPr lang="en-US" altLang="zh-CN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50</a:t>
          </a:r>
          <a:r>
            <a:rPr lang="zh-CN" altLang="en-US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元左右，在</a:t>
          </a:r>
          <a:r>
            <a:rPr lang="en-US" altLang="zh-CN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6</a:t>
          </a:r>
          <a:r>
            <a:rPr lang="zh-CN" altLang="en-US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个月内涨至</a:t>
          </a:r>
          <a:r>
            <a:rPr lang="en-US" altLang="zh-CN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206</a:t>
          </a:r>
          <a:r>
            <a:rPr lang="zh-CN" altLang="en-US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元</a:t>
          </a:r>
          <a:endParaRPr lang="zh-CN" altLang="en-US" sz="1800" kern="1200" dirty="0">
            <a:latin typeface="黑体" panose="02010609060101010101" pitchFamily="49" charset="-122"/>
            <a:ea typeface="黑体" panose="02010609060101010101" pitchFamily="49" charset="-122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公司从一开始的过证为主，向落地实施，从安徽大区到上海大区落地实施</a:t>
          </a:r>
          <a:endParaRPr lang="zh-CN" altLang="en-US" sz="1800" kern="1200" dirty="0">
            <a:latin typeface="黑体" panose="02010609060101010101" pitchFamily="49" charset="-122"/>
            <a:ea typeface="黑体" panose="02010609060101010101" pitchFamily="49" charset="-122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CN" altLang="en-US" sz="1800" kern="1200" dirty="0">
            <a:latin typeface="黑体" panose="02010609060101010101" pitchFamily="49" charset="-122"/>
            <a:ea typeface="黑体" panose="02010609060101010101" pitchFamily="49" charset="-122"/>
          </a:endParaRPr>
        </a:p>
      </dsp:txBody>
      <dsp:txXfrm>
        <a:off x="2459187" y="0"/>
        <a:ext cx="8990084" cy="1693333"/>
      </dsp:txXfrm>
    </dsp:sp>
    <dsp:sp modelId="{33B68737-B78F-4876-A182-7EE22F41F42C}">
      <dsp:nvSpPr>
        <dsp:cNvPr id="0" name=""/>
        <dsp:cNvSpPr/>
      </dsp:nvSpPr>
      <dsp:spPr>
        <a:xfrm>
          <a:off x="169333" y="169333"/>
          <a:ext cx="2289854" cy="1354666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6A2EC0-84C5-4937-B243-8A4EF6FF1F99}">
      <dsp:nvSpPr>
        <dsp:cNvPr id="0" name=""/>
        <dsp:cNvSpPr/>
      </dsp:nvSpPr>
      <dsp:spPr>
        <a:xfrm>
          <a:off x="0" y="1862666"/>
          <a:ext cx="11449271" cy="16933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rPr>
            <a:t>中信信息（信息发展）</a:t>
          </a:r>
          <a:endParaRPr lang="zh-CN" altLang="en-US" sz="2400" kern="1200" dirty="0">
            <a:solidFill>
              <a:srgbClr val="FFFF0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在获得</a:t>
          </a:r>
          <a:r>
            <a:rPr lang="en-US" altLang="zh-CN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ITSS</a:t>
          </a:r>
          <a:r>
            <a:rPr lang="zh-CN" altLang="en-US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二级认证后，股价从</a:t>
          </a:r>
          <a:r>
            <a:rPr lang="en-US" altLang="zh-CN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50</a:t>
          </a:r>
          <a:r>
            <a:rPr lang="zh-CN" altLang="en-US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元左右，在</a:t>
          </a:r>
          <a:r>
            <a:rPr lang="en-US" altLang="zh-CN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6</a:t>
          </a:r>
          <a:r>
            <a:rPr lang="zh-CN" altLang="en-US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个月内涨至</a:t>
          </a:r>
          <a:r>
            <a:rPr lang="en-US" altLang="zh-CN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160</a:t>
          </a:r>
          <a:r>
            <a:rPr lang="zh-CN" altLang="en-US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元</a:t>
          </a:r>
          <a:endParaRPr lang="zh-CN" altLang="en-US" sz="1800" kern="1200" dirty="0">
            <a:latin typeface="黑体" panose="02010609060101010101" pitchFamily="49" charset="-122"/>
            <a:ea typeface="黑体" panose="02010609060101010101" pitchFamily="49" charset="-122"/>
          </a:endParaRPr>
        </a:p>
      </dsp:txBody>
      <dsp:txXfrm>
        <a:off x="2459187" y="1862666"/>
        <a:ext cx="8990084" cy="1693333"/>
      </dsp:txXfrm>
    </dsp:sp>
    <dsp:sp modelId="{DE864E8A-8D52-41B1-9DDC-65433F9911D2}">
      <dsp:nvSpPr>
        <dsp:cNvPr id="0" name=""/>
        <dsp:cNvSpPr/>
      </dsp:nvSpPr>
      <dsp:spPr>
        <a:xfrm>
          <a:off x="169333" y="2032000"/>
          <a:ext cx="2289854" cy="1354666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C07C06-B17E-473C-A172-6AE15F7D1333}">
      <dsp:nvSpPr>
        <dsp:cNvPr id="0" name=""/>
        <dsp:cNvSpPr/>
      </dsp:nvSpPr>
      <dsp:spPr>
        <a:xfrm>
          <a:off x="0" y="3725333"/>
          <a:ext cx="11449271" cy="16933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rPr>
            <a:t>润和软件 （润和软件 </a:t>
          </a:r>
          <a:r>
            <a:rPr lang="en-US" altLang="zh-CN" sz="2400" kern="1200" dirty="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rPr>
            <a:t>+ </a:t>
          </a:r>
          <a:r>
            <a:rPr lang="zh-CN" altLang="en-US" sz="2400" kern="1200" dirty="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rPr>
            <a:t>江苏开拓）</a:t>
          </a:r>
          <a:endParaRPr lang="zh-CN" altLang="en-US" sz="2400" kern="1200" dirty="0">
            <a:solidFill>
              <a:srgbClr val="FFFF00"/>
            </a:solidFill>
            <a:latin typeface="黑体" panose="02010609060101010101" pitchFamily="49" charset="-122"/>
            <a:ea typeface="黑体" panose="02010609060101010101" pitchFamily="49" charset="-122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从开始做</a:t>
          </a:r>
          <a:r>
            <a:rPr lang="en-US" altLang="zh-CN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ITSS</a:t>
          </a:r>
          <a:r>
            <a:rPr lang="zh-CN" altLang="en-US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后的</a:t>
          </a:r>
          <a:r>
            <a:rPr lang="en-US" altLang="zh-CN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6</a:t>
          </a:r>
          <a:r>
            <a:rPr lang="zh-CN" altLang="en-US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个月，股价从</a:t>
          </a:r>
          <a:r>
            <a:rPr lang="en-US" altLang="zh-CN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20</a:t>
          </a:r>
          <a:r>
            <a:rPr lang="zh-CN" altLang="en-US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元左右上涨至</a:t>
          </a:r>
          <a:r>
            <a:rPr lang="en-US" altLang="zh-CN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90</a:t>
          </a:r>
          <a:r>
            <a:rPr lang="zh-CN" altLang="en-US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元</a:t>
          </a:r>
          <a:endParaRPr lang="zh-CN" altLang="en-US" sz="1800" kern="1200" dirty="0">
            <a:latin typeface="黑体" panose="02010609060101010101" pitchFamily="49" charset="-122"/>
            <a:ea typeface="黑体" panose="02010609060101010101" pitchFamily="49" charset="-122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江苏开拓作为旗下分公司，在获得</a:t>
          </a:r>
          <a:r>
            <a:rPr lang="en-US" altLang="zh-CN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ITSS</a:t>
          </a:r>
          <a:r>
            <a:rPr lang="zh-CN" altLang="en-US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二级资质后，全面承担起润和集体所有</a:t>
          </a:r>
          <a:r>
            <a:rPr lang="en-US" altLang="zh-CN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IT</a:t>
          </a:r>
          <a:r>
            <a:rPr lang="zh-CN" altLang="en-US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运维服务。后续不停加强</a:t>
          </a:r>
          <a:r>
            <a:rPr lang="en-US" altLang="zh-CN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ITSS</a:t>
          </a:r>
          <a:r>
            <a:rPr lang="zh-CN" altLang="en-US" sz="18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体系的落地工作</a:t>
          </a:r>
          <a:endParaRPr lang="zh-CN" altLang="en-US" sz="1800" kern="1200" dirty="0">
            <a:latin typeface="黑体" panose="02010609060101010101" pitchFamily="49" charset="-122"/>
            <a:ea typeface="黑体" panose="02010609060101010101" pitchFamily="49" charset="-122"/>
          </a:endParaRPr>
        </a:p>
      </dsp:txBody>
      <dsp:txXfrm>
        <a:off x="2459187" y="3725333"/>
        <a:ext cx="8990084" cy="1693333"/>
      </dsp:txXfrm>
    </dsp:sp>
    <dsp:sp modelId="{D94C8890-E3F9-4611-BDDC-7454EF777F2E}">
      <dsp:nvSpPr>
        <dsp:cNvPr id="0" name=""/>
        <dsp:cNvSpPr/>
      </dsp:nvSpPr>
      <dsp:spPr>
        <a:xfrm>
          <a:off x="169333" y="3894666"/>
          <a:ext cx="2289854" cy="1354666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8D199C-AB03-4B13-8059-AA915833AEAB}" type="datetimeFigureOut">
              <a:rPr lang="zh-CN" altLang="en-US" smtClean="0"/>
              <a:t>16/1/16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99FF19-706D-4E6D-AA42-8A6A18D352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76459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224737-6B14-4E40-9633-BEDA21E776FD}" type="datetimeFigureOut">
              <a:rPr lang="zh-CN" altLang="en-US" smtClean="0"/>
              <a:t>16/1/16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87BF39-D2C7-4A4C-9CB2-85EC9455DE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7035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Relationship Id="rId3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eg"/><Relationship Id="rId3" Type="http://schemas.openxmlformats.org/officeDocument/2006/relationships/image" Target="../media/image5.jpe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0" y="5877272"/>
            <a:ext cx="12192000" cy="9807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NUC</a:t>
            </a:r>
            <a:endParaRPr lang="zh-CN" altLang="en-US" sz="1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447595" y="5013177"/>
            <a:ext cx="9601067" cy="747515"/>
          </a:xfrm>
        </p:spPr>
        <p:txBody>
          <a:bodyPr>
            <a:normAutofit/>
          </a:bodyPr>
          <a:lstStyle>
            <a:lvl1pPr algn="r">
              <a:defRPr sz="2800" b="0" baseline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pic>
        <p:nvPicPr>
          <p:cNvPr id="6" name="图片 5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"/>
            <a:ext cx="12192000" cy="463324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39" y="6237313"/>
            <a:ext cx="1846036" cy="558950"/>
          </a:xfrm>
          <a:prstGeom prst="rect">
            <a:avLst/>
          </a:prstGeom>
        </p:spPr>
      </p:pic>
      <p:sp>
        <p:nvSpPr>
          <p:cNvPr id="9" name="灯片编号占位符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A626D3-6A21-4315-901D-5760DC1B9F9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67608" y="5805264"/>
            <a:ext cx="9505056" cy="432048"/>
          </a:xfrm>
        </p:spPr>
        <p:txBody>
          <a:bodyPr>
            <a:normAutofit/>
          </a:bodyPr>
          <a:lstStyle>
            <a:lvl1pPr marL="0" indent="0" algn="r">
              <a:buNone/>
              <a:defRPr sz="1800">
                <a:solidFill>
                  <a:schemeClr val="accent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 smtClean="0"/>
              <a:t>单击此处编辑母版副标题样式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4945260" y="-27384"/>
            <a:ext cx="7271420" cy="68853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endParaRPr lang="zh-CN" altLang="en-US" sz="1800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35893" y="1268760"/>
            <a:ext cx="7002827" cy="576064"/>
          </a:xfrm>
        </p:spPr>
        <p:txBody>
          <a:bodyPr anchor="t">
            <a:normAutofit/>
          </a:bodyPr>
          <a:lstStyle>
            <a:lvl1pPr algn="r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626356" y="1844824"/>
            <a:ext cx="5518316" cy="360040"/>
          </a:xfrm>
        </p:spPr>
        <p:txBody>
          <a:bodyPr anchor="b"/>
          <a:lstStyle>
            <a:lvl1pPr marL="0" indent="0" algn="r">
              <a:lnSpc>
                <a:spcPct val="100000"/>
              </a:lnSpc>
              <a:buNone/>
              <a:defRPr sz="20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6D3-6A21-4315-901D-5760DC1B9F9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3"/>
          </p:nvPr>
        </p:nvSpPr>
        <p:spPr>
          <a:xfrm>
            <a:off x="5015880" y="6605972"/>
            <a:ext cx="4512501" cy="2160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r>
              <a:rPr lang="en-US" altLang="zh-CN" dirty="0" smtClean="0"/>
              <a:t>NUC – </a:t>
            </a:r>
            <a:r>
              <a:rPr lang="en-US" altLang="zh-CN" b="0" dirty="0" smtClean="0">
                <a:solidFill>
                  <a:schemeClr val="bg1">
                    <a:lumMod val="50000"/>
                  </a:schemeClr>
                </a:solidFill>
              </a:rPr>
              <a:t>Passion, Vision, Determination, and Focus</a:t>
            </a:r>
            <a:endParaRPr lang="zh-CN" altLang="en-US" b="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内容占位符 9"/>
          <p:cNvSpPr>
            <a:spLocks noGrp="1"/>
          </p:cNvSpPr>
          <p:nvPr>
            <p:ph sz="quarter" idx="13"/>
          </p:nvPr>
        </p:nvSpPr>
        <p:spPr>
          <a:xfrm>
            <a:off x="6626357" y="2348880"/>
            <a:ext cx="5444138" cy="3816424"/>
          </a:xfrm>
        </p:spPr>
        <p:txBody>
          <a:bodyPr>
            <a:normAutofit/>
          </a:bodyPr>
          <a:lstStyle>
            <a:lvl1pPr marL="342900" indent="-342900">
              <a:lnSpc>
                <a:spcPct val="200000"/>
              </a:lnSpc>
              <a:buFont typeface="Wingdings" panose="05000000000000000000" pitchFamily="2" charset="2"/>
              <a:buChar char="l"/>
              <a:defRPr sz="1600" spc="200" baseline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28650" indent="-171450">
              <a:lnSpc>
                <a:spcPct val="200000"/>
              </a:lnSpc>
              <a:buFont typeface="Arial" panose="020B0604020202020204" pitchFamily="34" charset="0"/>
              <a:buChar char="•"/>
              <a:defRPr sz="1400" baseline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990600" indent="-180975">
              <a:buFont typeface="Wingdings" panose="05000000000000000000" pitchFamily="2" charset="2"/>
              <a:buChar char="ü"/>
              <a:defRPr sz="1400" baseline="0">
                <a:latin typeface="Arial" panose="020B0604020202020204" pitchFamily="34" charset="0"/>
                <a:ea typeface="微软雅黑" panose="020B0503020204020204" pitchFamily="34" charset="-122"/>
              </a:defRPr>
            </a:lvl3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  <p:cxnSp>
        <p:nvCxnSpPr>
          <p:cNvPr id="14" name="直接连接符 13"/>
          <p:cNvCxnSpPr/>
          <p:nvPr userDrawn="1"/>
        </p:nvCxnSpPr>
        <p:spPr>
          <a:xfrm>
            <a:off x="6626356" y="2276872"/>
            <a:ext cx="55656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图片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535" y="130325"/>
            <a:ext cx="1164901" cy="342925"/>
          </a:xfrm>
          <a:prstGeom prst="rect">
            <a:avLst/>
          </a:prstGeom>
        </p:spPr>
      </p:pic>
      <p:sp>
        <p:nvSpPr>
          <p:cNvPr id="4" name="矩形 3"/>
          <p:cNvSpPr/>
          <p:nvPr userDrawn="1"/>
        </p:nvSpPr>
        <p:spPr>
          <a:xfrm>
            <a:off x="1" y="-27384"/>
            <a:ext cx="4945259" cy="65527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1100" spc="1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146" name="Picture 2" descr="E:\重要备份\资料整理\图库资料\现代商务类\商务洽谈\BM030.jpg"/>
          <p:cNvPicPr>
            <a:picLocks noChangeAspect="1" noChangeArrowheads="1"/>
          </p:cNvPicPr>
          <p:nvPr userDrawn="1"/>
        </p:nvPicPr>
        <p:blipFill rotWithShape="1"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90"/>
          <a:stretch/>
        </p:blipFill>
        <p:spPr bwMode="auto">
          <a:xfrm>
            <a:off x="1" y="-27384"/>
            <a:ext cx="4223791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6D3-6A21-4315-901D-5760DC1B9F9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0" name="内容占位符 9"/>
          <p:cNvSpPr>
            <a:spLocks noGrp="1"/>
          </p:cNvSpPr>
          <p:nvPr>
            <p:ph sz="quarter" idx="13"/>
          </p:nvPr>
        </p:nvSpPr>
        <p:spPr>
          <a:xfrm>
            <a:off x="239350" y="764704"/>
            <a:ext cx="11713301" cy="5544616"/>
          </a:xfrm>
        </p:spPr>
        <p:txBody>
          <a:bodyPr>
            <a:normAutofit/>
          </a:bodyPr>
          <a:lstStyle>
            <a:lvl1pPr marL="342900" indent="-342900">
              <a:buFont typeface="Wingdings" panose="05000000000000000000" pitchFamily="2" charset="2"/>
              <a:buChar char="l"/>
              <a:defRPr sz="1800" b="1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defRPr>
            </a:lvl1pPr>
            <a:lvl2pPr marL="628650" indent="-171450">
              <a:buFont typeface="Arial" panose="020B0604020202020204" pitchFamily="34" charset="0"/>
              <a:buChar char="•"/>
              <a:defRPr sz="1800" baseline="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095375" indent="-285750">
              <a:buFont typeface="Arial" panose="020B0604020202020204" pitchFamily="34" charset="0"/>
              <a:buChar char="•"/>
              <a:defRPr sz="1800" baseline="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  <a:endParaRPr lang="en-US" altLang="zh-CN" dirty="0" smtClean="0"/>
          </a:p>
          <a:p>
            <a:pPr lvl="2"/>
            <a:r>
              <a:rPr lang="zh-CN" altLang="en-US" dirty="0" smtClean="0"/>
              <a:t>第三级</a:t>
            </a: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>
          <a:xfrm>
            <a:off x="997248" y="6453336"/>
            <a:ext cx="7114976" cy="2160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r>
              <a:rPr lang="en-US" altLang="zh-CN" dirty="0" smtClean="0"/>
              <a:t>NUC – </a:t>
            </a:r>
            <a:r>
              <a:rPr lang="en-US" altLang="zh-CN" b="0" dirty="0" smtClean="0">
                <a:solidFill>
                  <a:schemeClr val="bg1">
                    <a:lumMod val="50000"/>
                  </a:schemeClr>
                </a:solidFill>
              </a:rPr>
              <a:t>Passion, Vision, Determination, and Focus</a:t>
            </a:r>
            <a:endParaRPr lang="zh-CN" altLang="en-US" b="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-12号小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6D3-6A21-4315-901D-5760DC1B9F9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0" name="内容占位符 9"/>
          <p:cNvSpPr>
            <a:spLocks noGrp="1"/>
          </p:cNvSpPr>
          <p:nvPr>
            <p:ph sz="quarter" idx="13"/>
          </p:nvPr>
        </p:nvSpPr>
        <p:spPr>
          <a:xfrm>
            <a:off x="239350" y="764704"/>
            <a:ext cx="11713301" cy="5544616"/>
          </a:xfrm>
        </p:spPr>
        <p:txBody>
          <a:bodyPr>
            <a:normAutofit/>
          </a:bodyPr>
          <a:lstStyle>
            <a:lvl1pPr marL="171450" indent="-171450">
              <a:buFont typeface="Wingdings" panose="05000000000000000000" pitchFamily="2" charset="2"/>
              <a:buChar char="l"/>
              <a:defRPr sz="1200" spc="1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28650" indent="-171450">
              <a:buFont typeface="Arial" panose="020B0604020202020204" pitchFamily="34" charset="0"/>
              <a:buChar char="•"/>
              <a:defRPr sz="1050" spc="100" baseline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990600" indent="-180975">
              <a:buFont typeface="Wingdings" panose="05000000000000000000" pitchFamily="2" charset="2"/>
              <a:buChar char="ü"/>
              <a:defRPr sz="1200" baseline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3"/>
          </p:nvPr>
        </p:nvSpPr>
        <p:spPr>
          <a:xfrm>
            <a:off x="997248" y="6453336"/>
            <a:ext cx="7114976" cy="2160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r>
              <a:rPr lang="en-US" altLang="zh-CN" dirty="0" smtClean="0"/>
              <a:t>NUC – </a:t>
            </a:r>
            <a:r>
              <a:rPr lang="en-US" altLang="zh-CN" b="0" dirty="0" smtClean="0">
                <a:solidFill>
                  <a:schemeClr val="bg1">
                    <a:lumMod val="50000"/>
                  </a:schemeClr>
                </a:solidFill>
              </a:rPr>
              <a:t>Passion, Vision, Determination, and Focus</a:t>
            </a:r>
            <a:endParaRPr lang="zh-CN" altLang="en-US" b="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8199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-大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6D3-6A21-4315-901D-5760DC1B9F9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0" name="内容占位符 9"/>
          <p:cNvSpPr>
            <a:spLocks noGrp="1"/>
          </p:cNvSpPr>
          <p:nvPr>
            <p:ph sz="quarter" idx="13"/>
          </p:nvPr>
        </p:nvSpPr>
        <p:spPr>
          <a:xfrm>
            <a:off x="239350" y="764704"/>
            <a:ext cx="11713301" cy="5544616"/>
          </a:xfrm>
        </p:spPr>
        <p:txBody>
          <a:bodyPr>
            <a:normAutofit/>
          </a:bodyPr>
          <a:lstStyle>
            <a:lvl1pPr marL="628650" indent="-628650">
              <a:buFont typeface="Wingdings" panose="05000000000000000000" pitchFamily="2" charset="2"/>
              <a:buChar char="l"/>
              <a:defRPr sz="3200" b="1" spc="3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1162050" indent="-352425">
              <a:buFont typeface="Arial" panose="020B0604020202020204" pitchFamily="34" charset="0"/>
              <a:buChar char="•"/>
              <a:defRPr sz="1800" spc="300" baseline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990600" indent="-180975">
              <a:buFont typeface="Wingdings" panose="05000000000000000000" pitchFamily="2" charset="2"/>
              <a:buChar char="ü"/>
              <a:defRPr sz="1200" baseline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3"/>
          </p:nvPr>
        </p:nvSpPr>
        <p:spPr>
          <a:xfrm>
            <a:off x="997248" y="6453336"/>
            <a:ext cx="7114976" cy="2160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r>
              <a:rPr lang="en-US" altLang="zh-CN" dirty="0" smtClean="0"/>
              <a:t>NUC – </a:t>
            </a:r>
            <a:r>
              <a:rPr lang="en-US" altLang="zh-CN" b="0" dirty="0" smtClean="0">
                <a:solidFill>
                  <a:schemeClr val="bg1">
                    <a:lumMod val="50000"/>
                  </a:schemeClr>
                </a:solidFill>
              </a:rPr>
              <a:t>Passion, Vision, Determination, and Focus</a:t>
            </a:r>
            <a:endParaRPr lang="zh-CN" altLang="en-US" b="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07385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-10号小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6D3-6A21-4315-901D-5760DC1B9F9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0" name="内容占位符 9"/>
          <p:cNvSpPr>
            <a:spLocks noGrp="1"/>
          </p:cNvSpPr>
          <p:nvPr>
            <p:ph sz="quarter" idx="13"/>
          </p:nvPr>
        </p:nvSpPr>
        <p:spPr>
          <a:xfrm>
            <a:off x="239350" y="764704"/>
            <a:ext cx="11713301" cy="5544616"/>
          </a:xfrm>
        </p:spPr>
        <p:txBody>
          <a:bodyPr>
            <a:normAutofit/>
          </a:bodyPr>
          <a:lstStyle>
            <a:lvl1pPr marL="0" indent="0">
              <a:buFont typeface="Wingdings" panose="05000000000000000000" pitchFamily="2" charset="2"/>
              <a:buNone/>
              <a:defRPr sz="105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Font typeface="Arial" panose="020B0604020202020204" pitchFamily="34" charset="0"/>
              <a:buNone/>
              <a:defRPr sz="1050" baseline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990600" indent="-180975">
              <a:buFont typeface="Wingdings" panose="05000000000000000000" pitchFamily="2" charset="2"/>
              <a:buChar char="ü"/>
              <a:defRPr sz="1200" baseline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3"/>
          </p:nvPr>
        </p:nvSpPr>
        <p:spPr>
          <a:xfrm>
            <a:off x="997248" y="6453336"/>
            <a:ext cx="7114976" cy="2160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r>
              <a:rPr lang="en-US" altLang="zh-CN" dirty="0" smtClean="0"/>
              <a:t>NUC – </a:t>
            </a:r>
            <a:r>
              <a:rPr lang="en-US" altLang="zh-CN" b="0" dirty="0" smtClean="0">
                <a:solidFill>
                  <a:schemeClr val="bg1">
                    <a:lumMod val="50000"/>
                  </a:schemeClr>
                </a:solidFill>
              </a:rPr>
              <a:t>Passion, Vision, Determination, and Focus</a:t>
            </a:r>
            <a:endParaRPr lang="zh-CN" altLang="en-US" b="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93379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6D3-6A21-4315-901D-5760DC1B9F9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3"/>
          </p:nvPr>
        </p:nvSpPr>
        <p:spPr>
          <a:xfrm>
            <a:off x="997248" y="6453336"/>
            <a:ext cx="7114976" cy="2160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r>
              <a:rPr lang="en-US" altLang="zh-CN" dirty="0" smtClean="0"/>
              <a:t>NUC – </a:t>
            </a:r>
            <a:r>
              <a:rPr lang="en-US" altLang="zh-CN" b="0" dirty="0" smtClean="0">
                <a:solidFill>
                  <a:schemeClr val="bg1">
                    <a:lumMod val="50000"/>
                  </a:schemeClr>
                </a:solidFill>
              </a:rPr>
              <a:t>Passion, Vision, Determination, and Focus</a:t>
            </a:r>
            <a:endParaRPr lang="zh-CN" altLang="en-US" b="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6D3-6A21-4315-901D-5760DC1B9F9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0" y="404664"/>
            <a:ext cx="12192000" cy="11521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" name="矩形 1"/>
          <p:cNvSpPr/>
          <p:nvPr userDrawn="1"/>
        </p:nvSpPr>
        <p:spPr>
          <a:xfrm>
            <a:off x="0" y="0"/>
            <a:ext cx="12192000" cy="6206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3"/>
          </p:nvPr>
        </p:nvSpPr>
        <p:spPr>
          <a:xfrm>
            <a:off x="997248" y="6453336"/>
            <a:ext cx="7114976" cy="2160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r>
              <a:rPr lang="en-US" altLang="zh-CN" dirty="0" smtClean="0"/>
              <a:t>NUC – </a:t>
            </a:r>
            <a:r>
              <a:rPr lang="en-US" altLang="zh-CN" b="0" dirty="0" smtClean="0">
                <a:solidFill>
                  <a:schemeClr val="bg1">
                    <a:lumMod val="50000"/>
                  </a:schemeClr>
                </a:solidFill>
              </a:rPr>
              <a:t>Passion, Vision, Determination, and Focus</a:t>
            </a:r>
            <a:endParaRPr lang="zh-CN" altLang="en-US" b="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A626D3-6A21-4315-901D-5760DC1B9F9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TextBox 5"/>
          <p:cNvSpPr txBox="1"/>
          <p:nvPr userDrawn="1"/>
        </p:nvSpPr>
        <p:spPr>
          <a:xfrm>
            <a:off x="2447595" y="4941168"/>
            <a:ext cx="729681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谢谢您支持北宙的智慧事业！</a:t>
            </a:r>
            <a:endParaRPr lang="en-US" altLang="zh-CN" sz="1600" dirty="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</a:rPr>
              <a:t>Thank</a:t>
            </a:r>
            <a:r>
              <a:rPr lang="en-US" altLang="zh-CN" sz="1200" baseline="0" dirty="0" smtClean="0">
                <a:solidFill>
                  <a:schemeClr val="bg1"/>
                </a:solidFill>
              </a:rPr>
              <a:t> you for your supporting to NUC smarter cause!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7" name="组合 6"/>
          <p:cNvGrpSpPr/>
          <p:nvPr userDrawn="1"/>
        </p:nvGrpSpPr>
        <p:grpSpPr>
          <a:xfrm>
            <a:off x="4175613" y="1393490"/>
            <a:ext cx="3842916" cy="2872142"/>
            <a:chOff x="3131708" y="1925084"/>
            <a:chExt cx="2882187" cy="2872142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8" name="新月形 7"/>
            <p:cNvSpPr/>
            <p:nvPr/>
          </p:nvSpPr>
          <p:spPr>
            <a:xfrm rot="20751297">
              <a:off x="3131708" y="2126690"/>
              <a:ext cx="1331655" cy="2663311"/>
            </a:xfrm>
            <a:prstGeom prst="moon">
              <a:avLst>
                <a:gd name="adj" fmla="val 15190"/>
              </a:avLst>
            </a:prstGeom>
            <a:ln/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9" name="新月形 8"/>
            <p:cNvSpPr/>
            <p:nvPr/>
          </p:nvSpPr>
          <p:spPr>
            <a:xfrm rot="4551297">
              <a:off x="3813700" y="1259257"/>
              <a:ext cx="1331655" cy="2663310"/>
            </a:xfrm>
            <a:prstGeom prst="moon">
              <a:avLst>
                <a:gd name="adj" fmla="val 15190"/>
              </a:avLst>
            </a:prstGeom>
            <a:ln/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0" name="新月形 9"/>
            <p:cNvSpPr/>
            <p:nvPr/>
          </p:nvSpPr>
          <p:spPr>
            <a:xfrm rot="9951297">
              <a:off x="4682240" y="1941956"/>
              <a:ext cx="1331655" cy="2663311"/>
            </a:xfrm>
            <a:prstGeom prst="moon">
              <a:avLst>
                <a:gd name="adj" fmla="val 15190"/>
              </a:avLst>
            </a:prstGeom>
            <a:ln/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1" name="新月形 10"/>
            <p:cNvSpPr/>
            <p:nvPr/>
          </p:nvSpPr>
          <p:spPr>
            <a:xfrm rot="15351297">
              <a:off x="4011669" y="2799744"/>
              <a:ext cx="1331655" cy="2663310"/>
            </a:xfrm>
            <a:prstGeom prst="moon">
              <a:avLst>
                <a:gd name="adj" fmla="val 15190"/>
              </a:avLst>
            </a:prstGeom>
            <a:ln/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  <p:sp>
        <p:nvSpPr>
          <p:cNvPr id="12" name="TextBox 11"/>
          <p:cNvSpPr txBox="1">
            <a:spLocks noChangeArrowheads="1"/>
          </p:cNvSpPr>
          <p:nvPr userDrawn="1"/>
        </p:nvSpPr>
        <p:spPr bwMode="auto">
          <a:xfrm flipH="1">
            <a:off x="8352251" y="1196753"/>
            <a:ext cx="2722453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defRPr/>
            </a:pPr>
            <a:r>
              <a:rPr lang="zh-CN" altLang="en-US" sz="1200" kern="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我们的讲解是否清楚？</a:t>
            </a:r>
            <a:endParaRPr lang="en-US" altLang="zh-CN" sz="1200" kern="0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defRPr/>
            </a:pPr>
            <a:r>
              <a:rPr lang="en-US" altLang="zh-CN" sz="1200" kern="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Did you get our ideas?</a:t>
            </a:r>
            <a:r>
              <a:rPr lang="zh-CN" altLang="en-US" sz="1200" kern="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endParaRPr lang="en-US" altLang="zh-CN" sz="1200" kern="0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3" name="直接连接符 12"/>
          <p:cNvCxnSpPr/>
          <p:nvPr userDrawn="1"/>
        </p:nvCxnSpPr>
        <p:spPr>
          <a:xfrm flipH="1">
            <a:off x="690034" y="2251316"/>
            <a:ext cx="3718348" cy="0"/>
          </a:xfrm>
          <a:prstGeom prst="line">
            <a:avLst/>
          </a:prstGeom>
          <a:ln w="12700">
            <a:solidFill>
              <a:schemeClr val="accent1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 userDrawn="1"/>
        </p:nvCxnSpPr>
        <p:spPr>
          <a:xfrm flipH="1">
            <a:off x="1384383" y="3901995"/>
            <a:ext cx="3528000" cy="0"/>
          </a:xfrm>
          <a:prstGeom prst="line">
            <a:avLst/>
          </a:prstGeom>
          <a:ln w="12700">
            <a:solidFill>
              <a:schemeClr val="accent1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 userDrawn="1"/>
        </p:nvCxnSpPr>
        <p:spPr>
          <a:xfrm flipH="1">
            <a:off x="7248128" y="1701333"/>
            <a:ext cx="3787224" cy="0"/>
          </a:xfrm>
          <a:prstGeom prst="line">
            <a:avLst/>
          </a:prstGeom>
          <a:ln w="12700">
            <a:solidFill>
              <a:schemeClr val="accent1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 userDrawn="1"/>
        </p:nvCxnSpPr>
        <p:spPr>
          <a:xfrm flipH="1">
            <a:off x="7747789" y="3480257"/>
            <a:ext cx="3280793" cy="0"/>
          </a:xfrm>
          <a:prstGeom prst="line">
            <a:avLst/>
          </a:prstGeom>
          <a:ln w="12700">
            <a:solidFill>
              <a:schemeClr val="accent1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1"/>
          <p:cNvSpPr txBox="1">
            <a:spLocks noChangeArrowheads="1"/>
          </p:cNvSpPr>
          <p:nvPr userDrawn="1"/>
        </p:nvSpPr>
        <p:spPr bwMode="auto">
          <a:xfrm flipH="1">
            <a:off x="815413" y="1728405"/>
            <a:ext cx="3671756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defRPr/>
            </a:pPr>
            <a:r>
              <a:rPr lang="zh-CN" altLang="en-US" sz="1200" kern="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我们是否解答</a:t>
            </a:r>
            <a:r>
              <a:rPr lang="zh-CN" altLang="en-US" sz="1200" kern="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了</a:t>
            </a:r>
            <a:r>
              <a:rPr lang="zh-CN" altLang="en-US" sz="1200" kern="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您的困惑？</a:t>
            </a:r>
            <a:endParaRPr lang="en-US" altLang="zh-CN" sz="1200" kern="0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defRPr/>
            </a:pPr>
            <a:r>
              <a:rPr lang="en-US" altLang="zh-CN" sz="1200" kern="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Did we answer your confusion</a:t>
            </a:r>
            <a:r>
              <a:rPr lang="zh-CN" altLang="en-US" sz="1200" kern="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？    </a:t>
            </a:r>
            <a:endParaRPr lang="en-US" altLang="zh-CN" sz="1200" kern="0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1"/>
          <p:cNvSpPr txBox="1">
            <a:spLocks noChangeArrowheads="1"/>
          </p:cNvSpPr>
          <p:nvPr userDrawn="1"/>
        </p:nvSpPr>
        <p:spPr bwMode="auto">
          <a:xfrm flipH="1">
            <a:off x="1343472" y="3430529"/>
            <a:ext cx="2722453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defRPr/>
            </a:pPr>
            <a:r>
              <a:rPr lang="zh-CN" altLang="en-US" sz="1200" kern="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您是否还有其它问题？</a:t>
            </a:r>
            <a:endParaRPr lang="en-US" altLang="zh-CN" sz="1200" kern="0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defRPr/>
            </a:pPr>
            <a:r>
              <a:rPr lang="en-US" altLang="zh-CN" sz="1200" kern="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Any other questions?</a:t>
            </a:r>
            <a:r>
              <a:rPr lang="zh-CN" altLang="en-US" sz="1200" kern="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endParaRPr lang="en-US" altLang="zh-CN" sz="1200" kern="0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1"/>
          <p:cNvSpPr txBox="1">
            <a:spLocks noChangeArrowheads="1"/>
          </p:cNvSpPr>
          <p:nvPr userDrawn="1"/>
        </p:nvSpPr>
        <p:spPr bwMode="auto">
          <a:xfrm flipH="1">
            <a:off x="8942166" y="2967640"/>
            <a:ext cx="2722453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defRPr/>
            </a:pPr>
            <a:r>
              <a:rPr lang="zh-CN" altLang="en-US" sz="1200" kern="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怎么联系我们？</a:t>
            </a:r>
            <a:endParaRPr lang="en-US" altLang="zh-CN" sz="1200" kern="0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defRPr/>
            </a:pPr>
            <a:r>
              <a:rPr lang="en-US" altLang="zh-CN" sz="1200" kern="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How to Contact us?</a:t>
            </a:r>
            <a:r>
              <a:rPr lang="zh-CN" altLang="en-US" sz="1200" kern="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endParaRPr lang="en-US" altLang="zh-CN" sz="1200" kern="0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4840849" y="2479843"/>
            <a:ext cx="251030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Thank You</a:t>
            </a:r>
            <a:endParaRPr lang="zh-CN" altLang="en-U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21" name="内容占位符 9"/>
          <p:cNvSpPr>
            <a:spLocks noGrp="1"/>
          </p:cNvSpPr>
          <p:nvPr>
            <p:ph sz="quarter" idx="13"/>
          </p:nvPr>
        </p:nvSpPr>
        <p:spPr>
          <a:xfrm>
            <a:off x="3120899" y="5085184"/>
            <a:ext cx="6143453" cy="1296144"/>
          </a:xfrm>
        </p:spPr>
        <p:txBody>
          <a:bodyPr>
            <a:normAutofit/>
          </a:bodyPr>
          <a:lstStyle>
            <a:lvl1pPr marL="0" indent="0" algn="ctr">
              <a:buFont typeface="Wingdings" panose="05000000000000000000" pitchFamily="2" charset="2"/>
              <a:buNone/>
              <a:defRPr sz="1400" baseline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628650" indent="-171450">
              <a:buFont typeface="Arial" panose="020B0604020202020204" pitchFamily="34" charset="0"/>
              <a:buChar char="•"/>
              <a:defRPr sz="1400" baseline="0">
                <a:latin typeface="Arial" panose="020B0604020202020204" pitchFamily="34" charset="0"/>
              </a:defRPr>
            </a:lvl2pPr>
            <a:lvl3pPr marL="990600" indent="-180975">
              <a:buFont typeface="Wingdings" panose="05000000000000000000" pitchFamily="2" charset="2"/>
              <a:buChar char="ü"/>
              <a:defRPr sz="1400" baseline="0">
                <a:latin typeface="Arial" panose="020B0604020202020204" pitchFamily="34" charset="0"/>
                <a:ea typeface="微软雅黑" panose="020B0503020204020204" pitchFamily="34" charset="-122"/>
              </a:defRPr>
            </a:lvl3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2" name="页脚占位符 4"/>
          <p:cNvSpPr>
            <a:spLocks noGrp="1"/>
          </p:cNvSpPr>
          <p:nvPr>
            <p:ph type="ftr" sz="quarter" idx="3"/>
          </p:nvPr>
        </p:nvSpPr>
        <p:spPr>
          <a:xfrm>
            <a:off x="997248" y="6453336"/>
            <a:ext cx="7114976" cy="2160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r>
              <a:rPr lang="en-US" altLang="zh-CN" dirty="0" smtClean="0"/>
              <a:t>NUC – </a:t>
            </a:r>
            <a:r>
              <a:rPr lang="en-US" altLang="zh-CN" b="0" dirty="0" smtClean="0">
                <a:solidFill>
                  <a:schemeClr val="bg1">
                    <a:lumMod val="50000"/>
                  </a:schemeClr>
                </a:solidFill>
              </a:rPr>
              <a:t>Passion, Vision, Determination, and Focus</a:t>
            </a:r>
            <a:endParaRPr lang="zh-CN" altLang="en-US" b="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22390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theme" Target="../theme/theme1.xml"/><Relationship Id="rId11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7328" y="116633"/>
            <a:ext cx="7874229" cy="4423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39350" y="836712"/>
            <a:ext cx="11713301" cy="52894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marL="742950" lvl="1" indent="-285750" algn="l" defTabSz="914400" rtl="0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zh-CN" altLang="en-US" dirty="0" smtClean="0"/>
              <a:t>第二级</a:t>
            </a:r>
          </a:p>
          <a:p>
            <a:pPr marL="1162050" lvl="2" indent="-247650" algn="l" defTabSz="914400" rtl="0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zh-CN" altLang="en-US" dirty="0" smtClean="0"/>
              <a:t>第三级</a:t>
            </a:r>
          </a:p>
          <a:p>
            <a:pPr marL="1524000" lvl="3" indent="-152400" algn="l" defTabSz="914400" rtl="0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zh-CN" altLang="en-US" dirty="0" smtClean="0"/>
              <a:t>第四级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997248" y="6453336"/>
            <a:ext cx="7114976" cy="2160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r>
              <a:rPr lang="en-US" altLang="zh-CN" dirty="0" smtClean="0"/>
              <a:t>NUC – </a:t>
            </a:r>
            <a:r>
              <a:rPr lang="en-US" altLang="zh-CN" b="0" dirty="0" smtClean="0">
                <a:solidFill>
                  <a:schemeClr val="bg1">
                    <a:lumMod val="50000"/>
                  </a:schemeClr>
                </a:solidFill>
              </a:rPr>
              <a:t>Passion, Vision, Determination, and Focus</a:t>
            </a:r>
            <a:endParaRPr lang="zh-CN" altLang="en-US" b="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992544" y="6617244"/>
            <a:ext cx="1152128" cy="1961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1" baseline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defRPr>
            </a:lvl1pPr>
          </a:lstStyle>
          <a:p>
            <a:fld id="{23A626D3-6A21-4315-901D-5760DC1B9F9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2735627" y="0"/>
            <a:ext cx="5472608" cy="1303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0" y="548680"/>
            <a:ext cx="1219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图片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2543" y="130325"/>
            <a:ext cx="1092893" cy="342925"/>
          </a:xfrm>
          <a:prstGeom prst="rect">
            <a:avLst/>
          </a:prstGeom>
        </p:spPr>
      </p:pic>
      <p:cxnSp>
        <p:nvCxnSpPr>
          <p:cNvPr id="18" name="直接连接符 17"/>
          <p:cNvCxnSpPr/>
          <p:nvPr/>
        </p:nvCxnSpPr>
        <p:spPr>
          <a:xfrm>
            <a:off x="0" y="6453336"/>
            <a:ext cx="1219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7" r:id="rId4"/>
    <p:sldLayoutId id="2147483659" r:id="rId5"/>
    <p:sldLayoutId id="2147483658" r:id="rId6"/>
    <p:sldLayoutId id="2147483654" r:id="rId7"/>
    <p:sldLayoutId id="2147483655" r:id="rId8"/>
    <p:sldLayoutId id="2147483656" r:id="rId9"/>
  </p:sldLayoutIdLst>
  <p:timing>
    <p:tnLst>
      <p:par>
        <p:cTn xmlns:p14="http://schemas.microsoft.com/office/powerpoint/2010/main" id="1" dur="indefinite" restart="never" nodeType="tmRoot"/>
      </p:par>
    </p:tnLst>
  </p:timing>
  <p:hf hdr="0" dt="0"/>
  <p:txStyles>
    <p:titleStyle>
      <a:lvl1pPr algn="l" defTabSz="914400" rtl="0" eaLnBrk="1" latinLnBrk="0" hangingPunct="1">
        <a:spcBef>
          <a:spcPct val="0"/>
        </a:spcBef>
        <a:buNone/>
        <a:defRPr sz="1800" b="1" kern="1200" baseline="0">
          <a:solidFill>
            <a:schemeClr val="tx1">
              <a:lumMod val="95000"/>
              <a:lumOff val="5000"/>
            </a:schemeClr>
          </a:solidFill>
          <a:latin typeface="Arial" panose="020B0604020202020204" pitchFamily="34" charset="0"/>
          <a:ea typeface="黑体" panose="02010609060101010101" pitchFamily="49" charset="-122"/>
          <a:cs typeface="+mj-cs"/>
        </a:defRPr>
      </a:lvl1pPr>
    </p:titleStyle>
    <p:bodyStyle>
      <a:lvl1pPr marL="342900" indent="-342900" algn="l" defTabSz="914400" rtl="0" eaLnBrk="1" latinLnBrk="0" hangingPunct="1">
        <a:lnSpc>
          <a:spcPct val="150000"/>
        </a:lnSpc>
        <a:spcBef>
          <a:spcPct val="20000"/>
        </a:spcBef>
        <a:buClr>
          <a:schemeClr val="accent1">
            <a:lumMod val="75000"/>
          </a:schemeClr>
        </a:buClr>
        <a:buFont typeface="黑体" panose="02010609060101010101" pitchFamily="49" charset="-122"/>
        <a:buChar char="→"/>
        <a:defRPr sz="1800" kern="1200">
          <a:solidFill>
            <a:schemeClr val="accent1">
              <a:lumMod val="75000"/>
            </a:schemeClr>
          </a:solidFill>
          <a:latin typeface="黑体" panose="02010609060101010101" pitchFamily="49" charset="-122"/>
          <a:ea typeface="黑体" panose="02010609060101010101" pitchFamily="49" charset="-122"/>
          <a:cs typeface="+mn-cs"/>
        </a:defRPr>
      </a:lvl1pPr>
      <a:lvl2pPr marL="914400" indent="-457200" algn="l" defTabSz="914400" rtl="0" eaLnBrk="1" latinLnBrk="0" hangingPunct="1">
        <a:lnSpc>
          <a:spcPct val="150000"/>
        </a:lnSpc>
        <a:spcBef>
          <a:spcPct val="20000"/>
        </a:spcBef>
        <a:buFont typeface="+mj-lt"/>
        <a:buAutoNum type="arabicPeriod"/>
        <a:defRPr lang="zh-CN" altLang="en-US" sz="1800" kern="1200" dirty="0" smtClean="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n-cs"/>
        </a:defRPr>
      </a:lvl2pPr>
      <a:lvl3pPr marL="1371600" indent="-457200" algn="l" defTabSz="914400" rtl="0" eaLnBrk="1" latinLnBrk="0" hangingPunct="1">
        <a:lnSpc>
          <a:spcPct val="150000"/>
        </a:lnSpc>
        <a:spcBef>
          <a:spcPct val="20000"/>
        </a:spcBef>
        <a:buFont typeface="+mj-lt"/>
        <a:buAutoNum type="alphaLcPeriod"/>
        <a:defRPr lang="zh-CN" altLang="en-US" sz="1800" kern="1200" dirty="0" smtClean="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n-cs"/>
        </a:defRPr>
      </a:lvl3pPr>
      <a:lvl4pPr marL="1657350" indent="-285750" algn="l" defTabSz="914400" rtl="0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•"/>
        <a:defRPr lang="zh-CN" altLang="en-US" sz="1800" kern="1200" dirty="0" smtClean="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»"/>
        <a:defRPr lang="zh-CN" altLang="en-US" sz="1800" kern="1200" dirty="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hyperlink" Target="http://www.itss.cn/itss_webmap/itss_tzggcd/2015/01/28/61815bc05e0f448395bd3b2e253659e3.html?cdm=itss_tzgg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7.xml"/><Relationship Id="rId2" Type="http://schemas.openxmlformats.org/officeDocument/2006/relationships/diagramData" Target="../diagrams/data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7.xml"/><Relationship Id="rId2" Type="http://schemas.openxmlformats.org/officeDocument/2006/relationships/diagramData" Target="../diagrams/data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ctrTitle"/>
          </p:nvPr>
        </p:nvSpPr>
        <p:spPr>
          <a:xfrm>
            <a:off x="2423592" y="5013176"/>
            <a:ext cx="9601067" cy="747515"/>
          </a:xfrm>
        </p:spPr>
        <p:txBody>
          <a:bodyPr/>
          <a:lstStyle/>
          <a:p>
            <a:r>
              <a:rPr lang="zh-CN" altLang="en-US" dirty="0"/>
              <a:t>浅谈</a:t>
            </a:r>
            <a:r>
              <a:rPr lang="en-US" altLang="zh-CN" dirty="0" smtClean="0"/>
              <a:t>ITSS (Information Technology Service Standard)</a:t>
            </a:r>
            <a:endParaRPr lang="zh-CN" altLang="en-US" dirty="0"/>
          </a:p>
        </p:txBody>
      </p:sp>
      <p:sp>
        <p:nvSpPr>
          <p:cNvPr id="7" name="副标题 6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zh-CN" altLang="en-US" dirty="0" smtClean="0"/>
              <a:t>上海北宙企业管理咨询有限公司 </a:t>
            </a:r>
            <a:r>
              <a:rPr lang="zh-CN" altLang="en-US" dirty="0"/>
              <a:t>戚依军</a:t>
            </a:r>
            <a:r>
              <a:rPr lang="en-US" altLang="zh-CN" dirty="0"/>
              <a:t>/</a:t>
            </a:r>
            <a:r>
              <a:rPr lang="en-US" altLang="zh-CN" dirty="0" smtClean="0"/>
              <a:t>Raymond Qi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815674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 smtClean="0"/>
              <a:t>议  程</a:t>
            </a:r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zh-CN" dirty="0" smtClean="0"/>
              <a:t>Agenda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6D3-6A21-4315-901D-5760DC1B9F9F}" type="slidenum">
              <a:rPr lang="zh-CN" altLang="en-US" smtClean="0"/>
              <a:pPr/>
              <a:t>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zh-CN" dirty="0" smtClean="0"/>
              <a:t>NUC – </a:t>
            </a:r>
            <a:r>
              <a:rPr lang="en-US" altLang="zh-CN" b="0" dirty="0" smtClean="0">
                <a:solidFill>
                  <a:schemeClr val="bg1">
                    <a:lumMod val="50000"/>
                  </a:schemeClr>
                </a:solidFill>
              </a:rPr>
              <a:t>North Universe Consultant</a:t>
            </a:r>
            <a:endParaRPr lang="zh-CN" altLang="en-US" b="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zh-CN" altLang="en-US" b="1" dirty="0" smtClean="0">
                <a:solidFill>
                  <a:srgbClr val="FF0000"/>
                </a:solidFill>
              </a:rPr>
              <a:t>什么是</a:t>
            </a:r>
            <a:r>
              <a:rPr lang="en-US" altLang="zh-CN" b="1" dirty="0" smtClean="0">
                <a:solidFill>
                  <a:srgbClr val="FF0000"/>
                </a:solidFill>
              </a:rPr>
              <a:t>ITSS</a:t>
            </a:r>
          </a:p>
          <a:p>
            <a:r>
              <a:rPr lang="zh-CN" altLang="en-US" dirty="0" smtClean="0"/>
              <a:t>为什么要实施</a:t>
            </a:r>
            <a:r>
              <a:rPr lang="en-US" altLang="zh-CN" dirty="0" smtClean="0"/>
              <a:t>ITSS</a:t>
            </a:r>
          </a:p>
          <a:p>
            <a:r>
              <a:rPr lang="zh-CN" altLang="en-US" dirty="0"/>
              <a:t>一</a:t>
            </a:r>
            <a:r>
              <a:rPr lang="zh-CN" altLang="en-US" dirty="0" smtClean="0"/>
              <a:t>个咨询老师对</a:t>
            </a:r>
            <a:r>
              <a:rPr lang="en-US" altLang="zh-CN" dirty="0" smtClean="0"/>
              <a:t>ITSS</a:t>
            </a:r>
            <a:r>
              <a:rPr lang="zh-CN" altLang="en-US" dirty="0" smtClean="0"/>
              <a:t>的看法</a:t>
            </a: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23100367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一</a:t>
            </a:r>
            <a:r>
              <a:rPr lang="zh-CN" altLang="en-US" dirty="0" smtClean="0"/>
              <a:t>个重要的说明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6D3-6A21-4315-901D-5760DC1B9F9F}" type="slidenum">
              <a:rPr lang="zh-CN" altLang="en-US" smtClean="0"/>
              <a:pPr/>
              <a:t>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zh-CN" smtClean="0"/>
              <a:t>NUC – </a:t>
            </a:r>
            <a:r>
              <a:rPr lang="en-US" altLang="zh-CN" b="0" smtClean="0">
                <a:solidFill>
                  <a:schemeClr val="bg1">
                    <a:lumMod val="50000"/>
                  </a:schemeClr>
                </a:solidFill>
              </a:rPr>
              <a:t>Passion, Vision, Determination, and Focus</a:t>
            </a:r>
            <a:endParaRPr lang="zh-CN" altLang="en-US" b="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63352" y="548680"/>
            <a:ext cx="11233248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ITSS – </a:t>
            </a:r>
            <a:r>
              <a:rPr lang="zh-CN" altLang="en-US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信息技术服务标准</a:t>
            </a:r>
            <a:r>
              <a:rPr lang="en-US" altLang="zh-CN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  <a:p>
            <a:pPr>
              <a:lnSpc>
                <a:spcPct val="250000"/>
              </a:lnSpc>
            </a:pPr>
            <a:r>
              <a:rPr lang="zh-CN" altLang="en-US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目前大家常说的“通过</a:t>
            </a:r>
            <a:r>
              <a:rPr lang="en-US" altLang="zh-CN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ITSS</a:t>
            </a:r>
            <a:r>
              <a:rPr lang="zh-CN" altLang="en-US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endParaRPr lang="en-US" altLang="zh-CN" sz="36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250000"/>
              </a:lnSpc>
            </a:pPr>
            <a:r>
              <a:rPr lang="zh-CN" altLang="en-US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  其实主要指的是</a:t>
            </a:r>
            <a:endParaRPr lang="en-US" altLang="zh-CN" sz="36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250000"/>
              </a:lnSpc>
            </a:pPr>
            <a:r>
              <a:rPr lang="en-US" altLang="zh-CN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en-US" altLang="zh-CN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信息技术服务运行维护</a:t>
            </a:r>
            <a:r>
              <a:rPr lang="en-US" altLang="zh-CN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通用要求</a:t>
            </a:r>
            <a:r>
              <a:rPr lang="en-US" altLang="zh-CN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</a:p>
          <a:p>
            <a:pPr>
              <a:lnSpc>
                <a:spcPct val="250000"/>
              </a:lnSpc>
            </a:pPr>
            <a:endParaRPr lang="zh-CN" altLang="en-US" sz="4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0216" y="1072006"/>
            <a:ext cx="2785492" cy="2785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4861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ITSS </a:t>
            </a:r>
            <a:r>
              <a:rPr lang="zh-CN" altLang="en-US" dirty="0" smtClean="0"/>
              <a:t>概览</a:t>
            </a:r>
            <a:endParaRPr lang="zh-CN" altLang="en-US" dirty="0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6D3-6A21-4315-901D-5760DC1B9F9F}" type="slidenum">
              <a:rPr lang="zh-CN" altLang="en-US" smtClean="0"/>
              <a:pPr/>
              <a:t>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zh-CN" smtClean="0"/>
              <a:t>NUC – </a:t>
            </a:r>
            <a:r>
              <a:rPr lang="en-US" altLang="zh-CN" b="0" smtClean="0">
                <a:solidFill>
                  <a:schemeClr val="bg1">
                    <a:lumMod val="50000"/>
                  </a:schemeClr>
                </a:solidFill>
              </a:rPr>
              <a:t>Passion, Vision, Determination, and Focus</a:t>
            </a:r>
            <a:endParaRPr lang="zh-CN" altLang="en-US" b="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119336" y="764704"/>
            <a:ext cx="252028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特点：</a:t>
            </a: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作为标准群，具有多个标准，具有整合性的益处。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针对中国的实际情况与可操作性，提出了人员、流程、资源、技术四要素的概念。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具有可操作性的标准。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对服务质量、人员均有特定的标准。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600232"/>
            <a:ext cx="8352928" cy="5861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1089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ITSS</a:t>
            </a:r>
            <a:r>
              <a:rPr lang="zh-CN" altLang="en-US" dirty="0" smtClean="0"/>
              <a:t>服务能力模型</a:t>
            </a:r>
            <a:endParaRPr lang="zh-CN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6D3-6A21-4315-901D-5760DC1B9F9F}" type="slidenum">
              <a:rPr lang="zh-CN" altLang="en-US" smtClean="0"/>
              <a:pPr/>
              <a:t>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zh-CN" smtClean="0"/>
              <a:t>NUC – </a:t>
            </a:r>
            <a:r>
              <a:rPr lang="en-US" altLang="zh-CN" b="0" smtClean="0">
                <a:solidFill>
                  <a:schemeClr val="bg1">
                    <a:lumMod val="50000"/>
                  </a:schemeClr>
                </a:solidFill>
              </a:rPr>
              <a:t>Passion, Vision, Determination, and Focus</a:t>
            </a:r>
            <a:endParaRPr lang="zh-CN" altLang="en-US" b="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7649" y="838559"/>
            <a:ext cx="6292008" cy="4678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1"/>
          <p:cNvSpPr txBox="1">
            <a:spLocks noChangeArrowheads="1"/>
          </p:cNvSpPr>
          <p:nvPr/>
        </p:nvSpPr>
        <p:spPr bwMode="auto">
          <a:xfrm>
            <a:off x="4511824" y="5841207"/>
            <a:ext cx="3359149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150000"/>
              </a:lnSpc>
              <a:spcBef>
                <a:spcPct val="20000"/>
              </a:spcBef>
            </a:pP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ITSS</a:t>
            </a:r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服务能力模型</a:t>
            </a:r>
          </a:p>
        </p:txBody>
      </p:sp>
    </p:spTree>
    <p:extLst>
      <p:ext uri="{BB962C8B-B14F-4D97-AF65-F5344CB8AC3E}">
        <p14:creationId xmlns:p14="http://schemas.microsoft.com/office/powerpoint/2010/main" val="24779021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下面看看什么是运维通用要求</a:t>
            </a:r>
            <a:endParaRPr lang="zh-CN" altLang="en-US" dirty="0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6D3-6A21-4315-901D-5760DC1B9F9F}" type="slidenum">
              <a:rPr lang="zh-CN" altLang="en-US" smtClean="0"/>
              <a:pPr/>
              <a:t>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zh-CN" smtClean="0"/>
              <a:t>NUC – </a:t>
            </a:r>
            <a:r>
              <a:rPr lang="en-US" altLang="zh-CN" b="0" smtClean="0">
                <a:solidFill>
                  <a:schemeClr val="bg1">
                    <a:lumMod val="50000"/>
                  </a:schemeClr>
                </a:solidFill>
              </a:rPr>
              <a:t>Passion, Vision, Determination, and Focus</a:t>
            </a:r>
            <a:endParaRPr lang="zh-CN" altLang="en-US" b="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椭圆 10"/>
          <p:cNvSpPr>
            <a:spLocks noChangeArrowheads="1"/>
          </p:cNvSpPr>
          <p:nvPr/>
        </p:nvSpPr>
        <p:spPr bwMode="auto">
          <a:xfrm>
            <a:off x="3256321" y="3197307"/>
            <a:ext cx="5455422" cy="2487208"/>
          </a:xfrm>
          <a:prstGeom prst="ellipse">
            <a:avLst/>
          </a:prstGeom>
          <a:gradFill rotWithShape="1">
            <a:gsLst>
              <a:gs pos="0">
                <a:schemeClr val="tx1">
                  <a:lumMod val="93000"/>
                  <a:lumOff val="7000"/>
                </a:schemeClr>
              </a:gs>
              <a:gs pos="100000">
                <a:srgbClr val="FFFFF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glow rad="127000">
              <a:srgbClr val="F79524">
                <a:alpha val="0"/>
              </a:srgbClr>
            </a:glow>
            <a:outerShdw dist="107763" dir="2700000" algn="ctr" rotWithShape="0">
              <a:srgbClr val="535455"/>
            </a:outerShdw>
            <a:softEdge rad="368300"/>
          </a:effectLst>
          <a:extLst/>
        </p:spPr>
        <p:txBody>
          <a:bodyPr wrap="none" lIns="92075" tIns="46038" rIns="92075" bIns="46038" anchor="ctr"/>
          <a:lstStyle/>
          <a:p>
            <a:pPr algn="ctr">
              <a:defRPr/>
            </a:pPr>
            <a:endParaRPr lang="zh-CN" altLang="zh-CN" kern="0">
              <a:solidFill>
                <a:sysClr val="windowText" lastClr="000000"/>
              </a:solidFill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7158235" y="3314353"/>
            <a:ext cx="952500" cy="1208088"/>
          </a:xfrm>
          <a:custGeom>
            <a:avLst/>
            <a:gdLst>
              <a:gd name="connsiteX0" fmla="*/ 0 w 935420"/>
              <a:gd name="connsiteY0" fmla="*/ 630621 h 1208690"/>
              <a:gd name="connsiteX1" fmla="*/ 0 w 935420"/>
              <a:gd name="connsiteY1" fmla="*/ 1208690 h 1208690"/>
              <a:gd name="connsiteX2" fmla="*/ 935420 w 935420"/>
              <a:gd name="connsiteY2" fmla="*/ 336331 h 1208690"/>
              <a:gd name="connsiteX3" fmla="*/ 935420 w 935420"/>
              <a:gd name="connsiteY3" fmla="*/ 0 h 1208690"/>
              <a:gd name="connsiteX4" fmla="*/ 0 w 935420"/>
              <a:gd name="connsiteY4" fmla="*/ 630621 h 1208690"/>
              <a:gd name="connsiteX0" fmla="*/ 0 w 944945"/>
              <a:gd name="connsiteY0" fmla="*/ 637765 h 1208690"/>
              <a:gd name="connsiteX1" fmla="*/ 9525 w 944945"/>
              <a:gd name="connsiteY1" fmla="*/ 1208690 h 1208690"/>
              <a:gd name="connsiteX2" fmla="*/ 944945 w 944945"/>
              <a:gd name="connsiteY2" fmla="*/ 336331 h 1208690"/>
              <a:gd name="connsiteX3" fmla="*/ 944945 w 944945"/>
              <a:gd name="connsiteY3" fmla="*/ 0 h 1208690"/>
              <a:gd name="connsiteX4" fmla="*/ 0 w 944945"/>
              <a:gd name="connsiteY4" fmla="*/ 637765 h 1208690"/>
              <a:gd name="connsiteX0" fmla="*/ 0 w 952089"/>
              <a:gd name="connsiteY0" fmla="*/ 633002 h 1208690"/>
              <a:gd name="connsiteX1" fmla="*/ 16669 w 952089"/>
              <a:gd name="connsiteY1" fmla="*/ 1208690 h 1208690"/>
              <a:gd name="connsiteX2" fmla="*/ 952089 w 952089"/>
              <a:gd name="connsiteY2" fmla="*/ 336331 h 1208690"/>
              <a:gd name="connsiteX3" fmla="*/ 952089 w 952089"/>
              <a:gd name="connsiteY3" fmla="*/ 0 h 1208690"/>
              <a:gd name="connsiteX4" fmla="*/ 0 w 952089"/>
              <a:gd name="connsiteY4" fmla="*/ 633002 h 1208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2089" h="1208690">
                <a:moveTo>
                  <a:pt x="0" y="633002"/>
                </a:moveTo>
                <a:lnTo>
                  <a:pt x="16669" y="1208690"/>
                </a:lnTo>
                <a:lnTo>
                  <a:pt x="952089" y="336331"/>
                </a:lnTo>
                <a:lnTo>
                  <a:pt x="952089" y="0"/>
                </a:lnTo>
                <a:lnTo>
                  <a:pt x="0" y="633002"/>
                </a:lnTo>
                <a:close/>
              </a:path>
            </a:pathLst>
          </a:custGeom>
          <a:gradFill flip="none" rotWithShape="1">
            <a:gsLst>
              <a:gs pos="27000">
                <a:srgbClr val="FF7711"/>
              </a:gs>
              <a:gs pos="59000">
                <a:srgbClr val="FFAA01"/>
              </a:gs>
              <a:gs pos="100000">
                <a:srgbClr val="FECE02"/>
              </a:gs>
              <a:gs pos="0">
                <a:srgbClr val="C73E01"/>
              </a:gs>
              <a:gs pos="80000">
                <a:srgbClr val="FFC000"/>
              </a:gs>
            </a:gsLst>
            <a:lin ang="10800000" scaled="1"/>
            <a:tileRect/>
          </a:gradFill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4891285" y="4006503"/>
            <a:ext cx="1149350" cy="1566863"/>
          </a:xfrm>
          <a:custGeom>
            <a:avLst/>
            <a:gdLst>
              <a:gd name="connsiteX0" fmla="*/ 10511 w 1145628"/>
              <a:gd name="connsiteY0" fmla="*/ 0 h 1587062"/>
              <a:gd name="connsiteX1" fmla="*/ 1145628 w 1145628"/>
              <a:gd name="connsiteY1" fmla="*/ 704193 h 1587062"/>
              <a:gd name="connsiteX2" fmla="*/ 1145628 w 1145628"/>
              <a:gd name="connsiteY2" fmla="*/ 1587062 h 1587062"/>
              <a:gd name="connsiteX3" fmla="*/ 0 w 1145628"/>
              <a:gd name="connsiteY3" fmla="*/ 599090 h 1587062"/>
              <a:gd name="connsiteX4" fmla="*/ 10511 w 1145628"/>
              <a:gd name="connsiteY4" fmla="*/ 0 h 1587062"/>
              <a:gd name="connsiteX0" fmla="*/ 10511 w 1145628"/>
              <a:gd name="connsiteY0" fmla="*/ 0 h 1563249"/>
              <a:gd name="connsiteX1" fmla="*/ 1145628 w 1145628"/>
              <a:gd name="connsiteY1" fmla="*/ 680380 h 1563249"/>
              <a:gd name="connsiteX2" fmla="*/ 1145628 w 1145628"/>
              <a:gd name="connsiteY2" fmla="*/ 1563249 h 1563249"/>
              <a:gd name="connsiteX3" fmla="*/ 0 w 1145628"/>
              <a:gd name="connsiteY3" fmla="*/ 575277 h 1563249"/>
              <a:gd name="connsiteX4" fmla="*/ 10511 w 1145628"/>
              <a:gd name="connsiteY4" fmla="*/ 0 h 1563249"/>
              <a:gd name="connsiteX0" fmla="*/ 10511 w 1145628"/>
              <a:gd name="connsiteY0" fmla="*/ 0 h 1548961"/>
              <a:gd name="connsiteX1" fmla="*/ 1145628 w 1145628"/>
              <a:gd name="connsiteY1" fmla="*/ 666092 h 1548961"/>
              <a:gd name="connsiteX2" fmla="*/ 1145628 w 1145628"/>
              <a:gd name="connsiteY2" fmla="*/ 1548961 h 1548961"/>
              <a:gd name="connsiteX3" fmla="*/ 0 w 1145628"/>
              <a:gd name="connsiteY3" fmla="*/ 560989 h 1548961"/>
              <a:gd name="connsiteX4" fmla="*/ 10511 w 1145628"/>
              <a:gd name="connsiteY4" fmla="*/ 0 h 1548961"/>
              <a:gd name="connsiteX0" fmla="*/ 1011 w 1145628"/>
              <a:gd name="connsiteY0" fmla="*/ 0 h 1568011"/>
              <a:gd name="connsiteX1" fmla="*/ 1145628 w 1145628"/>
              <a:gd name="connsiteY1" fmla="*/ 685142 h 1568011"/>
              <a:gd name="connsiteX2" fmla="*/ 1145628 w 1145628"/>
              <a:gd name="connsiteY2" fmla="*/ 1568011 h 1568011"/>
              <a:gd name="connsiteX3" fmla="*/ 0 w 1145628"/>
              <a:gd name="connsiteY3" fmla="*/ 580039 h 1568011"/>
              <a:gd name="connsiteX4" fmla="*/ 1011 w 1145628"/>
              <a:gd name="connsiteY4" fmla="*/ 0 h 15680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5628" h="1568011">
                <a:moveTo>
                  <a:pt x="1011" y="0"/>
                </a:moveTo>
                <a:lnTo>
                  <a:pt x="1145628" y="685142"/>
                </a:lnTo>
                <a:lnTo>
                  <a:pt x="1145628" y="1568011"/>
                </a:lnTo>
                <a:lnTo>
                  <a:pt x="0" y="580039"/>
                </a:lnTo>
                <a:lnTo>
                  <a:pt x="1011" y="0"/>
                </a:lnTo>
                <a:close/>
              </a:path>
            </a:pathLst>
          </a:custGeom>
          <a:gradFill flip="none" rotWithShape="1">
            <a:gsLst>
              <a:gs pos="0">
                <a:srgbClr val="BE1247"/>
              </a:gs>
              <a:gs pos="27000">
                <a:srgbClr val="D2144F"/>
              </a:gs>
              <a:gs pos="66000">
                <a:srgbClr val="F87477"/>
              </a:gs>
              <a:gs pos="100000">
                <a:srgbClr val="FA9496"/>
              </a:gs>
            </a:gsLst>
            <a:lin ang="10800000" scaled="1"/>
            <a:tileRect/>
          </a:gradFill>
          <a:ln w="3175"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6039048" y="3966816"/>
            <a:ext cx="1104900" cy="1611312"/>
          </a:xfrm>
          <a:custGeom>
            <a:avLst/>
            <a:gdLst>
              <a:gd name="connsiteX0" fmla="*/ 0 w 1072056"/>
              <a:gd name="connsiteY0" fmla="*/ 725214 h 1618593"/>
              <a:gd name="connsiteX1" fmla="*/ 0 w 1072056"/>
              <a:gd name="connsiteY1" fmla="*/ 1618593 h 1618593"/>
              <a:gd name="connsiteX2" fmla="*/ 1072056 w 1072056"/>
              <a:gd name="connsiteY2" fmla="*/ 588580 h 1618593"/>
              <a:gd name="connsiteX3" fmla="*/ 1072056 w 1072056"/>
              <a:gd name="connsiteY3" fmla="*/ 0 h 1618593"/>
              <a:gd name="connsiteX4" fmla="*/ 0 w 1072056"/>
              <a:gd name="connsiteY4" fmla="*/ 725214 h 1618593"/>
              <a:gd name="connsiteX0" fmla="*/ 0 w 1072056"/>
              <a:gd name="connsiteY0" fmla="*/ 725214 h 1606686"/>
              <a:gd name="connsiteX1" fmla="*/ 4622 w 1072056"/>
              <a:gd name="connsiteY1" fmla="*/ 1606686 h 1606686"/>
              <a:gd name="connsiteX2" fmla="*/ 1072056 w 1072056"/>
              <a:gd name="connsiteY2" fmla="*/ 588580 h 1606686"/>
              <a:gd name="connsiteX3" fmla="*/ 1072056 w 1072056"/>
              <a:gd name="connsiteY3" fmla="*/ 0 h 1606686"/>
              <a:gd name="connsiteX4" fmla="*/ 0 w 1072056"/>
              <a:gd name="connsiteY4" fmla="*/ 725214 h 1606686"/>
              <a:gd name="connsiteX0" fmla="*/ 0 w 1072056"/>
              <a:gd name="connsiteY0" fmla="*/ 725214 h 1611448"/>
              <a:gd name="connsiteX1" fmla="*/ 2312 w 1072056"/>
              <a:gd name="connsiteY1" fmla="*/ 1611448 h 1611448"/>
              <a:gd name="connsiteX2" fmla="*/ 1072056 w 1072056"/>
              <a:gd name="connsiteY2" fmla="*/ 588580 h 1611448"/>
              <a:gd name="connsiteX3" fmla="*/ 1072056 w 1072056"/>
              <a:gd name="connsiteY3" fmla="*/ 0 h 1611448"/>
              <a:gd name="connsiteX4" fmla="*/ 0 w 1072056"/>
              <a:gd name="connsiteY4" fmla="*/ 725214 h 1611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2056" h="1611448">
                <a:moveTo>
                  <a:pt x="0" y="725214"/>
                </a:moveTo>
                <a:cubicBezTo>
                  <a:pt x="1541" y="1019038"/>
                  <a:pt x="771" y="1317624"/>
                  <a:pt x="2312" y="1611448"/>
                </a:cubicBezTo>
                <a:lnTo>
                  <a:pt x="1072056" y="588580"/>
                </a:lnTo>
                <a:lnTo>
                  <a:pt x="1072056" y="0"/>
                </a:lnTo>
                <a:lnTo>
                  <a:pt x="0" y="725214"/>
                </a:lnTo>
                <a:close/>
              </a:path>
            </a:pathLst>
          </a:custGeom>
          <a:gradFill flip="none" rotWithShape="1">
            <a:gsLst>
              <a:gs pos="0">
                <a:srgbClr val="BE1247"/>
              </a:gs>
              <a:gs pos="27000">
                <a:srgbClr val="D2144F"/>
              </a:gs>
              <a:gs pos="66000">
                <a:srgbClr val="F87477"/>
              </a:gs>
              <a:gs pos="100000">
                <a:srgbClr val="FA9496"/>
              </a:gs>
            </a:gsLst>
            <a:lin ang="10800000" scaled="1"/>
            <a:tileRect/>
          </a:gradFill>
          <a:ln w="3175"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4891285" y="3368328"/>
            <a:ext cx="2252663" cy="1339850"/>
          </a:xfrm>
          <a:custGeom>
            <a:avLst/>
            <a:gdLst>
              <a:gd name="connsiteX0" fmla="*/ 1397876 w 2753711"/>
              <a:gd name="connsiteY0" fmla="*/ 1639613 h 1639613"/>
              <a:gd name="connsiteX1" fmla="*/ 0 w 2753711"/>
              <a:gd name="connsiteY1" fmla="*/ 777765 h 1639613"/>
              <a:gd name="connsiteX2" fmla="*/ 1366345 w 2753711"/>
              <a:gd name="connsiteY2" fmla="*/ 0 h 1639613"/>
              <a:gd name="connsiteX3" fmla="*/ 2753711 w 2753711"/>
              <a:gd name="connsiteY3" fmla="*/ 735724 h 1639613"/>
              <a:gd name="connsiteX4" fmla="*/ 1397876 w 2753711"/>
              <a:gd name="connsiteY4" fmla="*/ 1639613 h 1639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53711" h="1639613">
                <a:moveTo>
                  <a:pt x="1397876" y="1639613"/>
                </a:moveTo>
                <a:lnTo>
                  <a:pt x="0" y="777765"/>
                </a:lnTo>
                <a:lnTo>
                  <a:pt x="1366345" y="0"/>
                </a:lnTo>
                <a:lnTo>
                  <a:pt x="2753711" y="735724"/>
                </a:lnTo>
                <a:lnTo>
                  <a:pt x="1397876" y="1639613"/>
                </a:lnTo>
                <a:close/>
              </a:path>
            </a:pathLst>
          </a:custGeom>
          <a:gradFill flip="none" rotWithShape="1">
            <a:gsLst>
              <a:gs pos="0">
                <a:srgbClr val="BE1247"/>
              </a:gs>
              <a:gs pos="27000">
                <a:srgbClr val="D2144F"/>
              </a:gs>
              <a:gs pos="66000">
                <a:srgbClr val="F87477"/>
              </a:gs>
              <a:gs pos="100000">
                <a:srgbClr val="FA9496"/>
              </a:gs>
            </a:gsLst>
            <a:lin ang="16200000" scaled="1"/>
            <a:tileRect/>
          </a:gradFill>
          <a:ln w="3175"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6039048" y="2831753"/>
            <a:ext cx="2079625" cy="1117600"/>
          </a:xfrm>
          <a:custGeom>
            <a:avLst/>
            <a:gdLst>
              <a:gd name="connsiteX0" fmla="*/ 1366345 w 2543503"/>
              <a:gd name="connsiteY0" fmla="*/ 1366345 h 1366345"/>
              <a:gd name="connsiteX1" fmla="*/ 0 w 2543503"/>
              <a:gd name="connsiteY1" fmla="*/ 630621 h 1366345"/>
              <a:gd name="connsiteX2" fmla="*/ 1187669 w 2543503"/>
              <a:gd name="connsiteY2" fmla="*/ 0 h 1366345"/>
              <a:gd name="connsiteX3" fmla="*/ 2543503 w 2543503"/>
              <a:gd name="connsiteY3" fmla="*/ 609600 h 1366345"/>
              <a:gd name="connsiteX4" fmla="*/ 1366345 w 2543503"/>
              <a:gd name="connsiteY4" fmla="*/ 1366345 h 1366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3503" h="1366345">
                <a:moveTo>
                  <a:pt x="1366345" y="1366345"/>
                </a:moveTo>
                <a:lnTo>
                  <a:pt x="0" y="630621"/>
                </a:lnTo>
                <a:lnTo>
                  <a:pt x="1187669" y="0"/>
                </a:lnTo>
                <a:lnTo>
                  <a:pt x="2543503" y="609600"/>
                </a:lnTo>
                <a:lnTo>
                  <a:pt x="1366345" y="1366345"/>
                </a:lnTo>
                <a:close/>
              </a:path>
            </a:pathLst>
          </a:custGeom>
          <a:gradFill flip="none" rotWithShape="1">
            <a:gsLst>
              <a:gs pos="27000">
                <a:srgbClr val="FF7711"/>
              </a:gs>
              <a:gs pos="59000">
                <a:srgbClr val="FFAA01"/>
              </a:gs>
              <a:gs pos="100000">
                <a:srgbClr val="FECE02"/>
              </a:gs>
              <a:gs pos="0">
                <a:srgbClr val="C73E01"/>
              </a:gs>
              <a:gs pos="80000">
                <a:srgbClr val="FFC000"/>
              </a:gs>
            </a:gsLst>
            <a:lin ang="16200000" scaled="1"/>
            <a:tileRect/>
          </a:gradFill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3878460" y="2849216"/>
            <a:ext cx="2105025" cy="1133475"/>
          </a:xfrm>
          <a:custGeom>
            <a:avLst/>
            <a:gdLst>
              <a:gd name="connsiteX0" fmla="*/ 1198179 w 2575034"/>
              <a:gd name="connsiteY0" fmla="*/ 1387365 h 1387365"/>
              <a:gd name="connsiteX1" fmla="*/ 2575034 w 2575034"/>
              <a:gd name="connsiteY1" fmla="*/ 609600 h 1387365"/>
              <a:gd name="connsiteX2" fmla="*/ 1387365 w 2575034"/>
              <a:gd name="connsiteY2" fmla="*/ 0 h 1387365"/>
              <a:gd name="connsiteX3" fmla="*/ 0 w 2575034"/>
              <a:gd name="connsiteY3" fmla="*/ 651641 h 1387365"/>
              <a:gd name="connsiteX4" fmla="*/ 1198179 w 2575034"/>
              <a:gd name="connsiteY4" fmla="*/ 1387365 h 1387365"/>
              <a:gd name="connsiteX0" fmla="*/ 1215654 w 2575034"/>
              <a:gd name="connsiteY0" fmla="*/ 1387365 h 1387365"/>
              <a:gd name="connsiteX1" fmla="*/ 2575034 w 2575034"/>
              <a:gd name="connsiteY1" fmla="*/ 609600 h 1387365"/>
              <a:gd name="connsiteX2" fmla="*/ 1387365 w 2575034"/>
              <a:gd name="connsiteY2" fmla="*/ 0 h 1387365"/>
              <a:gd name="connsiteX3" fmla="*/ 0 w 2575034"/>
              <a:gd name="connsiteY3" fmla="*/ 651641 h 1387365"/>
              <a:gd name="connsiteX4" fmla="*/ 1215654 w 2575034"/>
              <a:gd name="connsiteY4" fmla="*/ 1387365 h 1387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75034" h="1387365">
                <a:moveTo>
                  <a:pt x="1215654" y="1387365"/>
                </a:moveTo>
                <a:lnTo>
                  <a:pt x="2575034" y="609600"/>
                </a:lnTo>
                <a:lnTo>
                  <a:pt x="1387365" y="0"/>
                </a:lnTo>
                <a:lnTo>
                  <a:pt x="0" y="651641"/>
                </a:lnTo>
                <a:lnTo>
                  <a:pt x="1215654" y="1387365"/>
                </a:lnTo>
                <a:close/>
              </a:path>
            </a:pathLst>
          </a:custGeom>
          <a:gradFill flip="none" rotWithShape="1">
            <a:gsLst>
              <a:gs pos="18000">
                <a:srgbClr val="119707"/>
              </a:gs>
              <a:gs pos="67000">
                <a:srgbClr val="8AD53F"/>
              </a:gs>
              <a:gs pos="100000">
                <a:srgbClr val="BCEB6F"/>
              </a:gs>
            </a:gsLst>
            <a:lin ang="16200000" scaled="1"/>
            <a:tileRect/>
          </a:gradFill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5045273" y="2382491"/>
            <a:ext cx="1931987" cy="962025"/>
          </a:xfrm>
          <a:custGeom>
            <a:avLst/>
            <a:gdLst>
              <a:gd name="connsiteX0" fmla="*/ 1187669 w 2364828"/>
              <a:gd name="connsiteY0" fmla="*/ 1177159 h 1177159"/>
              <a:gd name="connsiteX1" fmla="*/ 2364828 w 2364828"/>
              <a:gd name="connsiteY1" fmla="*/ 536028 h 1177159"/>
              <a:gd name="connsiteX2" fmla="*/ 1177159 w 2364828"/>
              <a:gd name="connsiteY2" fmla="*/ 0 h 1177159"/>
              <a:gd name="connsiteX3" fmla="*/ 0 w 2364828"/>
              <a:gd name="connsiteY3" fmla="*/ 557049 h 1177159"/>
              <a:gd name="connsiteX4" fmla="*/ 1187669 w 2364828"/>
              <a:gd name="connsiteY4" fmla="*/ 1177159 h 1177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64828" h="1177159">
                <a:moveTo>
                  <a:pt x="1187669" y="1177159"/>
                </a:moveTo>
                <a:lnTo>
                  <a:pt x="2364828" y="536028"/>
                </a:lnTo>
                <a:lnTo>
                  <a:pt x="1177159" y="0"/>
                </a:lnTo>
                <a:lnTo>
                  <a:pt x="0" y="557049"/>
                </a:lnTo>
                <a:lnTo>
                  <a:pt x="1187669" y="1177159"/>
                </a:lnTo>
                <a:close/>
              </a:path>
            </a:pathLst>
          </a:custGeom>
          <a:gradFill flip="none" rotWithShape="1">
            <a:gsLst>
              <a:gs pos="17000">
                <a:srgbClr val="00B0F0">
                  <a:shade val="30000"/>
                  <a:satMod val="115000"/>
                </a:srgbClr>
              </a:gs>
              <a:gs pos="56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3878460" y="3387378"/>
            <a:ext cx="995363" cy="1189038"/>
          </a:xfrm>
          <a:custGeom>
            <a:avLst/>
            <a:gdLst>
              <a:gd name="connsiteX0" fmla="*/ 966952 w 966952"/>
              <a:gd name="connsiteY0" fmla="*/ 609600 h 1187669"/>
              <a:gd name="connsiteX1" fmla="*/ 966952 w 966952"/>
              <a:gd name="connsiteY1" fmla="*/ 1187669 h 1187669"/>
              <a:gd name="connsiteX2" fmla="*/ 0 w 966952"/>
              <a:gd name="connsiteY2" fmla="*/ 304800 h 1187669"/>
              <a:gd name="connsiteX3" fmla="*/ 0 w 966952"/>
              <a:gd name="connsiteY3" fmla="*/ 0 h 1187669"/>
              <a:gd name="connsiteX4" fmla="*/ 966952 w 966952"/>
              <a:gd name="connsiteY4" fmla="*/ 609600 h 1187669"/>
              <a:gd name="connsiteX0" fmla="*/ 962324 w 966952"/>
              <a:gd name="connsiteY0" fmla="*/ 590550 h 1187669"/>
              <a:gd name="connsiteX1" fmla="*/ 966952 w 966952"/>
              <a:gd name="connsiteY1" fmla="*/ 1187669 h 1187669"/>
              <a:gd name="connsiteX2" fmla="*/ 0 w 966952"/>
              <a:gd name="connsiteY2" fmla="*/ 304800 h 1187669"/>
              <a:gd name="connsiteX3" fmla="*/ 0 w 966952"/>
              <a:gd name="connsiteY3" fmla="*/ 0 h 1187669"/>
              <a:gd name="connsiteX4" fmla="*/ 962324 w 966952"/>
              <a:gd name="connsiteY4" fmla="*/ 590550 h 1187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66952" h="1187669">
                <a:moveTo>
                  <a:pt x="962324" y="590550"/>
                </a:moveTo>
                <a:cubicBezTo>
                  <a:pt x="963867" y="789590"/>
                  <a:pt x="965409" y="988629"/>
                  <a:pt x="966952" y="1187669"/>
                </a:cubicBezTo>
                <a:lnTo>
                  <a:pt x="0" y="304800"/>
                </a:lnTo>
                <a:lnTo>
                  <a:pt x="0" y="0"/>
                </a:lnTo>
                <a:lnTo>
                  <a:pt x="962324" y="590550"/>
                </a:lnTo>
                <a:close/>
              </a:path>
            </a:pathLst>
          </a:custGeom>
          <a:gradFill flip="none" rotWithShape="1">
            <a:gsLst>
              <a:gs pos="18000">
                <a:srgbClr val="119707"/>
              </a:gs>
              <a:gs pos="67000">
                <a:srgbClr val="8AD53F"/>
              </a:gs>
              <a:gs pos="100000">
                <a:srgbClr val="BCEB6F"/>
              </a:gs>
            </a:gsLst>
            <a:lin ang="10800000" scaled="1"/>
            <a:tileRect/>
          </a:gradFill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5" name="组合 29"/>
          <p:cNvGrpSpPr>
            <a:grpSpLocks/>
          </p:cNvGrpSpPr>
          <p:nvPr/>
        </p:nvGrpSpPr>
        <p:grpSpPr bwMode="auto">
          <a:xfrm>
            <a:off x="3827660" y="3387378"/>
            <a:ext cx="4346575" cy="2063750"/>
            <a:chOff x="2391096" y="3748947"/>
            <a:chExt cx="4346309" cy="2063819"/>
          </a:xfrm>
        </p:grpSpPr>
        <p:grpSp>
          <p:nvGrpSpPr>
            <p:cNvPr id="16" name="组合 30"/>
            <p:cNvGrpSpPr>
              <a:grpSpLocks/>
            </p:cNvGrpSpPr>
            <p:nvPr/>
          </p:nvGrpSpPr>
          <p:grpSpPr bwMode="auto">
            <a:xfrm>
              <a:off x="2391096" y="3748947"/>
              <a:ext cx="4346309" cy="2004029"/>
              <a:chOff x="2391096" y="3419310"/>
              <a:chExt cx="4346309" cy="2004029"/>
            </a:xfrm>
          </p:grpSpPr>
          <p:sp>
            <p:nvSpPr>
              <p:cNvPr id="20" name="任意多边形 19"/>
              <p:cNvSpPr/>
              <p:nvPr/>
            </p:nvSpPr>
            <p:spPr>
              <a:xfrm>
                <a:off x="2391096" y="3461754"/>
                <a:ext cx="2222945" cy="1951074"/>
              </a:xfrm>
              <a:custGeom>
                <a:avLst/>
                <a:gdLst>
                  <a:gd name="connsiteX0" fmla="*/ 2154620 w 2154620"/>
                  <a:gd name="connsiteY0" fmla="*/ 1408386 h 1944414"/>
                  <a:gd name="connsiteX1" fmla="*/ 2154620 w 2154620"/>
                  <a:gd name="connsiteY1" fmla="*/ 1944414 h 1944414"/>
                  <a:gd name="connsiteX2" fmla="*/ 0 w 2154620"/>
                  <a:gd name="connsiteY2" fmla="*/ 157655 h 1944414"/>
                  <a:gd name="connsiteX3" fmla="*/ 0 w 2154620"/>
                  <a:gd name="connsiteY3" fmla="*/ 0 h 1944414"/>
                  <a:gd name="connsiteX4" fmla="*/ 2154620 w 2154620"/>
                  <a:gd name="connsiteY4" fmla="*/ 1408386 h 1944414"/>
                  <a:gd name="connsiteX0" fmla="*/ 2154620 w 2154620"/>
                  <a:gd name="connsiteY0" fmla="*/ 1408386 h 1944414"/>
                  <a:gd name="connsiteX1" fmla="*/ 2154620 w 2154620"/>
                  <a:gd name="connsiteY1" fmla="*/ 1944414 h 1944414"/>
                  <a:gd name="connsiteX2" fmla="*/ 0 w 2154620"/>
                  <a:gd name="connsiteY2" fmla="*/ 72390 h 1944414"/>
                  <a:gd name="connsiteX3" fmla="*/ 0 w 2154620"/>
                  <a:gd name="connsiteY3" fmla="*/ 0 h 1944414"/>
                  <a:gd name="connsiteX4" fmla="*/ 2154620 w 2154620"/>
                  <a:gd name="connsiteY4" fmla="*/ 1408386 h 1944414"/>
                  <a:gd name="connsiteX0" fmla="*/ 2154620 w 2154620"/>
                  <a:gd name="connsiteY0" fmla="*/ 1338166 h 1874194"/>
                  <a:gd name="connsiteX1" fmla="*/ 2154620 w 2154620"/>
                  <a:gd name="connsiteY1" fmla="*/ 1874194 h 1874194"/>
                  <a:gd name="connsiteX2" fmla="*/ 0 w 2154620"/>
                  <a:gd name="connsiteY2" fmla="*/ 2170 h 1874194"/>
                  <a:gd name="connsiteX3" fmla="*/ 50544 w 2154620"/>
                  <a:gd name="connsiteY3" fmla="*/ 0 h 1874194"/>
                  <a:gd name="connsiteX4" fmla="*/ 2154620 w 2154620"/>
                  <a:gd name="connsiteY4" fmla="*/ 1338166 h 1874194"/>
                  <a:gd name="connsiteX0" fmla="*/ 2174837 w 2174837"/>
                  <a:gd name="connsiteY0" fmla="*/ 1351043 h 1887071"/>
                  <a:gd name="connsiteX1" fmla="*/ 2174837 w 2174837"/>
                  <a:gd name="connsiteY1" fmla="*/ 1887071 h 1887071"/>
                  <a:gd name="connsiteX2" fmla="*/ 0 w 2174837"/>
                  <a:gd name="connsiteY2" fmla="*/ 0 h 1887071"/>
                  <a:gd name="connsiteX3" fmla="*/ 70761 w 2174837"/>
                  <a:gd name="connsiteY3" fmla="*/ 12877 h 1887071"/>
                  <a:gd name="connsiteX4" fmla="*/ 2174837 w 2174837"/>
                  <a:gd name="connsiteY4" fmla="*/ 1351043 h 1887071"/>
                  <a:gd name="connsiteX0" fmla="*/ 2174837 w 2174837"/>
                  <a:gd name="connsiteY0" fmla="*/ 1358229 h 1894257"/>
                  <a:gd name="connsiteX1" fmla="*/ 2174837 w 2174837"/>
                  <a:gd name="connsiteY1" fmla="*/ 1894257 h 1894257"/>
                  <a:gd name="connsiteX2" fmla="*/ 0 w 2174837"/>
                  <a:gd name="connsiteY2" fmla="*/ 7186 h 1894257"/>
                  <a:gd name="connsiteX3" fmla="*/ 50544 w 2174837"/>
                  <a:gd name="connsiteY3" fmla="*/ 0 h 1894257"/>
                  <a:gd name="connsiteX4" fmla="*/ 2174837 w 2174837"/>
                  <a:gd name="connsiteY4" fmla="*/ 1358229 h 18942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74837" h="1894257">
                    <a:moveTo>
                      <a:pt x="2174837" y="1358229"/>
                    </a:moveTo>
                    <a:lnTo>
                      <a:pt x="2174837" y="1894257"/>
                    </a:lnTo>
                    <a:lnTo>
                      <a:pt x="0" y="7186"/>
                    </a:lnTo>
                    <a:lnTo>
                      <a:pt x="50544" y="0"/>
                    </a:lnTo>
                    <a:lnTo>
                      <a:pt x="2174837" y="135822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>
                      <a:lumMod val="95000"/>
                    </a:schemeClr>
                  </a:gs>
                  <a:gs pos="55000">
                    <a:schemeClr val="bg1">
                      <a:lumMod val="85000"/>
                    </a:schemeClr>
                  </a:gs>
                </a:gsLst>
                <a:lin ang="0" scaled="1"/>
                <a:tileRect/>
              </a:gradFill>
              <a:ln w="3175">
                <a:solidFill>
                  <a:schemeClr val="bg1"/>
                </a:solidFill>
              </a:ln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" name="任意多边形 20"/>
              <p:cNvSpPr/>
              <p:nvPr/>
            </p:nvSpPr>
            <p:spPr>
              <a:xfrm>
                <a:off x="4601614" y="3419310"/>
                <a:ext cx="2135791" cy="2004029"/>
              </a:xfrm>
              <a:custGeom>
                <a:avLst/>
                <a:gdLst>
                  <a:gd name="connsiteX0" fmla="*/ 0 w 2070538"/>
                  <a:gd name="connsiteY0" fmla="*/ 1450428 h 2007476"/>
                  <a:gd name="connsiteX1" fmla="*/ 0 w 2070538"/>
                  <a:gd name="connsiteY1" fmla="*/ 2007476 h 2007476"/>
                  <a:gd name="connsiteX2" fmla="*/ 2070538 w 2070538"/>
                  <a:gd name="connsiteY2" fmla="*/ 210207 h 2007476"/>
                  <a:gd name="connsiteX3" fmla="*/ 2070538 w 2070538"/>
                  <a:gd name="connsiteY3" fmla="*/ 0 h 2007476"/>
                  <a:gd name="connsiteX4" fmla="*/ 0 w 2070538"/>
                  <a:gd name="connsiteY4" fmla="*/ 1450428 h 2007476"/>
                  <a:gd name="connsiteX0" fmla="*/ 0 w 2075588"/>
                  <a:gd name="connsiteY0" fmla="*/ 1450428 h 2007476"/>
                  <a:gd name="connsiteX1" fmla="*/ 0 w 2075588"/>
                  <a:gd name="connsiteY1" fmla="*/ 2007476 h 2007476"/>
                  <a:gd name="connsiteX2" fmla="*/ 2075588 w 2075588"/>
                  <a:gd name="connsiteY2" fmla="*/ 59239 h 2007476"/>
                  <a:gd name="connsiteX3" fmla="*/ 2070538 w 2075588"/>
                  <a:gd name="connsiteY3" fmla="*/ 0 h 2007476"/>
                  <a:gd name="connsiteX4" fmla="*/ 0 w 2075588"/>
                  <a:gd name="connsiteY4" fmla="*/ 1450428 h 2007476"/>
                  <a:gd name="connsiteX0" fmla="*/ 0 w 2075588"/>
                  <a:gd name="connsiteY0" fmla="*/ 1450428 h 2007476"/>
                  <a:gd name="connsiteX1" fmla="*/ 0 w 2075588"/>
                  <a:gd name="connsiteY1" fmla="*/ 2007476 h 2007476"/>
                  <a:gd name="connsiteX2" fmla="*/ 2075588 w 2075588"/>
                  <a:gd name="connsiteY2" fmla="*/ 59239 h 2007476"/>
                  <a:gd name="connsiteX3" fmla="*/ 2070538 w 2075588"/>
                  <a:gd name="connsiteY3" fmla="*/ 0 h 2007476"/>
                  <a:gd name="connsiteX4" fmla="*/ 0 w 2075588"/>
                  <a:gd name="connsiteY4" fmla="*/ 1450428 h 2007476"/>
                  <a:gd name="connsiteX0" fmla="*/ 0 w 2075588"/>
                  <a:gd name="connsiteY0" fmla="*/ 1405137 h 1962185"/>
                  <a:gd name="connsiteX1" fmla="*/ 0 w 2075588"/>
                  <a:gd name="connsiteY1" fmla="*/ 1962185 h 1962185"/>
                  <a:gd name="connsiteX2" fmla="*/ 2075588 w 2075588"/>
                  <a:gd name="connsiteY2" fmla="*/ 13948 h 1962185"/>
                  <a:gd name="connsiteX3" fmla="*/ 2040240 w 2075588"/>
                  <a:gd name="connsiteY3" fmla="*/ 0 h 1962185"/>
                  <a:gd name="connsiteX4" fmla="*/ 0 w 2075588"/>
                  <a:gd name="connsiteY4" fmla="*/ 1405137 h 1962185"/>
                  <a:gd name="connsiteX0" fmla="*/ 0 w 2075588"/>
                  <a:gd name="connsiteY0" fmla="*/ 1395072 h 1952120"/>
                  <a:gd name="connsiteX1" fmla="*/ 0 w 2075588"/>
                  <a:gd name="connsiteY1" fmla="*/ 1952120 h 1952120"/>
                  <a:gd name="connsiteX2" fmla="*/ 2075588 w 2075588"/>
                  <a:gd name="connsiteY2" fmla="*/ 3883 h 1952120"/>
                  <a:gd name="connsiteX3" fmla="*/ 2020040 w 2075588"/>
                  <a:gd name="connsiteY3" fmla="*/ 0 h 1952120"/>
                  <a:gd name="connsiteX4" fmla="*/ 0 w 2075588"/>
                  <a:gd name="connsiteY4" fmla="*/ 1395072 h 19521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75588" h="1952120">
                    <a:moveTo>
                      <a:pt x="0" y="1395072"/>
                    </a:moveTo>
                    <a:lnTo>
                      <a:pt x="0" y="1952120"/>
                    </a:lnTo>
                    <a:lnTo>
                      <a:pt x="2075588" y="3883"/>
                    </a:lnTo>
                    <a:cubicBezTo>
                      <a:pt x="2073905" y="9299"/>
                      <a:pt x="2021723" y="19746"/>
                      <a:pt x="2020040" y="0"/>
                    </a:cubicBezTo>
                    <a:lnTo>
                      <a:pt x="0" y="139507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>
                      <a:lumMod val="95000"/>
                    </a:schemeClr>
                  </a:gs>
                  <a:gs pos="55000">
                    <a:schemeClr val="bg1">
                      <a:lumMod val="85000"/>
                    </a:schemeClr>
                  </a:gs>
                </a:gsLst>
                <a:lin ang="0" scaled="1"/>
                <a:tileRect/>
              </a:gradFill>
              <a:ln w="3175">
                <a:solidFill>
                  <a:schemeClr val="bg1"/>
                </a:solidFill>
              </a:ln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7" name="组合 31"/>
            <p:cNvGrpSpPr>
              <a:grpSpLocks/>
            </p:cNvGrpSpPr>
            <p:nvPr/>
          </p:nvGrpSpPr>
          <p:grpSpPr bwMode="auto">
            <a:xfrm>
              <a:off x="2411761" y="3754290"/>
              <a:ext cx="4320478" cy="2058476"/>
              <a:chOff x="2411761" y="3362481"/>
              <a:chExt cx="4320478" cy="2058476"/>
            </a:xfrm>
          </p:grpSpPr>
          <p:sp>
            <p:nvSpPr>
              <p:cNvPr id="18" name="任意多边形 17"/>
              <p:cNvSpPr/>
              <p:nvPr/>
            </p:nvSpPr>
            <p:spPr>
              <a:xfrm>
                <a:off x="2411761" y="3410093"/>
                <a:ext cx="2189854" cy="2002735"/>
              </a:xfrm>
              <a:custGeom>
                <a:avLst/>
                <a:gdLst>
                  <a:gd name="connsiteX0" fmla="*/ 2154620 w 2154620"/>
                  <a:gd name="connsiteY0" fmla="*/ 1408386 h 1944414"/>
                  <a:gd name="connsiteX1" fmla="*/ 2154620 w 2154620"/>
                  <a:gd name="connsiteY1" fmla="*/ 1944414 h 1944414"/>
                  <a:gd name="connsiteX2" fmla="*/ 0 w 2154620"/>
                  <a:gd name="connsiteY2" fmla="*/ 157655 h 1944414"/>
                  <a:gd name="connsiteX3" fmla="*/ 0 w 2154620"/>
                  <a:gd name="connsiteY3" fmla="*/ 0 h 1944414"/>
                  <a:gd name="connsiteX4" fmla="*/ 2154620 w 2154620"/>
                  <a:gd name="connsiteY4" fmla="*/ 1408386 h 19444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54620" h="1944414">
                    <a:moveTo>
                      <a:pt x="2154620" y="1408386"/>
                    </a:moveTo>
                    <a:lnTo>
                      <a:pt x="2154620" y="1944414"/>
                    </a:lnTo>
                    <a:lnTo>
                      <a:pt x="0" y="157655"/>
                    </a:lnTo>
                    <a:lnTo>
                      <a:pt x="0" y="0"/>
                    </a:lnTo>
                    <a:lnTo>
                      <a:pt x="2154620" y="1408386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>
                      <a:lumMod val="95000"/>
                    </a:schemeClr>
                  </a:gs>
                  <a:gs pos="55000">
                    <a:schemeClr val="bg1">
                      <a:lumMod val="85000"/>
                    </a:schemeClr>
                  </a:gs>
                </a:gsLst>
                <a:lin ang="10800000" scaled="1"/>
                <a:tileRect/>
              </a:gradFill>
              <a:ln w="3175">
                <a:solidFill>
                  <a:schemeClr val="bg1"/>
                </a:solidFill>
              </a:ln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任意多边形 18"/>
              <p:cNvSpPr/>
              <p:nvPr/>
            </p:nvSpPr>
            <p:spPr>
              <a:xfrm>
                <a:off x="4603768" y="3362481"/>
                <a:ext cx="2128471" cy="2058476"/>
              </a:xfrm>
              <a:custGeom>
                <a:avLst/>
                <a:gdLst>
                  <a:gd name="connsiteX0" fmla="*/ 0 w 2070538"/>
                  <a:gd name="connsiteY0" fmla="*/ 1450428 h 2007476"/>
                  <a:gd name="connsiteX1" fmla="*/ 0 w 2070538"/>
                  <a:gd name="connsiteY1" fmla="*/ 2007476 h 2007476"/>
                  <a:gd name="connsiteX2" fmla="*/ 2070538 w 2070538"/>
                  <a:gd name="connsiteY2" fmla="*/ 210207 h 2007476"/>
                  <a:gd name="connsiteX3" fmla="*/ 2070538 w 2070538"/>
                  <a:gd name="connsiteY3" fmla="*/ 0 h 2007476"/>
                  <a:gd name="connsiteX4" fmla="*/ 0 w 2070538"/>
                  <a:gd name="connsiteY4" fmla="*/ 1450428 h 2007476"/>
                  <a:gd name="connsiteX0" fmla="*/ 0 w 2082146"/>
                  <a:gd name="connsiteY0" fmla="*/ 1450428 h 2007476"/>
                  <a:gd name="connsiteX1" fmla="*/ 0 w 2082146"/>
                  <a:gd name="connsiteY1" fmla="*/ 2007476 h 2007476"/>
                  <a:gd name="connsiteX2" fmla="*/ 2082146 w 2082146"/>
                  <a:gd name="connsiteY2" fmla="*/ 175504 h 2007476"/>
                  <a:gd name="connsiteX3" fmla="*/ 2070538 w 2082146"/>
                  <a:gd name="connsiteY3" fmla="*/ 0 h 2007476"/>
                  <a:gd name="connsiteX4" fmla="*/ 0 w 2082146"/>
                  <a:gd name="connsiteY4" fmla="*/ 1450428 h 2007476"/>
                  <a:gd name="connsiteX0" fmla="*/ 0 w 2070538"/>
                  <a:gd name="connsiteY0" fmla="*/ 1450428 h 2007476"/>
                  <a:gd name="connsiteX1" fmla="*/ 0 w 2070538"/>
                  <a:gd name="connsiteY1" fmla="*/ 2007476 h 2007476"/>
                  <a:gd name="connsiteX2" fmla="*/ 2058929 w 2070538"/>
                  <a:gd name="connsiteY2" fmla="*/ 175504 h 2007476"/>
                  <a:gd name="connsiteX3" fmla="*/ 2070538 w 2070538"/>
                  <a:gd name="connsiteY3" fmla="*/ 0 h 2007476"/>
                  <a:gd name="connsiteX4" fmla="*/ 0 w 2070538"/>
                  <a:gd name="connsiteY4" fmla="*/ 1450428 h 2007476"/>
                  <a:gd name="connsiteX0" fmla="*/ 0 w 2070538"/>
                  <a:gd name="connsiteY0" fmla="*/ 1450428 h 2007476"/>
                  <a:gd name="connsiteX1" fmla="*/ 4629 w 2070538"/>
                  <a:gd name="connsiteY1" fmla="*/ 2007476 h 2007476"/>
                  <a:gd name="connsiteX2" fmla="*/ 2058929 w 2070538"/>
                  <a:gd name="connsiteY2" fmla="*/ 175504 h 2007476"/>
                  <a:gd name="connsiteX3" fmla="*/ 2070538 w 2070538"/>
                  <a:gd name="connsiteY3" fmla="*/ 0 h 2007476"/>
                  <a:gd name="connsiteX4" fmla="*/ 0 w 2070538"/>
                  <a:gd name="connsiteY4" fmla="*/ 1450428 h 2007476"/>
                  <a:gd name="connsiteX0" fmla="*/ 0 w 2068224"/>
                  <a:gd name="connsiteY0" fmla="*/ 1450428 h 2007476"/>
                  <a:gd name="connsiteX1" fmla="*/ 2315 w 2068224"/>
                  <a:gd name="connsiteY1" fmla="*/ 2007476 h 2007476"/>
                  <a:gd name="connsiteX2" fmla="*/ 2056615 w 2068224"/>
                  <a:gd name="connsiteY2" fmla="*/ 175504 h 2007476"/>
                  <a:gd name="connsiteX3" fmla="*/ 2068224 w 2068224"/>
                  <a:gd name="connsiteY3" fmla="*/ 0 h 2007476"/>
                  <a:gd name="connsiteX4" fmla="*/ 0 w 2068224"/>
                  <a:gd name="connsiteY4" fmla="*/ 1450428 h 2007476"/>
                  <a:gd name="connsiteX0" fmla="*/ 0 w 2068224"/>
                  <a:gd name="connsiteY0" fmla="*/ 1462025 h 2007476"/>
                  <a:gd name="connsiteX1" fmla="*/ 2315 w 2068224"/>
                  <a:gd name="connsiteY1" fmla="*/ 2007476 h 2007476"/>
                  <a:gd name="connsiteX2" fmla="*/ 2056615 w 2068224"/>
                  <a:gd name="connsiteY2" fmla="*/ 175504 h 2007476"/>
                  <a:gd name="connsiteX3" fmla="*/ 2068224 w 2068224"/>
                  <a:gd name="connsiteY3" fmla="*/ 0 h 2007476"/>
                  <a:gd name="connsiteX4" fmla="*/ 0 w 2068224"/>
                  <a:gd name="connsiteY4" fmla="*/ 1462025 h 2007476"/>
                  <a:gd name="connsiteX0" fmla="*/ 221 w 2068445"/>
                  <a:gd name="connsiteY0" fmla="*/ 1462025 h 2005157"/>
                  <a:gd name="connsiteX1" fmla="*/ 222 w 2068445"/>
                  <a:gd name="connsiteY1" fmla="*/ 2005157 h 2005157"/>
                  <a:gd name="connsiteX2" fmla="*/ 2056836 w 2068445"/>
                  <a:gd name="connsiteY2" fmla="*/ 175504 h 2005157"/>
                  <a:gd name="connsiteX3" fmla="*/ 2068445 w 2068445"/>
                  <a:gd name="connsiteY3" fmla="*/ 0 h 2005157"/>
                  <a:gd name="connsiteX4" fmla="*/ 221 w 2068445"/>
                  <a:gd name="connsiteY4" fmla="*/ 1462025 h 20051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8445" h="2005157">
                    <a:moveTo>
                      <a:pt x="221" y="1462025"/>
                    </a:moveTo>
                    <a:cubicBezTo>
                      <a:pt x="993" y="1647708"/>
                      <a:pt x="-550" y="1819474"/>
                      <a:pt x="222" y="2005157"/>
                    </a:cubicBezTo>
                    <a:lnTo>
                      <a:pt x="2056836" y="175504"/>
                    </a:lnTo>
                    <a:lnTo>
                      <a:pt x="2068445" y="0"/>
                    </a:lnTo>
                    <a:lnTo>
                      <a:pt x="221" y="146202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>
                      <a:lumMod val="95000"/>
                    </a:schemeClr>
                  </a:gs>
                  <a:gs pos="55000">
                    <a:schemeClr val="bg1">
                      <a:lumMod val="85000"/>
                    </a:schemeClr>
                  </a:gs>
                </a:gsLst>
                <a:lin ang="10800000" scaled="1"/>
                <a:tileRect/>
              </a:gradFill>
              <a:ln w="3175">
                <a:solidFill>
                  <a:schemeClr val="bg1"/>
                </a:solidFill>
              </a:ln>
              <a:sp3d prstMaterial="matt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22" name="TextBox 11"/>
          <p:cNvSpPr txBox="1">
            <a:spLocks noChangeArrowheads="1"/>
          </p:cNvSpPr>
          <p:nvPr/>
        </p:nvSpPr>
        <p:spPr bwMode="auto">
          <a:xfrm rot="19374389" flipH="1">
            <a:off x="6299398" y="4244628"/>
            <a:ext cx="1455737" cy="3079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400" b="1" kern="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rPr>
              <a:t>P-D-C-A</a:t>
            </a:r>
            <a:r>
              <a:rPr lang="zh-CN" altLang="en-US" sz="1400" b="1" kern="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endParaRPr lang="en-US" altLang="zh-CN" sz="1400" b="1" kern="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11"/>
          <p:cNvSpPr txBox="1">
            <a:spLocks noChangeArrowheads="1"/>
          </p:cNvSpPr>
          <p:nvPr/>
        </p:nvSpPr>
        <p:spPr bwMode="auto">
          <a:xfrm flipH="1">
            <a:off x="5272285" y="3865216"/>
            <a:ext cx="1457325" cy="3381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600" b="1" kern="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过程    </a:t>
            </a:r>
            <a:endParaRPr lang="en-US" altLang="zh-CN" sz="1600" b="1" kern="0" dirty="0" smtClean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11"/>
          <p:cNvSpPr txBox="1">
            <a:spLocks noChangeArrowheads="1"/>
          </p:cNvSpPr>
          <p:nvPr/>
        </p:nvSpPr>
        <p:spPr bwMode="auto">
          <a:xfrm flipH="1">
            <a:off x="4221360" y="3220691"/>
            <a:ext cx="1457325" cy="3381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600" b="1" kern="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技术    </a:t>
            </a:r>
            <a:endParaRPr lang="en-US" altLang="zh-CN" sz="1600" b="1" kern="0" dirty="0" smtClean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Box 11"/>
          <p:cNvSpPr txBox="1">
            <a:spLocks noChangeArrowheads="1"/>
          </p:cNvSpPr>
          <p:nvPr/>
        </p:nvSpPr>
        <p:spPr bwMode="auto">
          <a:xfrm flipH="1">
            <a:off x="6331148" y="3220691"/>
            <a:ext cx="1457325" cy="3381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600" b="1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资源</a:t>
            </a:r>
            <a:r>
              <a:rPr lang="zh-CN" altLang="en-US" sz="1600" b="1" kern="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endParaRPr lang="en-US" altLang="zh-CN" sz="1600" b="1" kern="0" dirty="0" smtClean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Box 11"/>
          <p:cNvSpPr txBox="1">
            <a:spLocks noChangeArrowheads="1"/>
          </p:cNvSpPr>
          <p:nvPr/>
        </p:nvSpPr>
        <p:spPr bwMode="auto">
          <a:xfrm flipH="1">
            <a:off x="5280223" y="2698403"/>
            <a:ext cx="1455737" cy="3381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600" b="1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人员</a:t>
            </a:r>
            <a:r>
              <a:rPr lang="zh-CN" altLang="en-US" sz="1600" b="1" kern="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endParaRPr lang="en-US" altLang="zh-CN" sz="1600" b="1" kern="0" dirty="0" smtClean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11"/>
          <p:cNvSpPr txBox="1">
            <a:spLocks noChangeArrowheads="1"/>
          </p:cNvSpPr>
          <p:nvPr/>
        </p:nvSpPr>
        <p:spPr bwMode="auto">
          <a:xfrm flipH="1">
            <a:off x="2549214" y="981231"/>
            <a:ext cx="1227137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266700" algn="l"/>
                <a:tab pos="571500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266700" algn="l"/>
                <a:tab pos="5715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266700" algn="l"/>
                <a:tab pos="5715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266700" algn="l"/>
                <a:tab pos="5715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266700" algn="l"/>
                <a:tab pos="5715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66700" algn="l"/>
                <a:tab pos="5715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66700" algn="l"/>
                <a:tab pos="5715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66700" algn="l"/>
                <a:tab pos="5715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66700" algn="l"/>
                <a:tab pos="5715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zh-CN" altLang="zh-CN" sz="1400" b="1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人员管理</a:t>
            </a:r>
            <a:endParaRPr lang="en-US" altLang="zh-CN" sz="1400" b="1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岗位结构</a:t>
            </a:r>
            <a:endParaRPr lang="zh-CN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知识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技能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经验</a:t>
            </a:r>
            <a:endParaRPr lang="zh-CN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28" name="TextBox 11"/>
          <p:cNvSpPr txBox="1">
            <a:spLocks noChangeArrowheads="1"/>
          </p:cNvSpPr>
          <p:nvPr/>
        </p:nvSpPr>
        <p:spPr bwMode="auto">
          <a:xfrm flipH="1">
            <a:off x="1363063" y="3803987"/>
            <a:ext cx="165005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266700" algn="l"/>
                <a:tab pos="571500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266700" algn="l"/>
                <a:tab pos="5715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266700" algn="l"/>
                <a:tab pos="5715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266700" algn="l"/>
                <a:tab pos="5715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266700" algn="l"/>
                <a:tab pos="5715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66700" algn="l"/>
                <a:tab pos="5715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66700" algn="l"/>
                <a:tab pos="5715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66700" algn="l"/>
                <a:tab pos="5715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66700" algn="l"/>
                <a:tab pos="5715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zh-CN" altLang="zh-CN" sz="1400" b="1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研发</a:t>
            </a:r>
            <a:endParaRPr lang="zh-CN" altLang="zh-CN" sz="1400" b="1" dirty="0"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发现问题</a:t>
            </a:r>
            <a:endParaRPr lang="zh-CN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解决问题</a:t>
            </a:r>
            <a:endParaRPr lang="zh-CN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29" name="TextBox 11"/>
          <p:cNvSpPr txBox="1">
            <a:spLocks noChangeArrowheads="1"/>
          </p:cNvSpPr>
          <p:nvPr/>
        </p:nvSpPr>
        <p:spPr bwMode="auto">
          <a:xfrm flipH="1">
            <a:off x="8902898" y="980728"/>
            <a:ext cx="158700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266700" algn="l"/>
                <a:tab pos="571500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266700" algn="l"/>
                <a:tab pos="5715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266700" algn="l"/>
                <a:tab pos="5715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266700" algn="l"/>
                <a:tab pos="5715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266700" algn="l"/>
                <a:tab pos="5715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66700" algn="l"/>
                <a:tab pos="5715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66700" algn="l"/>
                <a:tab pos="5715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66700" algn="l"/>
                <a:tab pos="5715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66700" algn="l"/>
                <a:tab pos="5715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zh-CN" altLang="zh-CN" sz="1400" b="1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运行维护工具</a:t>
            </a:r>
            <a:endParaRPr lang="zh-CN" altLang="zh-CN" sz="1400" b="1" dirty="0"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服务台</a:t>
            </a:r>
            <a:endParaRPr lang="zh-CN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备件库</a:t>
            </a:r>
            <a:endParaRPr lang="zh-CN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知识库</a:t>
            </a:r>
            <a:endParaRPr lang="zh-CN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30" name="TextBox 11"/>
          <p:cNvSpPr txBox="1">
            <a:spLocks noChangeArrowheads="1"/>
          </p:cNvSpPr>
          <p:nvPr/>
        </p:nvSpPr>
        <p:spPr bwMode="auto">
          <a:xfrm flipH="1">
            <a:off x="9264352" y="3468340"/>
            <a:ext cx="1440160" cy="1846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266700" algn="l"/>
                <a:tab pos="571500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266700" algn="l"/>
                <a:tab pos="5715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266700" algn="l"/>
                <a:tab pos="5715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266700" algn="l"/>
                <a:tab pos="5715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266700" algn="l"/>
                <a:tab pos="5715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66700" algn="l"/>
                <a:tab pos="5715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66700" algn="l"/>
                <a:tab pos="5715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66700" algn="l"/>
                <a:tab pos="5715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66700" algn="l"/>
                <a:tab pos="5715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zh-CN" altLang="zh-CN" sz="1400" b="1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服务级别管理 </a:t>
            </a:r>
            <a:endParaRPr lang="en-US" altLang="zh-CN" sz="1400" b="1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服务报告</a:t>
            </a:r>
            <a:endParaRPr lang="zh-CN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事件管理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问题管理</a:t>
            </a:r>
            <a:endParaRPr lang="zh-CN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配置管理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变更管理</a:t>
            </a:r>
            <a:endParaRPr lang="zh-CN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发布管理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安全管理</a:t>
            </a:r>
            <a:endParaRPr lang="zh-CN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801751" y="981231"/>
            <a:ext cx="46038" cy="900113"/>
          </a:xfrm>
          <a:prstGeom prst="rect">
            <a:avLst/>
          </a:prstGeom>
          <a:solidFill>
            <a:srgbClr val="005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672710" y="980728"/>
            <a:ext cx="46038" cy="900113"/>
          </a:xfrm>
          <a:prstGeom prst="rect">
            <a:avLst/>
          </a:prstGeom>
          <a:solidFill>
            <a:srgbClr val="C7720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2667991" y="3677891"/>
            <a:ext cx="46038" cy="898525"/>
          </a:xfrm>
          <a:prstGeom prst="rect">
            <a:avLst/>
          </a:prstGeom>
          <a:solidFill>
            <a:srgbClr val="1197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9048328" y="3468340"/>
            <a:ext cx="46038" cy="900112"/>
          </a:xfrm>
          <a:prstGeom prst="rect">
            <a:avLst/>
          </a:prstGeom>
          <a:solidFill>
            <a:srgbClr val="BE12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5" name="任意多边形 34"/>
          <p:cNvSpPr/>
          <p:nvPr/>
        </p:nvSpPr>
        <p:spPr>
          <a:xfrm>
            <a:off x="4221360" y="1636366"/>
            <a:ext cx="1457325" cy="1200150"/>
          </a:xfrm>
          <a:custGeom>
            <a:avLst/>
            <a:gdLst>
              <a:gd name="connsiteX0" fmla="*/ 368135 w 368135"/>
              <a:gd name="connsiteY0" fmla="*/ 1199408 h 1199408"/>
              <a:gd name="connsiteX1" fmla="*/ 368135 w 368135"/>
              <a:gd name="connsiteY1" fmla="*/ 0 h 1199408"/>
              <a:gd name="connsiteX2" fmla="*/ 0 w 368135"/>
              <a:gd name="connsiteY2" fmla="*/ 0 h 11994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8135" h="1199408">
                <a:moveTo>
                  <a:pt x="368135" y="1199408"/>
                </a:moveTo>
                <a:lnTo>
                  <a:pt x="368135" y="0"/>
                </a:lnTo>
                <a:lnTo>
                  <a:pt x="0" y="0"/>
                </a:lnTo>
              </a:path>
            </a:pathLst>
          </a:custGeom>
          <a:ln w="6350">
            <a:solidFill>
              <a:srgbClr val="006A96"/>
            </a:solidFill>
            <a:prstDash val="sysDot"/>
            <a:headEnd type="oval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6" name="任意多边形 35"/>
          <p:cNvSpPr/>
          <p:nvPr/>
        </p:nvSpPr>
        <p:spPr>
          <a:xfrm rot="5400000">
            <a:off x="3612485" y="3121418"/>
            <a:ext cx="368300" cy="1593958"/>
          </a:xfrm>
          <a:custGeom>
            <a:avLst/>
            <a:gdLst>
              <a:gd name="connsiteX0" fmla="*/ 368135 w 368135"/>
              <a:gd name="connsiteY0" fmla="*/ 1199408 h 1199408"/>
              <a:gd name="connsiteX1" fmla="*/ 368135 w 368135"/>
              <a:gd name="connsiteY1" fmla="*/ 0 h 1199408"/>
              <a:gd name="connsiteX2" fmla="*/ 0 w 368135"/>
              <a:gd name="connsiteY2" fmla="*/ 0 h 11994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8135" h="1199408">
                <a:moveTo>
                  <a:pt x="368135" y="1199408"/>
                </a:moveTo>
                <a:lnTo>
                  <a:pt x="368135" y="0"/>
                </a:lnTo>
                <a:lnTo>
                  <a:pt x="0" y="0"/>
                </a:lnTo>
              </a:path>
            </a:pathLst>
          </a:custGeom>
          <a:ln w="6350">
            <a:solidFill>
              <a:srgbClr val="119707"/>
            </a:solidFill>
            <a:prstDash val="sysDot"/>
            <a:headEnd type="oval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7" name="任意多边形 36"/>
          <p:cNvSpPr/>
          <p:nvPr/>
        </p:nvSpPr>
        <p:spPr>
          <a:xfrm flipH="1">
            <a:off x="7386834" y="1780828"/>
            <a:ext cx="1085429" cy="1635125"/>
          </a:xfrm>
          <a:custGeom>
            <a:avLst/>
            <a:gdLst>
              <a:gd name="connsiteX0" fmla="*/ 368135 w 368135"/>
              <a:gd name="connsiteY0" fmla="*/ 1199408 h 1199408"/>
              <a:gd name="connsiteX1" fmla="*/ 368135 w 368135"/>
              <a:gd name="connsiteY1" fmla="*/ 0 h 1199408"/>
              <a:gd name="connsiteX2" fmla="*/ 0 w 368135"/>
              <a:gd name="connsiteY2" fmla="*/ 0 h 11994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8135" h="1199408">
                <a:moveTo>
                  <a:pt x="368135" y="1199408"/>
                </a:moveTo>
                <a:lnTo>
                  <a:pt x="368135" y="0"/>
                </a:lnTo>
                <a:lnTo>
                  <a:pt x="0" y="0"/>
                </a:lnTo>
              </a:path>
            </a:pathLst>
          </a:custGeom>
          <a:ln w="6350">
            <a:solidFill>
              <a:srgbClr val="C73E01"/>
            </a:solidFill>
            <a:prstDash val="sysDot"/>
            <a:headEnd type="oval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8" name="任意多边形 37"/>
          <p:cNvSpPr/>
          <p:nvPr/>
        </p:nvSpPr>
        <p:spPr>
          <a:xfrm flipH="1">
            <a:off x="6331148" y="3836796"/>
            <a:ext cx="2571750" cy="531656"/>
          </a:xfrm>
          <a:custGeom>
            <a:avLst/>
            <a:gdLst>
              <a:gd name="connsiteX0" fmla="*/ 368135 w 368135"/>
              <a:gd name="connsiteY0" fmla="*/ 1199408 h 1199408"/>
              <a:gd name="connsiteX1" fmla="*/ 368135 w 368135"/>
              <a:gd name="connsiteY1" fmla="*/ 0 h 1199408"/>
              <a:gd name="connsiteX2" fmla="*/ 0 w 368135"/>
              <a:gd name="connsiteY2" fmla="*/ 0 h 11994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8135" h="1199408">
                <a:moveTo>
                  <a:pt x="368135" y="1199408"/>
                </a:moveTo>
                <a:lnTo>
                  <a:pt x="368135" y="0"/>
                </a:lnTo>
                <a:lnTo>
                  <a:pt x="0" y="0"/>
                </a:lnTo>
              </a:path>
            </a:pathLst>
          </a:custGeom>
          <a:ln w="6350">
            <a:solidFill>
              <a:srgbClr val="BE1247"/>
            </a:solidFill>
            <a:prstDash val="sysDot"/>
            <a:headEnd type="oval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14178" y="796062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能力四要素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240997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运</a:t>
            </a:r>
            <a:r>
              <a:rPr lang="zh-CN" altLang="en-US" dirty="0" smtClean="0"/>
              <a:t>维通用要求解读</a:t>
            </a:r>
            <a:r>
              <a:rPr lang="en-US" altLang="zh-CN" dirty="0" smtClean="0"/>
              <a:t>-5-1</a:t>
            </a:r>
            <a:r>
              <a:rPr lang="zh-CN" altLang="en-US" dirty="0" smtClean="0"/>
              <a:t>：能力管理</a:t>
            </a:r>
            <a:endParaRPr lang="zh-CN" altLang="en-US" dirty="0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6D3-6A21-4315-901D-5760DC1B9F9F}" type="slidenum">
              <a:rPr lang="zh-CN" altLang="en-US" smtClean="0"/>
              <a:pPr/>
              <a:t>7</a:t>
            </a:fld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运维服务能力管理</a:t>
            </a:r>
            <a:endParaRPr lang="en-US" altLang="zh-CN" dirty="0" smtClean="0"/>
          </a:p>
          <a:p>
            <a:pPr lvl="1"/>
            <a:r>
              <a:rPr lang="zh-CN" altLang="en-US" dirty="0"/>
              <a:t>主要是对整体的运行维护服务能力提出要求，要求供方在提供运维服务是所应该具备的基本条件，也可以作为需方评估供方能力的参考要素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r>
              <a:rPr lang="zh-CN" altLang="en-US" dirty="0" smtClean="0"/>
              <a:t>要点与难点</a:t>
            </a:r>
            <a:endParaRPr lang="en-US" altLang="zh-CN" dirty="0" smtClean="0"/>
          </a:p>
          <a:p>
            <a:pPr lvl="1"/>
            <a:r>
              <a:rPr lang="en-US" altLang="zh-CN" dirty="0" smtClean="0"/>
              <a:t>PDCA</a:t>
            </a:r>
            <a:r>
              <a:rPr lang="zh-CN" altLang="en-US" dirty="0" smtClean="0"/>
              <a:t>（计划</a:t>
            </a:r>
            <a:r>
              <a:rPr lang="en-US" altLang="zh-CN" dirty="0" smtClean="0"/>
              <a:t>-</a:t>
            </a:r>
            <a:r>
              <a:rPr lang="zh-CN" altLang="en-US" dirty="0" smtClean="0"/>
              <a:t>执行</a:t>
            </a:r>
            <a:r>
              <a:rPr lang="en-US" altLang="zh-CN" dirty="0" smtClean="0"/>
              <a:t>-</a:t>
            </a:r>
            <a:r>
              <a:rPr lang="zh-CN" altLang="en-US" dirty="0" smtClean="0"/>
              <a:t>检查</a:t>
            </a:r>
            <a:r>
              <a:rPr lang="en-US" altLang="zh-CN" dirty="0" smtClean="0"/>
              <a:t>-</a:t>
            </a:r>
            <a:r>
              <a:rPr lang="zh-CN" altLang="en-US" dirty="0" smtClean="0"/>
              <a:t>确认）；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能力计划；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组织与范围；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服务目录 </a:t>
            </a:r>
            <a:r>
              <a:rPr lang="en-US" altLang="zh-CN" dirty="0" smtClean="0"/>
              <a:t>– </a:t>
            </a:r>
            <a:r>
              <a:rPr lang="zh-CN" altLang="en-US" dirty="0" smtClean="0"/>
              <a:t>必须符合</a:t>
            </a:r>
            <a:r>
              <a:rPr lang="en-US" altLang="zh-CN" dirty="0" smtClean="0"/>
              <a:t>《GB-T </a:t>
            </a:r>
            <a:r>
              <a:rPr lang="en-US" altLang="zh-CN" dirty="0"/>
              <a:t>29264-2012 </a:t>
            </a:r>
            <a:r>
              <a:rPr lang="zh-CN" altLang="en-US" dirty="0"/>
              <a:t>信息技术服务 分类</a:t>
            </a:r>
            <a:r>
              <a:rPr lang="zh-CN" altLang="en-US" dirty="0" smtClean="0"/>
              <a:t>代码</a:t>
            </a:r>
            <a:r>
              <a:rPr lang="en-US" altLang="zh-CN" dirty="0" smtClean="0"/>
              <a:t>》</a:t>
            </a:r>
            <a:r>
              <a:rPr lang="zh-CN" altLang="en-US" dirty="0" smtClean="0"/>
              <a:t>规则。</a:t>
            </a:r>
            <a:endParaRPr lang="en-US" altLang="zh-CN" dirty="0" smtClean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zh-CN" smtClean="0"/>
              <a:t>NUC – </a:t>
            </a:r>
            <a:r>
              <a:rPr lang="en-US" altLang="zh-CN" b="0" smtClean="0">
                <a:solidFill>
                  <a:schemeClr val="bg1">
                    <a:lumMod val="50000"/>
                  </a:schemeClr>
                </a:solidFill>
              </a:rPr>
              <a:t>Passion, Vision, Determination, and Focus</a:t>
            </a:r>
            <a:endParaRPr lang="zh-CN" altLang="en-US" b="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5245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运</a:t>
            </a:r>
            <a:r>
              <a:rPr lang="zh-CN" altLang="en-US" dirty="0" smtClean="0"/>
              <a:t>维通用要求解读</a:t>
            </a:r>
            <a:r>
              <a:rPr lang="en-US" altLang="zh-CN" dirty="0" smtClean="0"/>
              <a:t>-5-2</a:t>
            </a:r>
            <a:r>
              <a:rPr lang="zh-CN" altLang="en-US" dirty="0" smtClean="0"/>
              <a:t>：人员管理</a:t>
            </a:r>
            <a:endParaRPr lang="zh-CN" altLang="en-US" dirty="0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6D3-6A21-4315-901D-5760DC1B9F9F}" type="slidenum">
              <a:rPr lang="zh-CN" altLang="en-US" smtClean="0"/>
              <a:pPr/>
              <a:t>8</a:t>
            </a:fld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人员管理与岗位管理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人员管理制度；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考核办法；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培训计划；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人员的连续性管理。</a:t>
            </a:r>
            <a:endParaRPr lang="en-US" altLang="zh-CN" dirty="0" smtClean="0"/>
          </a:p>
          <a:p>
            <a:r>
              <a:rPr lang="zh-CN" altLang="en-US" dirty="0" smtClean="0"/>
              <a:t>人员知识、技能与经验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知识掌握程度与证明　－学历证书；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技能的相关证明　－专业证书；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经验的证明－项目经验（个人简历）。</a:t>
            </a:r>
            <a:endParaRPr lang="en-US" altLang="zh-CN" dirty="0" smtClean="0"/>
          </a:p>
          <a:p>
            <a:endParaRPr lang="en-US" altLang="zh-CN" dirty="0" smtClean="0"/>
          </a:p>
          <a:p>
            <a:pPr lvl="1"/>
            <a:endParaRPr lang="en-US" altLang="zh-CN" dirty="0" smtClean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zh-CN" smtClean="0"/>
              <a:t>NUC – </a:t>
            </a:r>
            <a:r>
              <a:rPr lang="en-US" altLang="zh-CN" b="0" smtClean="0">
                <a:solidFill>
                  <a:schemeClr val="bg1">
                    <a:lumMod val="50000"/>
                  </a:schemeClr>
                </a:solidFill>
              </a:rPr>
              <a:t>Passion, Vision, Determination, and Focus</a:t>
            </a:r>
            <a:endParaRPr lang="zh-CN" altLang="en-US" b="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2405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运</a:t>
            </a:r>
            <a:r>
              <a:rPr lang="zh-CN" altLang="en-US" dirty="0" smtClean="0"/>
              <a:t>维通用要求解读</a:t>
            </a:r>
            <a:r>
              <a:rPr lang="en-US" altLang="zh-CN" dirty="0" smtClean="0"/>
              <a:t>-5-3</a:t>
            </a:r>
            <a:r>
              <a:rPr lang="zh-CN" altLang="en-US" dirty="0" smtClean="0"/>
              <a:t>：资源管理</a:t>
            </a:r>
            <a:endParaRPr lang="zh-CN" altLang="en-US" dirty="0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6D3-6A21-4315-901D-5760DC1B9F9F}" type="slidenum">
              <a:rPr lang="zh-CN" altLang="en-US" smtClean="0"/>
              <a:pPr/>
              <a:t>9</a:t>
            </a:fld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运维工具</a:t>
            </a:r>
            <a:endParaRPr lang="en-US" altLang="zh-CN" dirty="0" smtClean="0"/>
          </a:p>
          <a:p>
            <a:pPr lvl="1"/>
            <a:r>
              <a:rPr lang="zh-CN" altLang="en-US" dirty="0"/>
              <a:t>运</a:t>
            </a:r>
            <a:r>
              <a:rPr lang="zh-CN" altLang="en-US" dirty="0" smtClean="0"/>
              <a:t>维管理工具，监控工具，专用工具（不强制要求）。</a:t>
            </a:r>
            <a:endParaRPr lang="en-US" altLang="zh-CN" dirty="0" smtClean="0"/>
          </a:p>
          <a:p>
            <a:r>
              <a:rPr lang="zh-CN" altLang="en-US" dirty="0"/>
              <a:t>服务台</a:t>
            </a:r>
            <a:endParaRPr lang="en-US" altLang="zh-CN" dirty="0" smtClean="0"/>
          </a:p>
          <a:p>
            <a:pPr lvl="1"/>
            <a:r>
              <a:rPr lang="zh-CN" altLang="en-US" dirty="0"/>
              <a:t>专人</a:t>
            </a:r>
            <a:r>
              <a:rPr lang="zh-CN" altLang="en-US" dirty="0" smtClean="0"/>
              <a:t>负责的渠道，服务台管理制度。</a:t>
            </a:r>
            <a:endParaRPr lang="en-US" altLang="zh-CN" dirty="0" smtClean="0"/>
          </a:p>
          <a:p>
            <a:r>
              <a:rPr lang="zh-CN" altLang="en-US" dirty="0" smtClean="0"/>
              <a:t>知识库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知识库与知识库的应用工具，知识库管理制度。</a:t>
            </a:r>
            <a:endParaRPr lang="en-US" altLang="zh-CN" dirty="0" smtClean="0"/>
          </a:p>
          <a:p>
            <a:r>
              <a:rPr lang="zh-CN" altLang="en-US" dirty="0"/>
              <a:t>备件库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备件库管理制度，安全库存　－（如不适用，需说明。譬如：纯软件运维）。</a:t>
            </a:r>
            <a:endParaRPr lang="en-US" altLang="zh-CN" dirty="0" smtClean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zh-CN" smtClean="0"/>
              <a:t>NUC – </a:t>
            </a:r>
            <a:r>
              <a:rPr lang="en-US" altLang="zh-CN" b="0" smtClean="0">
                <a:solidFill>
                  <a:schemeClr val="bg1">
                    <a:lumMod val="50000"/>
                  </a:schemeClr>
                </a:solidFill>
              </a:rPr>
              <a:t>Passion, Vision, Determination, and Focus</a:t>
            </a:r>
            <a:endParaRPr lang="zh-CN" altLang="en-US" b="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24826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运</a:t>
            </a:r>
            <a:r>
              <a:rPr lang="zh-CN" altLang="en-US" dirty="0" smtClean="0"/>
              <a:t>维通用要求解读</a:t>
            </a:r>
            <a:r>
              <a:rPr lang="en-US" altLang="zh-CN" dirty="0" smtClean="0"/>
              <a:t>-5-4</a:t>
            </a:r>
            <a:r>
              <a:rPr lang="zh-CN" altLang="en-US" dirty="0" smtClean="0"/>
              <a:t>：技术管理</a:t>
            </a:r>
            <a:endParaRPr lang="zh-CN" altLang="en-US" dirty="0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6D3-6A21-4315-901D-5760DC1B9F9F}" type="slidenum">
              <a:rPr lang="zh-CN" altLang="en-US" smtClean="0"/>
              <a:pPr/>
              <a:t>10</a:t>
            </a:fld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技术研发</a:t>
            </a:r>
            <a:endParaRPr lang="en-US" altLang="zh-CN" dirty="0" smtClean="0"/>
          </a:p>
          <a:p>
            <a:pPr lvl="1"/>
            <a:r>
              <a:rPr lang="zh-CN" altLang="en-US" u="sng" dirty="0" smtClean="0"/>
              <a:t>运维技术研发</a:t>
            </a:r>
            <a:r>
              <a:rPr lang="zh-CN" altLang="en-US" dirty="0" smtClean="0"/>
              <a:t>的投入</a:t>
            </a:r>
            <a:endParaRPr lang="en-US" altLang="zh-CN" dirty="0" smtClean="0"/>
          </a:p>
          <a:p>
            <a:pPr lvl="1"/>
            <a:r>
              <a:rPr lang="zh-CN" altLang="en-US" u="sng" dirty="0"/>
              <a:t>运</a:t>
            </a:r>
            <a:r>
              <a:rPr lang="zh-CN" altLang="en-US" u="sng" dirty="0" smtClean="0"/>
              <a:t>维技术研发</a:t>
            </a:r>
            <a:r>
              <a:rPr lang="zh-CN" altLang="en-US" dirty="0" smtClean="0"/>
              <a:t>的成果</a:t>
            </a:r>
            <a:endParaRPr lang="en-US" altLang="zh-CN" dirty="0" smtClean="0"/>
          </a:p>
          <a:p>
            <a:r>
              <a:rPr lang="zh-CN" altLang="en-US" dirty="0" smtClean="0"/>
              <a:t>发现问题与解决问题技术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信息采集的手段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核心技术的掌握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诊断方案或手册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测试的方法</a:t>
            </a:r>
            <a:endParaRPr lang="en-US" altLang="zh-CN" dirty="0" smtClean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zh-CN" smtClean="0"/>
              <a:t>NUC – </a:t>
            </a:r>
            <a:r>
              <a:rPr lang="en-US" altLang="zh-CN" b="0" smtClean="0">
                <a:solidFill>
                  <a:schemeClr val="bg1">
                    <a:lumMod val="50000"/>
                  </a:schemeClr>
                </a:solidFill>
              </a:rPr>
              <a:t>Passion, Vision, Determination, and Focus</a:t>
            </a:r>
            <a:endParaRPr lang="zh-CN" altLang="en-US" b="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71779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运</a:t>
            </a:r>
            <a:r>
              <a:rPr lang="zh-CN" altLang="en-US" dirty="0" smtClean="0"/>
              <a:t>维通用要求解读</a:t>
            </a:r>
            <a:r>
              <a:rPr lang="en-US" altLang="zh-CN" dirty="0" smtClean="0"/>
              <a:t>-5-5</a:t>
            </a:r>
            <a:r>
              <a:rPr lang="zh-CN" altLang="en-US" dirty="0" smtClean="0"/>
              <a:t>：流程管理</a:t>
            </a:r>
            <a:endParaRPr lang="zh-CN" altLang="en-US" dirty="0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6D3-6A21-4315-901D-5760DC1B9F9F}" type="slidenum">
              <a:rPr lang="zh-CN" altLang="en-US" smtClean="0"/>
              <a:pPr/>
              <a:t>11</a:t>
            </a:fld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13"/>
          </p:nvPr>
        </p:nvSpPr>
        <p:spPr>
          <a:xfrm>
            <a:off x="239350" y="620688"/>
            <a:ext cx="11713301" cy="5760640"/>
          </a:xfrm>
        </p:spPr>
        <p:txBody>
          <a:bodyPr>
            <a:normAutofit fontScale="62500" lnSpcReduction="20000"/>
          </a:bodyPr>
          <a:lstStyle/>
          <a:p>
            <a:r>
              <a:rPr lang="zh-CN" altLang="en-US" dirty="0" smtClean="0"/>
              <a:t>服务</a:t>
            </a:r>
            <a:r>
              <a:rPr lang="zh-CN" altLang="en-US" dirty="0"/>
              <a:t>级别管理</a:t>
            </a:r>
          </a:p>
          <a:p>
            <a:pPr lvl="1"/>
            <a:r>
              <a:rPr lang="zh-CN" altLang="en-US" dirty="0" smtClean="0"/>
              <a:t>服务目录</a:t>
            </a:r>
            <a:r>
              <a:rPr lang="zh-CN" altLang="en-US" dirty="0"/>
              <a:t>，</a:t>
            </a:r>
            <a:r>
              <a:rPr lang="zh-CN" altLang="en-US" dirty="0" smtClean="0"/>
              <a:t>服务</a:t>
            </a:r>
            <a:r>
              <a:rPr lang="zh-CN" altLang="en-US" dirty="0"/>
              <a:t>级别</a:t>
            </a:r>
            <a:r>
              <a:rPr lang="zh-CN" altLang="en-US" dirty="0" smtClean="0"/>
              <a:t>协议，</a:t>
            </a:r>
            <a:r>
              <a:rPr lang="en-US" altLang="zh-CN" dirty="0" smtClean="0"/>
              <a:t>SLA</a:t>
            </a:r>
            <a:r>
              <a:rPr lang="zh-CN" altLang="en-US" dirty="0"/>
              <a:t>考核自评估</a:t>
            </a:r>
            <a:r>
              <a:rPr lang="zh-CN" altLang="en-US" dirty="0" smtClean="0"/>
              <a:t>机制。</a:t>
            </a:r>
            <a:endParaRPr lang="zh-CN" altLang="en-US" dirty="0"/>
          </a:p>
          <a:p>
            <a:r>
              <a:rPr lang="zh-CN" altLang="en-US" dirty="0"/>
              <a:t>服务报告</a:t>
            </a:r>
          </a:p>
          <a:p>
            <a:pPr lvl="1"/>
            <a:r>
              <a:rPr lang="zh-CN" altLang="en-US" dirty="0" smtClean="0"/>
              <a:t>服务报告的</a:t>
            </a:r>
            <a:r>
              <a:rPr lang="zh-CN" altLang="en-US" dirty="0"/>
              <a:t>活动</a:t>
            </a:r>
            <a:r>
              <a:rPr lang="zh-CN" altLang="en-US" dirty="0" smtClean="0"/>
              <a:t>，服务</a:t>
            </a:r>
            <a:r>
              <a:rPr lang="zh-CN" altLang="en-US" dirty="0"/>
              <a:t>报告计划</a:t>
            </a:r>
            <a:r>
              <a:rPr lang="zh-CN" altLang="en-US" dirty="0" smtClean="0"/>
              <a:t>，服务</a:t>
            </a:r>
            <a:r>
              <a:rPr lang="zh-CN" altLang="en-US" dirty="0"/>
              <a:t>报告</a:t>
            </a:r>
            <a:r>
              <a:rPr lang="zh-CN" altLang="en-US" dirty="0" smtClean="0"/>
              <a:t>模板。</a:t>
            </a:r>
            <a:endParaRPr lang="zh-CN" altLang="en-US" dirty="0"/>
          </a:p>
          <a:p>
            <a:r>
              <a:rPr lang="zh-CN" altLang="en-US" dirty="0"/>
              <a:t>事件管理</a:t>
            </a:r>
          </a:p>
          <a:p>
            <a:pPr lvl="1"/>
            <a:r>
              <a:rPr lang="zh-CN" altLang="en-US" dirty="0" smtClean="0"/>
              <a:t>事件管理的</a:t>
            </a:r>
            <a:r>
              <a:rPr lang="zh-CN" altLang="en-US" dirty="0"/>
              <a:t>活动</a:t>
            </a:r>
            <a:r>
              <a:rPr lang="zh-CN" altLang="en-US" dirty="0" smtClean="0"/>
              <a:t>，事件</a:t>
            </a:r>
            <a:r>
              <a:rPr lang="zh-CN" altLang="en-US" dirty="0"/>
              <a:t>分类、分级</a:t>
            </a:r>
            <a:r>
              <a:rPr lang="zh-CN" altLang="en-US" dirty="0" smtClean="0"/>
              <a:t>机制，事件</a:t>
            </a:r>
            <a:r>
              <a:rPr lang="zh-CN" altLang="en-US" dirty="0"/>
              <a:t>升级</a:t>
            </a:r>
            <a:r>
              <a:rPr lang="zh-CN" altLang="en-US" dirty="0" smtClean="0"/>
              <a:t>机制，满意</a:t>
            </a:r>
            <a:r>
              <a:rPr lang="zh-CN" altLang="en-US" dirty="0"/>
              <a:t>度调查</a:t>
            </a:r>
            <a:r>
              <a:rPr lang="zh-CN" altLang="en-US" dirty="0" smtClean="0"/>
              <a:t>机制，事件</a:t>
            </a:r>
            <a:r>
              <a:rPr lang="zh-CN" altLang="en-US" dirty="0"/>
              <a:t>解决评估</a:t>
            </a:r>
            <a:r>
              <a:rPr lang="zh-CN" altLang="en-US" dirty="0" smtClean="0"/>
              <a:t>机制。</a:t>
            </a:r>
            <a:endParaRPr lang="en-US" altLang="zh-CN" dirty="0" smtClean="0"/>
          </a:p>
          <a:p>
            <a:r>
              <a:rPr lang="zh-CN" altLang="en-US" dirty="0" smtClean="0"/>
              <a:t>问题</a:t>
            </a:r>
            <a:r>
              <a:rPr lang="zh-CN" altLang="en-US" dirty="0"/>
              <a:t>管理</a:t>
            </a:r>
          </a:p>
          <a:p>
            <a:pPr lvl="1"/>
            <a:r>
              <a:rPr lang="zh-CN" altLang="en-US" dirty="0" smtClean="0"/>
              <a:t>问题管理的</a:t>
            </a:r>
            <a:r>
              <a:rPr lang="zh-CN" altLang="en-US" dirty="0"/>
              <a:t>活动</a:t>
            </a:r>
            <a:r>
              <a:rPr lang="zh-CN" altLang="en-US" dirty="0" smtClean="0"/>
              <a:t>，问题</a:t>
            </a:r>
            <a:r>
              <a:rPr lang="zh-CN" altLang="en-US" dirty="0"/>
              <a:t>分类管理</a:t>
            </a:r>
            <a:r>
              <a:rPr lang="zh-CN" altLang="en-US" dirty="0" smtClean="0"/>
              <a:t>机制，问题</a:t>
            </a:r>
            <a:r>
              <a:rPr lang="zh-CN" altLang="en-US" dirty="0"/>
              <a:t>导入知识库机</a:t>
            </a:r>
            <a:r>
              <a:rPr lang="zh-CN" altLang="en-US" dirty="0" smtClean="0"/>
              <a:t>制，问题解决</a:t>
            </a:r>
            <a:r>
              <a:rPr lang="zh-CN" altLang="en-US" dirty="0"/>
              <a:t>评估</a:t>
            </a:r>
            <a:r>
              <a:rPr lang="zh-CN" altLang="en-US" dirty="0" smtClean="0"/>
              <a:t>机制。</a:t>
            </a:r>
            <a:endParaRPr lang="en-US" altLang="zh-CN" dirty="0" smtClean="0"/>
          </a:p>
          <a:p>
            <a:r>
              <a:rPr lang="zh-CN" altLang="en-US" dirty="0" smtClean="0"/>
              <a:t>配置管理</a:t>
            </a:r>
            <a:endParaRPr lang="zh-CN" altLang="en-US" dirty="0"/>
          </a:p>
          <a:p>
            <a:pPr lvl="1"/>
            <a:r>
              <a:rPr lang="zh-CN" altLang="en-US" dirty="0" smtClean="0"/>
              <a:t>配置管理的</a:t>
            </a:r>
            <a:r>
              <a:rPr lang="zh-CN" altLang="en-US" dirty="0"/>
              <a:t>活动</a:t>
            </a:r>
            <a:r>
              <a:rPr lang="zh-CN" altLang="en-US" dirty="0" smtClean="0"/>
              <a:t>，配置</a:t>
            </a:r>
            <a:r>
              <a:rPr lang="zh-CN" altLang="en-US" dirty="0"/>
              <a:t>数据库管理</a:t>
            </a:r>
            <a:r>
              <a:rPr lang="zh-CN" altLang="en-US" dirty="0" smtClean="0"/>
              <a:t>机制，配置项</a:t>
            </a:r>
            <a:r>
              <a:rPr lang="zh-CN" altLang="en-US" dirty="0"/>
              <a:t>审计机制。</a:t>
            </a:r>
          </a:p>
          <a:p>
            <a:r>
              <a:rPr lang="zh-CN" altLang="en-US" dirty="0" smtClean="0"/>
              <a:t>变更</a:t>
            </a:r>
            <a:r>
              <a:rPr lang="zh-CN" altLang="en-US" dirty="0"/>
              <a:t>管理</a:t>
            </a:r>
          </a:p>
          <a:p>
            <a:pPr lvl="1"/>
            <a:r>
              <a:rPr lang="zh-CN" altLang="en-US" dirty="0" smtClean="0"/>
              <a:t>变更管理的</a:t>
            </a:r>
            <a:r>
              <a:rPr lang="zh-CN" altLang="en-US" dirty="0"/>
              <a:t>活动</a:t>
            </a:r>
            <a:r>
              <a:rPr lang="zh-CN" altLang="en-US" dirty="0" smtClean="0"/>
              <a:t>，变更</a:t>
            </a:r>
            <a:r>
              <a:rPr lang="zh-CN" altLang="en-US" dirty="0"/>
              <a:t>类型和范围的管理</a:t>
            </a:r>
            <a:r>
              <a:rPr lang="zh-CN" altLang="en-US" dirty="0" smtClean="0"/>
              <a:t>机制，变更</a:t>
            </a:r>
            <a:r>
              <a:rPr lang="zh-CN" altLang="en-US" dirty="0"/>
              <a:t>完成情况进行</a:t>
            </a:r>
            <a:r>
              <a:rPr lang="zh-CN" altLang="en-US" dirty="0" smtClean="0"/>
              <a:t>统计分析。</a:t>
            </a:r>
            <a:endParaRPr lang="en-US" altLang="zh-CN" dirty="0" smtClean="0"/>
          </a:p>
          <a:p>
            <a:r>
              <a:rPr lang="zh-CN" altLang="en-US" dirty="0" smtClean="0"/>
              <a:t>发布管理</a:t>
            </a:r>
            <a:endParaRPr lang="en-US" altLang="zh-CN" dirty="0" smtClean="0"/>
          </a:p>
          <a:p>
            <a:pPr lvl="1"/>
            <a:r>
              <a:rPr lang="zh-CN" altLang="en-US" dirty="0"/>
              <a:t>发布管理过程一致的活动，包括规划、构建、测试、验证、部署等</a:t>
            </a:r>
            <a:endParaRPr lang="en-US" altLang="zh-CN" dirty="0" smtClean="0"/>
          </a:p>
          <a:p>
            <a:r>
              <a:rPr lang="zh-CN" altLang="en-US" dirty="0" smtClean="0"/>
              <a:t>信息安全管理</a:t>
            </a:r>
            <a:endParaRPr lang="en-US" altLang="zh-CN" dirty="0" smtClean="0"/>
          </a:p>
          <a:p>
            <a:pPr lvl="1"/>
            <a:r>
              <a:rPr lang="zh-CN" altLang="en-US" dirty="0"/>
              <a:t>信息安全管理过程（包括安全方针、策略等）、风险评估记录、信息安全控制措施及实施</a:t>
            </a:r>
            <a:r>
              <a:rPr lang="zh-CN" altLang="en-US" dirty="0" smtClean="0"/>
              <a:t>记录</a:t>
            </a:r>
            <a:endParaRPr lang="en-US" altLang="zh-CN" dirty="0" smtClean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zh-CN" smtClean="0"/>
              <a:t>NUC – </a:t>
            </a:r>
            <a:r>
              <a:rPr lang="en-US" altLang="zh-CN" b="0" smtClean="0">
                <a:solidFill>
                  <a:schemeClr val="bg1">
                    <a:lumMod val="50000"/>
                  </a:schemeClr>
                </a:solidFill>
              </a:rPr>
              <a:t>Passion, Vision, Determination, and Focus</a:t>
            </a:r>
            <a:endParaRPr lang="zh-CN" altLang="en-US" b="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2329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几个重要信息</a:t>
            </a:r>
            <a:endParaRPr lang="zh-CN" altLang="en-US" dirty="0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6D3-6A21-4315-901D-5760DC1B9F9F}" type="slidenum">
              <a:rPr lang="zh-CN" altLang="en-US" smtClean="0"/>
              <a:pPr/>
              <a:t>12</a:t>
            </a:fld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altLang="zh-CN" dirty="0" smtClean="0"/>
              <a:t>2015</a:t>
            </a:r>
            <a:r>
              <a:rPr lang="zh-CN" altLang="en-US" dirty="0" smtClean="0"/>
              <a:t>年已经进入正式分级（共四级）</a:t>
            </a:r>
            <a:endParaRPr lang="en-US" altLang="zh-CN" dirty="0" smtClean="0"/>
          </a:p>
          <a:p>
            <a:pPr lvl="1"/>
            <a:r>
              <a:rPr lang="en-US" altLang="zh-CN" dirty="0">
                <a:hlinkClick r:id="rId2"/>
              </a:rPr>
              <a:t>http://</a:t>
            </a:r>
            <a:r>
              <a:rPr lang="en-US" altLang="zh-CN" dirty="0" smtClean="0">
                <a:hlinkClick r:id="rId2"/>
              </a:rPr>
              <a:t>www.itss.cn/itss_webmap/itss_tzggcd/2015/01/28/61815bc05e0f448395bd3b2e253659e3.html?cdm=itss_tzgg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原通过企业默认二级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由当地评估机构评估三、四级</a:t>
            </a:r>
            <a:endParaRPr lang="en-US" altLang="zh-CN" dirty="0" smtClean="0"/>
          </a:p>
          <a:p>
            <a:pPr lvl="1"/>
            <a:r>
              <a:rPr lang="zh-CN" altLang="en-US" dirty="0"/>
              <a:t>二</a:t>
            </a:r>
            <a:r>
              <a:rPr lang="zh-CN" altLang="en-US" dirty="0" smtClean="0"/>
              <a:t>级需要具备二级集成资质，由行业级评估机构进行，需答辩。否则，需三级资质一年以上。</a:t>
            </a:r>
            <a:endParaRPr lang="en-US" altLang="zh-CN" dirty="0" smtClean="0"/>
          </a:p>
          <a:p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zh-CN" smtClean="0"/>
              <a:t>NUC – </a:t>
            </a:r>
            <a:r>
              <a:rPr lang="en-US" altLang="zh-CN" b="0" smtClean="0">
                <a:solidFill>
                  <a:schemeClr val="bg1">
                    <a:lumMod val="50000"/>
                  </a:schemeClr>
                </a:solidFill>
              </a:rPr>
              <a:t>Passion, Vision, Determination, and Focus</a:t>
            </a:r>
            <a:endParaRPr lang="zh-CN" altLang="en-US" b="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3485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运</a:t>
            </a:r>
            <a:r>
              <a:rPr lang="zh-CN" altLang="en-US" dirty="0" smtClean="0"/>
              <a:t>维服务能力成熟度评估　－　申请条件</a:t>
            </a:r>
            <a:endParaRPr lang="zh-CN" altLang="en-US" dirty="0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6D3-6A21-4315-901D-5760DC1B9F9F}" type="slidenum">
              <a:rPr lang="zh-CN" altLang="en-US" smtClean="0"/>
              <a:pPr/>
              <a:t>13</a:t>
            </a:fld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13"/>
          </p:nvPr>
        </p:nvSpPr>
        <p:spPr>
          <a:xfrm>
            <a:off x="239350" y="764704"/>
            <a:ext cx="11713301" cy="5544616"/>
          </a:xfrm>
        </p:spPr>
        <p:txBody>
          <a:bodyPr>
            <a:normAutofit fontScale="77500" lnSpcReduction="20000"/>
          </a:bodyPr>
          <a:lstStyle/>
          <a:p>
            <a:r>
              <a:rPr lang="zh-CN" altLang="en-US" dirty="0" smtClean="0"/>
              <a:t>１、具有独立法人地位</a:t>
            </a:r>
            <a:endParaRPr lang="zh-CN" altLang="en-US" dirty="0"/>
          </a:p>
          <a:p>
            <a:r>
              <a:rPr lang="zh-CN" altLang="en-US" dirty="0" smtClean="0"/>
              <a:t>２、已按照</a:t>
            </a:r>
            <a:r>
              <a:rPr lang="en-US" altLang="zh-CN" dirty="0" smtClean="0"/>
              <a:t>《</a:t>
            </a:r>
            <a:r>
              <a:rPr lang="zh-CN" altLang="en-US" dirty="0" smtClean="0"/>
              <a:t>运维服务能力成熟度</a:t>
            </a:r>
            <a:r>
              <a:rPr lang="en-US" altLang="zh-CN" dirty="0" smtClean="0"/>
              <a:t>》</a:t>
            </a:r>
            <a:r>
              <a:rPr lang="zh-CN" altLang="en-US" dirty="0" smtClean="0"/>
              <a:t>对应等级特征和关键指标建立了运维服务能力体系，且已有效运行三个月以上</a:t>
            </a:r>
            <a:r>
              <a:rPr lang="en-US" altLang="zh-CN" dirty="0" smtClean="0"/>
              <a:t>; (</a:t>
            </a:r>
            <a:r>
              <a:rPr lang="zh-CN" altLang="en-US" dirty="0" smtClean="0"/>
              <a:t>一级要求６个月以上）</a:t>
            </a:r>
            <a:endParaRPr lang="zh-CN" altLang="en-US" dirty="0"/>
          </a:p>
          <a:p>
            <a:r>
              <a:rPr lang="zh-CN" altLang="en-US" dirty="0" smtClean="0"/>
              <a:t>３、能够提供运维服务能力管理、人员、资源、技术和过程等有效证据；　</a:t>
            </a:r>
            <a:endParaRPr lang="en-US" altLang="zh-CN" dirty="0" smtClean="0"/>
          </a:p>
          <a:p>
            <a:r>
              <a:rPr lang="zh-CN" altLang="en-US" dirty="0" smtClean="0"/>
              <a:t>４、持有</a:t>
            </a:r>
            <a:r>
              <a:rPr lang="en-US" altLang="zh-CN" dirty="0" smtClean="0"/>
              <a:t>《</a:t>
            </a:r>
            <a:r>
              <a:rPr lang="zh-CN" altLang="en-US" dirty="0" smtClean="0"/>
              <a:t>信息技术服务标准ＩＴＳＳ符合性证书</a:t>
            </a:r>
            <a:r>
              <a:rPr lang="en-US" altLang="zh-CN" dirty="0" smtClean="0"/>
              <a:t>》</a:t>
            </a:r>
            <a:r>
              <a:rPr lang="zh-CN" altLang="en-US" dirty="0" smtClean="0"/>
              <a:t>（运维服务能力成熟度低一级）满一年，或申请单位从事信息系统运维服务业务满２年以上方可申请３级。满一年可申请４级</a:t>
            </a:r>
            <a:endParaRPr lang="en-US" altLang="zh-CN" dirty="0" smtClean="0"/>
          </a:p>
          <a:p>
            <a:r>
              <a:rPr lang="zh-CN" altLang="en-US" dirty="0" smtClean="0"/>
              <a:t>注：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２０１５年、拥有系统集成２级以上方可申请ＩＴＳＳ能力成熟度２级资质。</a:t>
            </a:r>
            <a:endParaRPr lang="en-US" altLang="zh-CN" dirty="0" smtClean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zh-CN" smtClean="0"/>
              <a:t>NUC – </a:t>
            </a:r>
            <a:r>
              <a:rPr lang="en-US" altLang="zh-CN" b="0" smtClean="0">
                <a:solidFill>
                  <a:schemeClr val="bg1">
                    <a:lumMod val="50000"/>
                  </a:schemeClr>
                </a:solidFill>
              </a:rPr>
              <a:t>Passion, Vision, Determination, and Focus</a:t>
            </a:r>
            <a:endParaRPr lang="zh-CN" altLang="en-US" b="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942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 smtClean="0"/>
              <a:t>议  程</a:t>
            </a:r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zh-CN" dirty="0" smtClean="0"/>
              <a:t>Agenda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6D3-6A21-4315-901D-5760DC1B9F9F}" type="slidenum">
              <a:rPr lang="zh-CN" altLang="en-US" smtClean="0"/>
              <a:pPr/>
              <a:t>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zh-CN" dirty="0" smtClean="0"/>
              <a:t>NUC – </a:t>
            </a:r>
            <a:r>
              <a:rPr lang="en-US" altLang="zh-CN" b="0" dirty="0" smtClean="0">
                <a:solidFill>
                  <a:schemeClr val="bg1">
                    <a:lumMod val="50000"/>
                  </a:schemeClr>
                </a:solidFill>
              </a:rPr>
              <a:t>North Universe Consultant</a:t>
            </a:r>
            <a:endParaRPr lang="zh-CN" altLang="en-US" b="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zh-CN" altLang="en-US" dirty="0" smtClean="0"/>
              <a:t>什么是</a:t>
            </a:r>
            <a:r>
              <a:rPr lang="en-US" altLang="zh-CN" dirty="0" smtClean="0"/>
              <a:t>ITSS</a:t>
            </a:r>
          </a:p>
          <a:p>
            <a:r>
              <a:rPr lang="zh-CN" altLang="en-US" b="1" dirty="0" smtClean="0">
                <a:solidFill>
                  <a:srgbClr val="FF0000"/>
                </a:solidFill>
              </a:rPr>
              <a:t>为什么要实施</a:t>
            </a:r>
            <a:r>
              <a:rPr lang="en-US" altLang="zh-CN" b="1" dirty="0" smtClean="0">
                <a:solidFill>
                  <a:srgbClr val="FF0000"/>
                </a:solidFill>
              </a:rPr>
              <a:t>ITSS</a:t>
            </a:r>
          </a:p>
          <a:p>
            <a:r>
              <a:rPr lang="zh-CN" altLang="en-US" dirty="0"/>
              <a:t>一</a:t>
            </a:r>
            <a:r>
              <a:rPr lang="zh-CN" altLang="en-US" dirty="0" smtClean="0"/>
              <a:t>个咨询老师对</a:t>
            </a:r>
            <a:r>
              <a:rPr lang="en-US" altLang="zh-CN" dirty="0" smtClean="0"/>
              <a:t>ITSS</a:t>
            </a:r>
            <a:r>
              <a:rPr lang="zh-CN" altLang="en-US" dirty="0" smtClean="0"/>
              <a:t>的看法</a:t>
            </a: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13844448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通过“</a:t>
            </a:r>
            <a:r>
              <a:rPr lang="en-US" altLang="zh-CN" dirty="0" smtClean="0"/>
              <a:t>ITSS</a:t>
            </a:r>
            <a:r>
              <a:rPr lang="zh-CN" altLang="en-US" dirty="0" smtClean="0"/>
              <a:t>运维通用要求”的主要价值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6D3-6A21-4315-901D-5760DC1B9F9F}" type="slidenum">
              <a:rPr lang="zh-CN" altLang="en-US" smtClean="0"/>
              <a:pPr/>
              <a:t>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zh-CN" smtClean="0"/>
              <a:t>NUC – </a:t>
            </a:r>
            <a:r>
              <a:rPr lang="en-US" altLang="zh-CN" b="0" smtClean="0">
                <a:solidFill>
                  <a:schemeClr val="bg1">
                    <a:lumMod val="50000"/>
                  </a:schemeClr>
                </a:solidFill>
              </a:rPr>
              <a:t>Passion, Vision, Determination, and Focus</a:t>
            </a:r>
            <a:endParaRPr lang="zh-CN" altLang="en-US" b="0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2" name="图示 1"/>
          <p:cNvGraphicFramePr/>
          <p:nvPr>
            <p:extLst>
              <p:ext uri="{D42A27DB-BD31-4B8C-83A1-F6EECF244321}">
                <p14:modId xmlns:p14="http://schemas.microsoft.com/office/powerpoint/2010/main" val="1259041631"/>
              </p:ext>
            </p:extLst>
          </p:nvPr>
        </p:nvGraphicFramePr>
        <p:xfrm>
          <a:off x="407368" y="719666"/>
          <a:ext cx="11449272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919796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通过“</a:t>
            </a:r>
            <a:r>
              <a:rPr lang="en-US" altLang="zh-CN" dirty="0" smtClean="0"/>
              <a:t>ITSS</a:t>
            </a:r>
            <a:r>
              <a:rPr lang="zh-CN" altLang="en-US" dirty="0" smtClean="0"/>
              <a:t>运维通用要求”后的真实价值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6D3-6A21-4315-901D-5760DC1B9F9F}" type="slidenum">
              <a:rPr lang="zh-CN" altLang="en-US" smtClean="0"/>
              <a:pPr/>
              <a:t>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zh-CN" smtClean="0"/>
              <a:t>NUC – </a:t>
            </a:r>
            <a:r>
              <a:rPr lang="en-US" altLang="zh-CN" b="0" smtClean="0">
                <a:solidFill>
                  <a:schemeClr val="bg1">
                    <a:lumMod val="50000"/>
                  </a:schemeClr>
                </a:solidFill>
              </a:rPr>
              <a:t>Passion, Vision, Determination, and Focus</a:t>
            </a:r>
            <a:endParaRPr lang="zh-CN" altLang="en-US" b="0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2" name="图示 1"/>
          <p:cNvGraphicFramePr/>
          <p:nvPr>
            <p:extLst>
              <p:ext uri="{D42A27DB-BD31-4B8C-83A1-F6EECF244321}">
                <p14:modId xmlns:p14="http://schemas.microsoft.com/office/powerpoint/2010/main" val="4025194224"/>
              </p:ext>
            </p:extLst>
          </p:nvPr>
        </p:nvGraphicFramePr>
        <p:xfrm>
          <a:off x="407368" y="719666"/>
          <a:ext cx="11449272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302107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 smtClean="0"/>
              <a:t>议  程</a:t>
            </a:r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zh-CN" dirty="0" smtClean="0"/>
              <a:t>Agenda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6D3-6A21-4315-901D-5760DC1B9F9F}" type="slidenum">
              <a:rPr lang="zh-CN" altLang="en-US" smtClean="0"/>
              <a:pPr/>
              <a:t>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zh-CN" dirty="0" smtClean="0"/>
              <a:t>NUC – </a:t>
            </a:r>
            <a:r>
              <a:rPr lang="en-US" altLang="zh-CN" b="0" dirty="0" smtClean="0">
                <a:solidFill>
                  <a:schemeClr val="bg1">
                    <a:lumMod val="50000"/>
                  </a:schemeClr>
                </a:solidFill>
              </a:rPr>
              <a:t>North Universe Consultant</a:t>
            </a:r>
            <a:endParaRPr lang="zh-CN" altLang="en-US" b="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zh-CN" altLang="en-US" dirty="0" smtClean="0"/>
              <a:t>什么是</a:t>
            </a:r>
            <a:r>
              <a:rPr lang="en-US" altLang="zh-CN" dirty="0" smtClean="0"/>
              <a:t>ITSS</a:t>
            </a:r>
          </a:p>
          <a:p>
            <a:r>
              <a:rPr lang="zh-CN" altLang="en-US" dirty="0" smtClean="0"/>
              <a:t>为什么要实施</a:t>
            </a:r>
            <a:r>
              <a:rPr lang="en-US" altLang="zh-CN" dirty="0" smtClean="0"/>
              <a:t>ITSS</a:t>
            </a:r>
          </a:p>
          <a:p>
            <a:r>
              <a:rPr lang="zh-CN" altLang="en-US" b="1" dirty="0">
                <a:solidFill>
                  <a:srgbClr val="FF0000"/>
                </a:solidFill>
              </a:rPr>
              <a:t>一</a:t>
            </a:r>
            <a:r>
              <a:rPr lang="zh-CN" altLang="en-US" b="1" dirty="0" smtClean="0">
                <a:solidFill>
                  <a:srgbClr val="FF0000"/>
                </a:solidFill>
              </a:rPr>
              <a:t>个咨询老师对</a:t>
            </a:r>
            <a:r>
              <a:rPr lang="en-US" altLang="zh-CN" b="1" dirty="0" smtClean="0">
                <a:solidFill>
                  <a:srgbClr val="FF0000"/>
                </a:solidFill>
              </a:rPr>
              <a:t>ITSS</a:t>
            </a:r>
            <a:r>
              <a:rPr lang="zh-CN" altLang="en-US" b="1" dirty="0" smtClean="0">
                <a:solidFill>
                  <a:srgbClr val="FF0000"/>
                </a:solidFill>
              </a:rPr>
              <a:t>的看法</a:t>
            </a:r>
            <a:endParaRPr lang="en-US" altLang="zh-CN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0783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心路历程</a:t>
            </a: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6D3-6A21-4315-901D-5760DC1B9F9F}" type="slidenum">
              <a:rPr lang="zh-CN" altLang="en-US" smtClean="0"/>
              <a:pPr/>
              <a:t>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zh-CN" smtClean="0"/>
              <a:t>NUC – </a:t>
            </a:r>
            <a:r>
              <a:rPr lang="en-US" altLang="zh-CN" b="0" smtClean="0">
                <a:solidFill>
                  <a:schemeClr val="bg1">
                    <a:lumMod val="50000"/>
                  </a:schemeClr>
                </a:solidFill>
              </a:rPr>
              <a:t>Passion, Vision, Determination, and Focus</a:t>
            </a:r>
            <a:endParaRPr lang="zh-CN" altLang="en-US" b="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zh-CN" altLang="en-US" dirty="0" smtClean="0"/>
              <a:t>我的心路历程</a:t>
            </a:r>
            <a:endParaRPr lang="en-US" altLang="zh-CN" dirty="0"/>
          </a:p>
          <a:p>
            <a:endParaRPr lang="en-US" altLang="zh-CN" dirty="0" smtClean="0"/>
          </a:p>
          <a:p>
            <a:r>
              <a:rPr lang="zh-CN" altLang="en-US" dirty="0" smtClean="0"/>
              <a:t>客户的心路历程</a:t>
            </a:r>
            <a:endParaRPr lang="zh-CN" altLang="en-US" dirty="0"/>
          </a:p>
        </p:txBody>
      </p:sp>
      <p:sp>
        <p:nvSpPr>
          <p:cNvPr id="7" name="Rectangle 6"/>
          <p:cNvSpPr/>
          <p:nvPr/>
        </p:nvSpPr>
        <p:spPr>
          <a:xfrm>
            <a:off x="1935732" y="1556792"/>
            <a:ext cx="816441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鄙视</a:t>
            </a:r>
            <a:r>
              <a:rPr lang="en-US" altLang="zh-CN" sz="6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r>
              <a:rPr lang="en-US" altLang="zh-CN" sz="6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sym typeface="Wingdings" panose="05000000000000000000" pitchFamily="2" charset="2"/>
              </a:rPr>
              <a:t> </a:t>
            </a:r>
            <a:r>
              <a:rPr lang="zh-CN" altLang="en-US" sz="6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认可 </a:t>
            </a:r>
            <a:r>
              <a:rPr lang="en-US" altLang="zh-CN" sz="6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sym typeface="Wingdings" panose="05000000000000000000" pitchFamily="2" charset="2"/>
              </a:rPr>
              <a:t> </a:t>
            </a:r>
            <a:r>
              <a:rPr lang="zh-CN" altLang="en-US" sz="6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sym typeface="Wingdings" panose="05000000000000000000" pitchFamily="2" charset="2"/>
              </a:rPr>
              <a:t>推广</a:t>
            </a:r>
            <a:endParaRPr lang="en-US" altLang="zh-CN" sz="6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1345" y="3356992"/>
            <a:ext cx="5688632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zh-CN" altLang="en-US" sz="6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我们纯拿证</a:t>
            </a:r>
            <a:r>
              <a:rPr lang="en-US" altLang="zh-CN" sz="6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r>
              <a:rPr lang="en-US" altLang="zh-CN" sz="6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sym typeface="Wingdings" panose="05000000000000000000" pitchFamily="2" charset="2"/>
              </a:rPr>
              <a:t></a:t>
            </a:r>
            <a:endParaRPr lang="en-US" altLang="zh-CN" sz="6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735960" y="3356992"/>
            <a:ext cx="645604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zh-CN" altLang="en-US" sz="6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好像应该这样做</a:t>
            </a:r>
            <a:endParaRPr lang="en-US" altLang="zh-CN" sz="6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35732" y="4870106"/>
            <a:ext cx="7776864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6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sym typeface="Wingdings" panose="05000000000000000000" pitchFamily="2" charset="2"/>
              </a:rPr>
              <a:t></a:t>
            </a:r>
            <a:r>
              <a:rPr lang="zh-CN" altLang="en-US" sz="6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我们就要这样做！</a:t>
            </a:r>
            <a:endParaRPr lang="en-US" altLang="zh-CN" sz="6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977757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ITSS</a:t>
            </a:r>
            <a:r>
              <a:rPr lang="zh-CN" altLang="en-US" dirty="0" smtClean="0"/>
              <a:t>咨询过程中最喜欢的部分</a:t>
            </a:r>
            <a:endParaRPr lang="zh-CN" altLang="en-US" dirty="0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626D3-6A21-4315-901D-5760DC1B9F9F}" type="slidenum">
              <a:rPr lang="zh-CN" altLang="en-US" smtClean="0"/>
              <a:pPr/>
              <a:t>19</a:t>
            </a:fld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答辩辅导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不同团队领导之间的碰撞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逐步了解彼此之间的工作方式和内容，真正相辅相成。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为将来体系落地，打下基础。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最重要的：让高层知道</a:t>
            </a:r>
            <a:r>
              <a:rPr lang="en-US" altLang="zh-CN" dirty="0" smtClean="0"/>
              <a:t>IT</a:t>
            </a:r>
            <a:r>
              <a:rPr lang="zh-CN" altLang="en-US" dirty="0" smtClean="0"/>
              <a:t>运维在做什么，为什么要这样做，做到什么程度算正常。谁应该做什么。</a:t>
            </a:r>
            <a:r>
              <a:rPr lang="en-US" altLang="zh-CN" dirty="0" smtClean="0"/>
              <a:t>IT</a:t>
            </a:r>
            <a:r>
              <a:rPr lang="zh-CN" altLang="en-US" smtClean="0"/>
              <a:t>运维的价值是什么？</a:t>
            </a:r>
            <a:endParaRPr lang="en-US" altLang="zh-CN" dirty="0" smtClean="0"/>
          </a:p>
          <a:p>
            <a:pPr lvl="1"/>
            <a:endParaRPr lang="en-US" altLang="zh-CN" dirty="0" smtClean="0"/>
          </a:p>
          <a:p>
            <a:pPr lvl="1"/>
            <a:endParaRPr lang="en-US" altLang="zh-CN" dirty="0" smtClean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zh-CN" smtClean="0"/>
              <a:t>NUC – </a:t>
            </a:r>
            <a:r>
              <a:rPr lang="en-US" altLang="zh-CN" b="0" smtClean="0">
                <a:solidFill>
                  <a:schemeClr val="bg1">
                    <a:lumMod val="50000"/>
                  </a:schemeClr>
                </a:solidFill>
              </a:rPr>
              <a:t>Passion, Vision, Determination, and Focus</a:t>
            </a:r>
            <a:endParaRPr lang="zh-CN" altLang="en-US" b="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2701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A626D3-6A21-4315-901D-5760DC1B9F9F}" type="slidenum">
              <a:rPr lang="zh-CN" altLang="en-US" smtClean="0"/>
              <a:pPr/>
              <a:t>20</a:t>
            </a:fld>
            <a:endParaRPr lang="zh-CN" altLang="en-US"/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3"/>
          </p:nvPr>
        </p:nvSpPr>
        <p:spPr>
          <a:xfrm>
            <a:off x="997248" y="6453336"/>
            <a:ext cx="7114976" cy="216024"/>
          </a:xfrm>
        </p:spPr>
        <p:txBody>
          <a:bodyPr/>
          <a:lstStyle/>
          <a:p>
            <a:r>
              <a:rPr lang="en-US" altLang="zh-CN" dirty="0" smtClean="0"/>
              <a:t>NUC – </a:t>
            </a:r>
            <a:r>
              <a:rPr lang="en-US" altLang="zh-CN" b="0" dirty="0" smtClean="0">
                <a:solidFill>
                  <a:schemeClr val="bg1">
                    <a:lumMod val="50000"/>
                  </a:schemeClr>
                </a:solidFill>
              </a:rPr>
              <a:t>Passion, Vision, Determination, and Focus</a:t>
            </a:r>
            <a:endParaRPr lang="zh-CN" altLang="en-US" b="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45179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北宙PPT公用模版">
  <a:themeElements>
    <a:clrScheme name="自定义 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3791"/>
      </a:accent1>
      <a:accent2>
        <a:srgbClr val="366092"/>
      </a:accent2>
      <a:accent3>
        <a:srgbClr val="95B3D7"/>
      </a:accent3>
      <a:accent4>
        <a:srgbClr val="4F6128"/>
      </a:accent4>
      <a:accent5>
        <a:srgbClr val="76923C"/>
      </a:accent5>
      <a:accent6>
        <a:srgbClr val="C3D69B"/>
      </a:accent6>
      <a:hlink>
        <a:srgbClr val="1F497D"/>
      </a:hlink>
      <a:folHlink>
        <a:srgbClr val="24406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奥斯汀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>
            <a:lumMod val="20000"/>
            <a:lumOff val="80000"/>
          </a:schemeClr>
        </a:solidFill>
        <a:ln>
          <a:solidFill>
            <a:schemeClr val="accent1"/>
          </a:solidFill>
        </a:ln>
      </a:spPr>
      <a:bodyPr rtlCol="0" anchor="ctr"/>
      <a:lstStyle>
        <a:defPPr>
          <a:defRPr sz="1100" spc="100" dirty="0" smtClean="0"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  <a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北宙PPT公用模版</Template>
  <TotalTime>2157</TotalTime>
  <Words>968</Words>
  <Application>Microsoft Macintosh PowerPoint</Application>
  <PresentationFormat>自定义</PresentationFormat>
  <Paragraphs>194</Paragraphs>
  <Slides>20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北宙PPT公用模版</vt:lpstr>
      <vt:lpstr>浅谈ITSS (Information Technology Service Standard)</vt:lpstr>
      <vt:lpstr>议  程</vt:lpstr>
      <vt:lpstr>一个重要的说明</vt:lpstr>
      <vt:lpstr>ITSS 概览</vt:lpstr>
      <vt:lpstr>ITSS服务能力模型</vt:lpstr>
      <vt:lpstr>下面看看什么是运维通用要求</vt:lpstr>
      <vt:lpstr>运维通用要求解读-5-1：能力管理</vt:lpstr>
      <vt:lpstr>运维通用要求解读-5-2：人员管理</vt:lpstr>
      <vt:lpstr>运维通用要求解读-5-3：资源管理</vt:lpstr>
      <vt:lpstr>运维通用要求解读-5-4：技术管理</vt:lpstr>
      <vt:lpstr>运维通用要求解读-5-5：流程管理</vt:lpstr>
      <vt:lpstr>几个重要信息</vt:lpstr>
      <vt:lpstr>运维服务能力成熟度评估　－　申请条件</vt:lpstr>
      <vt:lpstr>议  程</vt:lpstr>
      <vt:lpstr>通过“ITSS运维通用要求”的主要价值</vt:lpstr>
      <vt:lpstr>通过“ITSS运维通用要求”后的真实价值</vt:lpstr>
      <vt:lpstr>议  程</vt:lpstr>
      <vt:lpstr>心路历程</vt:lpstr>
      <vt:lpstr>ITSS咨询过程中最喜欢的部分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艾默生亚太区IT规划方案</dc:title>
  <dc:creator>刘頲</dc:creator>
  <cp:lastModifiedBy>Viola Qu</cp:lastModifiedBy>
  <cp:revision>133</cp:revision>
  <dcterms:created xsi:type="dcterms:W3CDTF">2014-06-12T12:41:15Z</dcterms:created>
  <dcterms:modified xsi:type="dcterms:W3CDTF">2016-01-16T04:18:40Z</dcterms:modified>
</cp:coreProperties>
</file>